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notesSlides/notesSlide6.xml" ContentType="application/vnd.openxmlformats-officedocument.presentationml.notesSlide+xml"/>
  <Override PartName="/ppt/charts/chart5.xml" ContentType="application/vnd.openxmlformats-officedocument.drawingml.chart+xml"/>
  <Override PartName="/ppt/drawings/drawing1.xml" ContentType="application/vnd.openxmlformats-officedocument.drawingml.chartshape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8"/>
  </p:notes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5" r:id="rId10"/>
    <p:sldId id="266" r:id="rId11"/>
    <p:sldId id="273" r:id="rId12"/>
    <p:sldId id="268" r:id="rId13"/>
    <p:sldId id="269" r:id="rId14"/>
    <p:sldId id="270" r:id="rId15"/>
    <p:sldId id="271" r:id="rId16"/>
    <p:sldId id="272" r:id="rId17"/>
    <p:sldId id="274" r:id="rId18"/>
    <p:sldId id="276" r:id="rId19"/>
    <p:sldId id="277" r:id="rId20"/>
    <p:sldId id="278" r:id="rId21"/>
    <p:sldId id="279" r:id="rId22"/>
    <p:sldId id="283" r:id="rId23"/>
    <p:sldId id="280" r:id="rId24"/>
    <p:sldId id="282" r:id="rId25"/>
    <p:sldId id="281" r:id="rId26"/>
    <p:sldId id="286" r:id="rId27"/>
    <p:sldId id="284" r:id="rId28"/>
    <p:sldId id="287" r:id="rId29"/>
    <p:sldId id="289" r:id="rId30"/>
    <p:sldId id="290" r:id="rId31"/>
    <p:sldId id="291" r:id="rId32"/>
    <p:sldId id="292" r:id="rId33"/>
    <p:sldId id="293" r:id="rId34"/>
    <p:sldId id="294" r:id="rId35"/>
    <p:sldId id="295" r:id="rId36"/>
    <p:sldId id="296" r:id="rId37"/>
    <p:sldId id="297" r:id="rId38"/>
    <p:sldId id="299" r:id="rId39"/>
    <p:sldId id="298" r:id="rId40"/>
    <p:sldId id="318" r:id="rId41"/>
    <p:sldId id="312" r:id="rId42"/>
    <p:sldId id="313" r:id="rId43"/>
    <p:sldId id="314" r:id="rId44"/>
    <p:sldId id="323" r:id="rId45"/>
    <p:sldId id="316" r:id="rId46"/>
    <p:sldId id="324" r:id="rId47"/>
    <p:sldId id="322" r:id="rId48"/>
    <p:sldId id="325" r:id="rId49"/>
    <p:sldId id="326" r:id="rId50"/>
    <p:sldId id="327" r:id="rId51"/>
    <p:sldId id="328" r:id="rId52"/>
    <p:sldId id="329" r:id="rId53"/>
    <p:sldId id="330" r:id="rId54"/>
    <p:sldId id="331" r:id="rId55"/>
    <p:sldId id="332" r:id="rId56"/>
    <p:sldId id="333" r:id="rId57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淺色樣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EC20E35-A176-4012-BC5E-935CFFF8708E}" styleName="中等深淺樣式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中等深淺樣式 2 - 輔色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21" autoAdjust="0"/>
    <p:restoredTop sz="94660"/>
  </p:normalViewPr>
  <p:slideViewPr>
    <p:cSldViewPr>
      <p:cViewPr>
        <p:scale>
          <a:sx n="110" d="100"/>
          <a:sy n="110" d="100"/>
        </p:scale>
        <p:origin x="-1818" y="-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D:\test\SAG_green_demo_board\B_csv\UT9_1_5_B.csv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joy_teng\Desktop\Laplacian_Variance_with_clusters_5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joy_teng\Desktop\AIC.xlsx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file:///D:\test\SAG_green_demo_board\BIC.csv" TargetMode="External"/></Relationships>
</file>

<file path=ppt/charts/_rels/chart5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.xml"/><Relationship Id="rId1" Type="http://schemas.openxmlformats.org/officeDocument/2006/relationships/oleObject" Target="file:///D:\test\SAG_green_demo_board\otsu_results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sz="2000" b="0"/>
              <a:t>Histogram of Pixel</a:t>
            </a:r>
            <a:r>
              <a:rPr lang="en-US" sz="2000" b="0" baseline="0"/>
              <a:t> Intensities - RA100_1_1_B.bmp</a:t>
            </a:r>
            <a:endParaRPr lang="en-US" sz="2000" b="0"/>
          </a:p>
        </c:rich>
      </c:tx>
      <c:layout/>
      <c:overlay val="0"/>
    </c:title>
    <c:autoTitleDeleted val="0"/>
    <c:plotArea>
      <c:layout/>
      <c:scatterChart>
        <c:scatterStyle val="smoothMarker"/>
        <c:varyColors val="0"/>
        <c:ser>
          <c:idx val="0"/>
          <c:order val="0"/>
          <c:tx>
            <c:strRef>
              <c:f>UT9_1_5_B!$B$1</c:f>
              <c:strCache>
                <c:ptCount val="1"/>
                <c:pt idx="0">
                  <c:v>Count</c:v>
                </c:pt>
              </c:strCache>
            </c:strRef>
          </c:tx>
          <c:marker>
            <c:symbol val="none"/>
          </c:marker>
          <c:xVal>
            <c:numRef>
              <c:f>UT9_1_5_B!$A$2:$A$256</c:f>
              <c:numCache>
                <c:formatCode>General</c:formatCode>
                <c:ptCount val="255"/>
                <c:pt idx="0">
                  <c:v>0.5</c:v>
                </c:pt>
                <c:pt idx="1">
                  <c:v>1.5</c:v>
                </c:pt>
                <c:pt idx="2">
                  <c:v>2.5</c:v>
                </c:pt>
                <c:pt idx="3">
                  <c:v>3.5</c:v>
                </c:pt>
                <c:pt idx="4">
                  <c:v>4.5</c:v>
                </c:pt>
                <c:pt idx="5">
                  <c:v>5.5</c:v>
                </c:pt>
                <c:pt idx="6">
                  <c:v>6.5</c:v>
                </c:pt>
                <c:pt idx="7">
                  <c:v>7.5</c:v>
                </c:pt>
                <c:pt idx="8">
                  <c:v>8.5</c:v>
                </c:pt>
                <c:pt idx="9">
                  <c:v>9.5</c:v>
                </c:pt>
                <c:pt idx="10">
                  <c:v>10.5</c:v>
                </c:pt>
                <c:pt idx="11">
                  <c:v>11.5</c:v>
                </c:pt>
                <c:pt idx="12">
                  <c:v>12.5</c:v>
                </c:pt>
                <c:pt idx="13">
                  <c:v>13.5</c:v>
                </c:pt>
                <c:pt idx="14">
                  <c:v>14.5</c:v>
                </c:pt>
                <c:pt idx="15">
                  <c:v>15.5</c:v>
                </c:pt>
                <c:pt idx="16">
                  <c:v>16.5</c:v>
                </c:pt>
                <c:pt idx="17">
                  <c:v>17.5</c:v>
                </c:pt>
                <c:pt idx="18">
                  <c:v>18.5</c:v>
                </c:pt>
                <c:pt idx="19">
                  <c:v>19.5</c:v>
                </c:pt>
                <c:pt idx="20">
                  <c:v>20.5</c:v>
                </c:pt>
                <c:pt idx="21">
                  <c:v>21.5</c:v>
                </c:pt>
                <c:pt idx="22">
                  <c:v>22.5</c:v>
                </c:pt>
                <c:pt idx="23">
                  <c:v>23.5</c:v>
                </c:pt>
                <c:pt idx="24">
                  <c:v>24.5</c:v>
                </c:pt>
                <c:pt idx="25">
                  <c:v>25.5</c:v>
                </c:pt>
                <c:pt idx="26">
                  <c:v>26.5</c:v>
                </c:pt>
                <c:pt idx="27">
                  <c:v>27.5</c:v>
                </c:pt>
                <c:pt idx="28">
                  <c:v>28.5</c:v>
                </c:pt>
                <c:pt idx="29">
                  <c:v>29.5</c:v>
                </c:pt>
                <c:pt idx="30">
                  <c:v>30.5</c:v>
                </c:pt>
                <c:pt idx="31">
                  <c:v>31.5</c:v>
                </c:pt>
                <c:pt idx="32">
                  <c:v>32.5</c:v>
                </c:pt>
                <c:pt idx="33">
                  <c:v>33.5</c:v>
                </c:pt>
                <c:pt idx="34">
                  <c:v>34.5</c:v>
                </c:pt>
                <c:pt idx="35">
                  <c:v>35.5</c:v>
                </c:pt>
                <c:pt idx="36">
                  <c:v>36.5</c:v>
                </c:pt>
                <c:pt idx="37">
                  <c:v>37.5</c:v>
                </c:pt>
                <c:pt idx="38">
                  <c:v>38.5</c:v>
                </c:pt>
                <c:pt idx="39">
                  <c:v>39.5</c:v>
                </c:pt>
                <c:pt idx="40">
                  <c:v>40.5</c:v>
                </c:pt>
                <c:pt idx="41">
                  <c:v>41.5</c:v>
                </c:pt>
                <c:pt idx="42">
                  <c:v>42.5</c:v>
                </c:pt>
                <c:pt idx="43">
                  <c:v>43.5</c:v>
                </c:pt>
                <c:pt idx="44">
                  <c:v>44.5</c:v>
                </c:pt>
                <c:pt idx="45">
                  <c:v>45.5</c:v>
                </c:pt>
                <c:pt idx="46">
                  <c:v>46.5</c:v>
                </c:pt>
                <c:pt idx="47">
                  <c:v>47.5</c:v>
                </c:pt>
                <c:pt idx="48">
                  <c:v>48.5</c:v>
                </c:pt>
                <c:pt idx="49">
                  <c:v>49.5</c:v>
                </c:pt>
                <c:pt idx="50">
                  <c:v>50.5</c:v>
                </c:pt>
                <c:pt idx="51">
                  <c:v>51.5</c:v>
                </c:pt>
                <c:pt idx="52">
                  <c:v>52.5</c:v>
                </c:pt>
                <c:pt idx="53">
                  <c:v>53.5</c:v>
                </c:pt>
                <c:pt idx="54">
                  <c:v>54.5</c:v>
                </c:pt>
                <c:pt idx="55">
                  <c:v>55.5</c:v>
                </c:pt>
                <c:pt idx="56">
                  <c:v>56.5</c:v>
                </c:pt>
                <c:pt idx="57">
                  <c:v>57.5</c:v>
                </c:pt>
                <c:pt idx="58">
                  <c:v>58.5</c:v>
                </c:pt>
                <c:pt idx="59">
                  <c:v>59.5</c:v>
                </c:pt>
                <c:pt idx="60">
                  <c:v>60.5</c:v>
                </c:pt>
                <c:pt idx="61">
                  <c:v>61.5</c:v>
                </c:pt>
                <c:pt idx="62">
                  <c:v>62.5</c:v>
                </c:pt>
                <c:pt idx="63">
                  <c:v>63.5</c:v>
                </c:pt>
                <c:pt idx="64">
                  <c:v>64.5</c:v>
                </c:pt>
                <c:pt idx="65">
                  <c:v>65.5</c:v>
                </c:pt>
                <c:pt idx="66">
                  <c:v>66.5</c:v>
                </c:pt>
                <c:pt idx="67">
                  <c:v>67.5</c:v>
                </c:pt>
                <c:pt idx="68">
                  <c:v>68.5</c:v>
                </c:pt>
                <c:pt idx="69">
                  <c:v>69.5</c:v>
                </c:pt>
                <c:pt idx="70">
                  <c:v>70.5</c:v>
                </c:pt>
                <c:pt idx="71">
                  <c:v>71.5</c:v>
                </c:pt>
                <c:pt idx="72">
                  <c:v>72.5</c:v>
                </c:pt>
                <c:pt idx="73">
                  <c:v>73.5</c:v>
                </c:pt>
                <c:pt idx="74">
                  <c:v>74.5</c:v>
                </c:pt>
                <c:pt idx="75">
                  <c:v>75.5</c:v>
                </c:pt>
                <c:pt idx="76">
                  <c:v>76.5</c:v>
                </c:pt>
                <c:pt idx="77">
                  <c:v>77.5</c:v>
                </c:pt>
                <c:pt idx="78">
                  <c:v>78.5</c:v>
                </c:pt>
                <c:pt idx="79">
                  <c:v>79.5</c:v>
                </c:pt>
                <c:pt idx="80">
                  <c:v>80.5</c:v>
                </c:pt>
                <c:pt idx="81">
                  <c:v>81.5</c:v>
                </c:pt>
                <c:pt idx="82">
                  <c:v>82.5</c:v>
                </c:pt>
                <c:pt idx="83">
                  <c:v>83.5</c:v>
                </c:pt>
                <c:pt idx="84">
                  <c:v>84.5</c:v>
                </c:pt>
                <c:pt idx="85">
                  <c:v>85.5</c:v>
                </c:pt>
                <c:pt idx="86">
                  <c:v>86.5</c:v>
                </c:pt>
                <c:pt idx="87">
                  <c:v>87.5</c:v>
                </c:pt>
                <c:pt idx="88">
                  <c:v>88.5</c:v>
                </c:pt>
                <c:pt idx="89">
                  <c:v>89.5</c:v>
                </c:pt>
                <c:pt idx="90">
                  <c:v>90.5</c:v>
                </c:pt>
                <c:pt idx="91">
                  <c:v>91.5</c:v>
                </c:pt>
                <c:pt idx="92">
                  <c:v>92.5</c:v>
                </c:pt>
                <c:pt idx="93">
                  <c:v>93.5</c:v>
                </c:pt>
                <c:pt idx="94">
                  <c:v>94.5</c:v>
                </c:pt>
                <c:pt idx="95">
                  <c:v>95.5</c:v>
                </c:pt>
                <c:pt idx="96">
                  <c:v>96.5</c:v>
                </c:pt>
                <c:pt idx="97">
                  <c:v>97.5</c:v>
                </c:pt>
                <c:pt idx="98">
                  <c:v>98.5</c:v>
                </c:pt>
                <c:pt idx="99">
                  <c:v>99.5</c:v>
                </c:pt>
                <c:pt idx="100">
                  <c:v>100.5</c:v>
                </c:pt>
                <c:pt idx="101">
                  <c:v>101.5</c:v>
                </c:pt>
                <c:pt idx="102">
                  <c:v>102.5</c:v>
                </c:pt>
                <c:pt idx="103">
                  <c:v>103.5</c:v>
                </c:pt>
                <c:pt idx="104">
                  <c:v>104.5</c:v>
                </c:pt>
                <c:pt idx="105">
                  <c:v>105.5</c:v>
                </c:pt>
                <c:pt idx="106">
                  <c:v>106.5</c:v>
                </c:pt>
                <c:pt idx="107">
                  <c:v>107.5</c:v>
                </c:pt>
                <c:pt idx="108">
                  <c:v>108.5</c:v>
                </c:pt>
                <c:pt idx="109">
                  <c:v>109.5</c:v>
                </c:pt>
                <c:pt idx="110">
                  <c:v>110.5</c:v>
                </c:pt>
                <c:pt idx="111">
                  <c:v>111.5</c:v>
                </c:pt>
                <c:pt idx="112">
                  <c:v>112.5</c:v>
                </c:pt>
                <c:pt idx="113">
                  <c:v>113.5</c:v>
                </c:pt>
                <c:pt idx="114">
                  <c:v>114.5</c:v>
                </c:pt>
                <c:pt idx="115">
                  <c:v>115.5</c:v>
                </c:pt>
                <c:pt idx="116">
                  <c:v>116.5</c:v>
                </c:pt>
                <c:pt idx="117">
                  <c:v>117.5</c:v>
                </c:pt>
                <c:pt idx="118">
                  <c:v>118.5</c:v>
                </c:pt>
                <c:pt idx="119">
                  <c:v>119.5</c:v>
                </c:pt>
                <c:pt idx="120">
                  <c:v>120.5</c:v>
                </c:pt>
                <c:pt idx="121">
                  <c:v>121.5</c:v>
                </c:pt>
                <c:pt idx="122">
                  <c:v>122.5</c:v>
                </c:pt>
                <c:pt idx="123">
                  <c:v>123.5</c:v>
                </c:pt>
                <c:pt idx="124">
                  <c:v>124.5</c:v>
                </c:pt>
                <c:pt idx="125">
                  <c:v>125.5</c:v>
                </c:pt>
                <c:pt idx="126">
                  <c:v>126.5</c:v>
                </c:pt>
                <c:pt idx="127">
                  <c:v>127.5</c:v>
                </c:pt>
                <c:pt idx="128">
                  <c:v>128.5</c:v>
                </c:pt>
                <c:pt idx="129">
                  <c:v>129.5</c:v>
                </c:pt>
                <c:pt idx="130">
                  <c:v>130.5</c:v>
                </c:pt>
                <c:pt idx="131">
                  <c:v>131.5</c:v>
                </c:pt>
                <c:pt idx="132">
                  <c:v>132.5</c:v>
                </c:pt>
                <c:pt idx="133">
                  <c:v>133.5</c:v>
                </c:pt>
                <c:pt idx="134">
                  <c:v>134.5</c:v>
                </c:pt>
                <c:pt idx="135">
                  <c:v>135.5</c:v>
                </c:pt>
                <c:pt idx="136">
                  <c:v>136.5</c:v>
                </c:pt>
                <c:pt idx="137">
                  <c:v>137.5</c:v>
                </c:pt>
                <c:pt idx="138">
                  <c:v>138.5</c:v>
                </c:pt>
                <c:pt idx="139">
                  <c:v>139.5</c:v>
                </c:pt>
                <c:pt idx="140">
                  <c:v>140.5</c:v>
                </c:pt>
                <c:pt idx="141">
                  <c:v>141.5</c:v>
                </c:pt>
                <c:pt idx="142">
                  <c:v>142.5</c:v>
                </c:pt>
                <c:pt idx="143">
                  <c:v>143.5</c:v>
                </c:pt>
                <c:pt idx="144">
                  <c:v>144.5</c:v>
                </c:pt>
                <c:pt idx="145">
                  <c:v>145.5</c:v>
                </c:pt>
                <c:pt idx="146">
                  <c:v>146.5</c:v>
                </c:pt>
                <c:pt idx="147">
                  <c:v>147.5</c:v>
                </c:pt>
                <c:pt idx="148">
                  <c:v>148.5</c:v>
                </c:pt>
                <c:pt idx="149">
                  <c:v>149.5</c:v>
                </c:pt>
                <c:pt idx="150">
                  <c:v>150.5</c:v>
                </c:pt>
                <c:pt idx="151">
                  <c:v>151.5</c:v>
                </c:pt>
                <c:pt idx="152">
                  <c:v>152.5</c:v>
                </c:pt>
                <c:pt idx="153">
                  <c:v>153.5</c:v>
                </c:pt>
                <c:pt idx="154">
                  <c:v>154.5</c:v>
                </c:pt>
                <c:pt idx="155">
                  <c:v>155.5</c:v>
                </c:pt>
                <c:pt idx="156">
                  <c:v>156.5</c:v>
                </c:pt>
                <c:pt idx="157">
                  <c:v>157.5</c:v>
                </c:pt>
                <c:pt idx="158">
                  <c:v>158.5</c:v>
                </c:pt>
                <c:pt idx="159">
                  <c:v>159.5</c:v>
                </c:pt>
                <c:pt idx="160">
                  <c:v>160.5</c:v>
                </c:pt>
                <c:pt idx="161">
                  <c:v>161.5</c:v>
                </c:pt>
                <c:pt idx="162">
                  <c:v>162.5</c:v>
                </c:pt>
                <c:pt idx="163">
                  <c:v>163.5</c:v>
                </c:pt>
                <c:pt idx="164">
                  <c:v>164.5</c:v>
                </c:pt>
                <c:pt idx="165">
                  <c:v>165.5</c:v>
                </c:pt>
                <c:pt idx="166">
                  <c:v>166.5</c:v>
                </c:pt>
                <c:pt idx="167">
                  <c:v>167.5</c:v>
                </c:pt>
                <c:pt idx="168">
                  <c:v>168.5</c:v>
                </c:pt>
                <c:pt idx="169">
                  <c:v>169.5</c:v>
                </c:pt>
                <c:pt idx="170">
                  <c:v>170.5</c:v>
                </c:pt>
                <c:pt idx="171">
                  <c:v>171.5</c:v>
                </c:pt>
                <c:pt idx="172">
                  <c:v>172.5</c:v>
                </c:pt>
                <c:pt idx="173">
                  <c:v>173.5</c:v>
                </c:pt>
                <c:pt idx="174">
                  <c:v>174.5</c:v>
                </c:pt>
                <c:pt idx="175">
                  <c:v>175.5</c:v>
                </c:pt>
                <c:pt idx="176">
                  <c:v>176.5</c:v>
                </c:pt>
                <c:pt idx="177">
                  <c:v>177.5</c:v>
                </c:pt>
                <c:pt idx="178">
                  <c:v>178.5</c:v>
                </c:pt>
                <c:pt idx="179">
                  <c:v>179.5</c:v>
                </c:pt>
                <c:pt idx="180">
                  <c:v>180.5</c:v>
                </c:pt>
                <c:pt idx="181">
                  <c:v>181.5</c:v>
                </c:pt>
                <c:pt idx="182">
                  <c:v>182.5</c:v>
                </c:pt>
                <c:pt idx="183">
                  <c:v>183.5</c:v>
                </c:pt>
                <c:pt idx="184">
                  <c:v>184.5</c:v>
                </c:pt>
                <c:pt idx="185">
                  <c:v>185.5</c:v>
                </c:pt>
                <c:pt idx="186">
                  <c:v>186.5</c:v>
                </c:pt>
                <c:pt idx="187">
                  <c:v>187.5</c:v>
                </c:pt>
                <c:pt idx="188">
                  <c:v>188.5</c:v>
                </c:pt>
                <c:pt idx="189">
                  <c:v>189.5</c:v>
                </c:pt>
                <c:pt idx="190">
                  <c:v>190.5</c:v>
                </c:pt>
                <c:pt idx="191">
                  <c:v>191.5</c:v>
                </c:pt>
                <c:pt idx="192">
                  <c:v>192.5</c:v>
                </c:pt>
                <c:pt idx="193">
                  <c:v>193.5</c:v>
                </c:pt>
                <c:pt idx="194">
                  <c:v>194.5</c:v>
                </c:pt>
                <c:pt idx="195">
                  <c:v>195.5</c:v>
                </c:pt>
                <c:pt idx="196">
                  <c:v>196.5</c:v>
                </c:pt>
                <c:pt idx="197">
                  <c:v>197.5</c:v>
                </c:pt>
                <c:pt idx="198">
                  <c:v>198.5</c:v>
                </c:pt>
                <c:pt idx="199">
                  <c:v>199.5</c:v>
                </c:pt>
                <c:pt idx="200">
                  <c:v>200.5</c:v>
                </c:pt>
                <c:pt idx="201">
                  <c:v>201.5</c:v>
                </c:pt>
                <c:pt idx="202">
                  <c:v>202.5</c:v>
                </c:pt>
                <c:pt idx="203">
                  <c:v>203.5</c:v>
                </c:pt>
                <c:pt idx="204">
                  <c:v>204.5</c:v>
                </c:pt>
                <c:pt idx="205">
                  <c:v>205.5</c:v>
                </c:pt>
                <c:pt idx="206">
                  <c:v>206.5</c:v>
                </c:pt>
                <c:pt idx="207">
                  <c:v>207.5</c:v>
                </c:pt>
                <c:pt idx="208">
                  <c:v>208.5</c:v>
                </c:pt>
                <c:pt idx="209">
                  <c:v>209.5</c:v>
                </c:pt>
                <c:pt idx="210">
                  <c:v>210.5</c:v>
                </c:pt>
                <c:pt idx="211">
                  <c:v>211.5</c:v>
                </c:pt>
                <c:pt idx="212">
                  <c:v>212.5</c:v>
                </c:pt>
                <c:pt idx="213">
                  <c:v>213.5</c:v>
                </c:pt>
                <c:pt idx="214">
                  <c:v>214.5</c:v>
                </c:pt>
                <c:pt idx="215">
                  <c:v>215.5</c:v>
                </c:pt>
                <c:pt idx="216">
                  <c:v>216.5</c:v>
                </c:pt>
                <c:pt idx="217">
                  <c:v>217.5</c:v>
                </c:pt>
                <c:pt idx="218">
                  <c:v>218.5</c:v>
                </c:pt>
                <c:pt idx="219">
                  <c:v>219.5</c:v>
                </c:pt>
                <c:pt idx="220">
                  <c:v>220.5</c:v>
                </c:pt>
                <c:pt idx="221">
                  <c:v>221.5</c:v>
                </c:pt>
                <c:pt idx="222">
                  <c:v>222.5</c:v>
                </c:pt>
                <c:pt idx="223">
                  <c:v>223.5</c:v>
                </c:pt>
                <c:pt idx="224">
                  <c:v>224.5</c:v>
                </c:pt>
                <c:pt idx="225">
                  <c:v>225.5</c:v>
                </c:pt>
                <c:pt idx="226">
                  <c:v>226.5</c:v>
                </c:pt>
                <c:pt idx="227">
                  <c:v>227.5</c:v>
                </c:pt>
                <c:pt idx="228">
                  <c:v>228.5</c:v>
                </c:pt>
                <c:pt idx="229">
                  <c:v>229.5</c:v>
                </c:pt>
                <c:pt idx="230">
                  <c:v>230.5</c:v>
                </c:pt>
                <c:pt idx="231">
                  <c:v>231.5</c:v>
                </c:pt>
                <c:pt idx="232">
                  <c:v>232.5</c:v>
                </c:pt>
                <c:pt idx="233">
                  <c:v>233.5</c:v>
                </c:pt>
                <c:pt idx="234">
                  <c:v>234.5</c:v>
                </c:pt>
                <c:pt idx="235">
                  <c:v>235.5</c:v>
                </c:pt>
                <c:pt idx="236">
                  <c:v>236.5</c:v>
                </c:pt>
                <c:pt idx="237">
                  <c:v>237.5</c:v>
                </c:pt>
                <c:pt idx="238">
                  <c:v>238.5</c:v>
                </c:pt>
                <c:pt idx="239">
                  <c:v>239.5</c:v>
                </c:pt>
                <c:pt idx="240">
                  <c:v>240.5</c:v>
                </c:pt>
                <c:pt idx="241">
                  <c:v>241.5</c:v>
                </c:pt>
                <c:pt idx="242">
                  <c:v>242.5</c:v>
                </c:pt>
                <c:pt idx="243">
                  <c:v>243.5</c:v>
                </c:pt>
                <c:pt idx="244">
                  <c:v>244.5</c:v>
                </c:pt>
                <c:pt idx="245">
                  <c:v>245.5</c:v>
                </c:pt>
                <c:pt idx="246">
                  <c:v>246.5</c:v>
                </c:pt>
                <c:pt idx="247">
                  <c:v>247.5</c:v>
                </c:pt>
                <c:pt idx="248">
                  <c:v>248.5</c:v>
                </c:pt>
                <c:pt idx="249">
                  <c:v>249.5</c:v>
                </c:pt>
                <c:pt idx="250">
                  <c:v>250.5</c:v>
                </c:pt>
                <c:pt idx="251">
                  <c:v>251.5</c:v>
                </c:pt>
                <c:pt idx="252">
                  <c:v>252.5</c:v>
                </c:pt>
                <c:pt idx="253">
                  <c:v>253.5</c:v>
                </c:pt>
                <c:pt idx="254">
                  <c:v>254.5</c:v>
                </c:pt>
              </c:numCache>
            </c:numRef>
          </c:xVal>
          <c:yVal>
            <c:numRef>
              <c:f>UT9_1_5_B!$B$2:$B$256</c:f>
              <c:numCache>
                <c:formatCode>General</c:formatCode>
                <c:ptCount val="255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153</c:v>
                </c:pt>
                <c:pt idx="19">
                  <c:v>226</c:v>
                </c:pt>
                <c:pt idx="20">
                  <c:v>120</c:v>
                </c:pt>
                <c:pt idx="21">
                  <c:v>115</c:v>
                </c:pt>
                <c:pt idx="22">
                  <c:v>158</c:v>
                </c:pt>
                <c:pt idx="23">
                  <c:v>234</c:v>
                </c:pt>
                <c:pt idx="24">
                  <c:v>193</c:v>
                </c:pt>
                <c:pt idx="25">
                  <c:v>226</c:v>
                </c:pt>
                <c:pt idx="26">
                  <c:v>271</c:v>
                </c:pt>
                <c:pt idx="27">
                  <c:v>136</c:v>
                </c:pt>
                <c:pt idx="28">
                  <c:v>125</c:v>
                </c:pt>
                <c:pt idx="29">
                  <c:v>39</c:v>
                </c:pt>
                <c:pt idx="30">
                  <c:v>29</c:v>
                </c:pt>
                <c:pt idx="31">
                  <c:v>24</c:v>
                </c:pt>
                <c:pt idx="32">
                  <c:v>29</c:v>
                </c:pt>
                <c:pt idx="33">
                  <c:v>12</c:v>
                </c:pt>
                <c:pt idx="34">
                  <c:v>14</c:v>
                </c:pt>
                <c:pt idx="35">
                  <c:v>14</c:v>
                </c:pt>
                <c:pt idx="36">
                  <c:v>15</c:v>
                </c:pt>
                <c:pt idx="37">
                  <c:v>14</c:v>
                </c:pt>
                <c:pt idx="38">
                  <c:v>19</c:v>
                </c:pt>
                <c:pt idx="39">
                  <c:v>13</c:v>
                </c:pt>
                <c:pt idx="40">
                  <c:v>8</c:v>
                </c:pt>
                <c:pt idx="41">
                  <c:v>10</c:v>
                </c:pt>
                <c:pt idx="42">
                  <c:v>11</c:v>
                </c:pt>
                <c:pt idx="43">
                  <c:v>10</c:v>
                </c:pt>
                <c:pt idx="44">
                  <c:v>7</c:v>
                </c:pt>
                <c:pt idx="45">
                  <c:v>17</c:v>
                </c:pt>
                <c:pt idx="46">
                  <c:v>9</c:v>
                </c:pt>
                <c:pt idx="47">
                  <c:v>7</c:v>
                </c:pt>
                <c:pt idx="48">
                  <c:v>8</c:v>
                </c:pt>
                <c:pt idx="49">
                  <c:v>12</c:v>
                </c:pt>
                <c:pt idx="50">
                  <c:v>5</c:v>
                </c:pt>
                <c:pt idx="51">
                  <c:v>10</c:v>
                </c:pt>
                <c:pt idx="52">
                  <c:v>6</c:v>
                </c:pt>
                <c:pt idx="53">
                  <c:v>7</c:v>
                </c:pt>
                <c:pt idx="54">
                  <c:v>12</c:v>
                </c:pt>
                <c:pt idx="55">
                  <c:v>6</c:v>
                </c:pt>
                <c:pt idx="56">
                  <c:v>6</c:v>
                </c:pt>
                <c:pt idx="57">
                  <c:v>7</c:v>
                </c:pt>
                <c:pt idx="58">
                  <c:v>12</c:v>
                </c:pt>
                <c:pt idx="59">
                  <c:v>8</c:v>
                </c:pt>
                <c:pt idx="60">
                  <c:v>10</c:v>
                </c:pt>
                <c:pt idx="61">
                  <c:v>7</c:v>
                </c:pt>
                <c:pt idx="62">
                  <c:v>7</c:v>
                </c:pt>
                <c:pt idx="63">
                  <c:v>7</c:v>
                </c:pt>
                <c:pt idx="64">
                  <c:v>10</c:v>
                </c:pt>
                <c:pt idx="65">
                  <c:v>4</c:v>
                </c:pt>
                <c:pt idx="66">
                  <c:v>11</c:v>
                </c:pt>
                <c:pt idx="67">
                  <c:v>9</c:v>
                </c:pt>
                <c:pt idx="68">
                  <c:v>8</c:v>
                </c:pt>
                <c:pt idx="69">
                  <c:v>17</c:v>
                </c:pt>
                <c:pt idx="70">
                  <c:v>17</c:v>
                </c:pt>
                <c:pt idx="71">
                  <c:v>27</c:v>
                </c:pt>
                <c:pt idx="72">
                  <c:v>24</c:v>
                </c:pt>
                <c:pt idx="73">
                  <c:v>21</c:v>
                </c:pt>
                <c:pt idx="74">
                  <c:v>33</c:v>
                </c:pt>
                <c:pt idx="75">
                  <c:v>24</c:v>
                </c:pt>
                <c:pt idx="76">
                  <c:v>25</c:v>
                </c:pt>
                <c:pt idx="77">
                  <c:v>21</c:v>
                </c:pt>
                <c:pt idx="78">
                  <c:v>27</c:v>
                </c:pt>
                <c:pt idx="79">
                  <c:v>17</c:v>
                </c:pt>
                <c:pt idx="80">
                  <c:v>30</c:v>
                </c:pt>
                <c:pt idx="81">
                  <c:v>30</c:v>
                </c:pt>
                <c:pt idx="82">
                  <c:v>27</c:v>
                </c:pt>
                <c:pt idx="83">
                  <c:v>23</c:v>
                </c:pt>
                <c:pt idx="84">
                  <c:v>19</c:v>
                </c:pt>
                <c:pt idx="85">
                  <c:v>32</c:v>
                </c:pt>
                <c:pt idx="86">
                  <c:v>33</c:v>
                </c:pt>
                <c:pt idx="87">
                  <c:v>23</c:v>
                </c:pt>
                <c:pt idx="88">
                  <c:v>26</c:v>
                </c:pt>
                <c:pt idx="89">
                  <c:v>30</c:v>
                </c:pt>
                <c:pt idx="90">
                  <c:v>25</c:v>
                </c:pt>
                <c:pt idx="91">
                  <c:v>28</c:v>
                </c:pt>
                <c:pt idx="92">
                  <c:v>29</c:v>
                </c:pt>
                <c:pt idx="93">
                  <c:v>13</c:v>
                </c:pt>
                <c:pt idx="94">
                  <c:v>13</c:v>
                </c:pt>
                <c:pt idx="95">
                  <c:v>20</c:v>
                </c:pt>
                <c:pt idx="96">
                  <c:v>10</c:v>
                </c:pt>
                <c:pt idx="97">
                  <c:v>10</c:v>
                </c:pt>
                <c:pt idx="98">
                  <c:v>4</c:v>
                </c:pt>
                <c:pt idx="99">
                  <c:v>5</c:v>
                </c:pt>
                <c:pt idx="100">
                  <c:v>9</c:v>
                </c:pt>
                <c:pt idx="101">
                  <c:v>5</c:v>
                </c:pt>
                <c:pt idx="102">
                  <c:v>4</c:v>
                </c:pt>
                <c:pt idx="103">
                  <c:v>1</c:v>
                </c:pt>
                <c:pt idx="104">
                  <c:v>3</c:v>
                </c:pt>
                <c:pt idx="105">
                  <c:v>1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0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  <c:pt idx="120">
                  <c:v>0</c:v>
                </c:pt>
                <c:pt idx="121">
                  <c:v>0</c:v>
                </c:pt>
                <c:pt idx="122">
                  <c:v>0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0</c:v>
                </c:pt>
                <c:pt idx="127">
                  <c:v>0</c:v>
                </c:pt>
                <c:pt idx="128">
                  <c:v>0</c:v>
                </c:pt>
                <c:pt idx="129">
                  <c:v>0</c:v>
                </c:pt>
                <c:pt idx="130">
                  <c:v>0</c:v>
                </c:pt>
                <c:pt idx="131">
                  <c:v>0</c:v>
                </c:pt>
                <c:pt idx="132">
                  <c:v>0</c:v>
                </c:pt>
                <c:pt idx="133">
                  <c:v>0</c:v>
                </c:pt>
                <c:pt idx="134">
                  <c:v>0</c:v>
                </c:pt>
                <c:pt idx="135">
                  <c:v>0</c:v>
                </c:pt>
                <c:pt idx="136">
                  <c:v>0</c:v>
                </c:pt>
                <c:pt idx="137">
                  <c:v>0</c:v>
                </c:pt>
                <c:pt idx="138">
                  <c:v>0</c:v>
                </c:pt>
                <c:pt idx="139">
                  <c:v>0</c:v>
                </c:pt>
                <c:pt idx="140">
                  <c:v>0</c:v>
                </c:pt>
                <c:pt idx="141">
                  <c:v>0</c:v>
                </c:pt>
                <c:pt idx="142">
                  <c:v>0</c:v>
                </c:pt>
                <c:pt idx="143">
                  <c:v>0</c:v>
                </c:pt>
                <c:pt idx="144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49">
                  <c:v>0</c:v>
                </c:pt>
                <c:pt idx="150">
                  <c:v>0</c:v>
                </c:pt>
                <c:pt idx="151">
                  <c:v>0</c:v>
                </c:pt>
                <c:pt idx="152">
                  <c:v>0</c:v>
                </c:pt>
                <c:pt idx="153">
                  <c:v>0</c:v>
                </c:pt>
                <c:pt idx="154">
                  <c:v>0</c:v>
                </c:pt>
                <c:pt idx="155">
                  <c:v>0</c:v>
                </c:pt>
                <c:pt idx="156">
                  <c:v>0</c:v>
                </c:pt>
                <c:pt idx="157">
                  <c:v>0</c:v>
                </c:pt>
                <c:pt idx="158">
                  <c:v>0</c:v>
                </c:pt>
                <c:pt idx="159">
                  <c:v>0</c:v>
                </c:pt>
                <c:pt idx="160">
                  <c:v>0</c:v>
                </c:pt>
                <c:pt idx="161">
                  <c:v>0</c:v>
                </c:pt>
                <c:pt idx="162">
                  <c:v>0</c:v>
                </c:pt>
                <c:pt idx="163">
                  <c:v>0</c:v>
                </c:pt>
                <c:pt idx="164">
                  <c:v>0</c:v>
                </c:pt>
                <c:pt idx="165">
                  <c:v>0</c:v>
                </c:pt>
                <c:pt idx="166">
                  <c:v>0</c:v>
                </c:pt>
                <c:pt idx="167">
                  <c:v>0</c:v>
                </c:pt>
                <c:pt idx="168">
                  <c:v>0</c:v>
                </c:pt>
                <c:pt idx="169">
                  <c:v>0</c:v>
                </c:pt>
                <c:pt idx="170">
                  <c:v>0</c:v>
                </c:pt>
                <c:pt idx="171">
                  <c:v>0</c:v>
                </c:pt>
                <c:pt idx="172">
                  <c:v>0</c:v>
                </c:pt>
                <c:pt idx="173">
                  <c:v>0</c:v>
                </c:pt>
                <c:pt idx="174">
                  <c:v>0</c:v>
                </c:pt>
                <c:pt idx="175">
                  <c:v>0</c:v>
                </c:pt>
                <c:pt idx="176">
                  <c:v>0</c:v>
                </c:pt>
                <c:pt idx="177">
                  <c:v>0</c:v>
                </c:pt>
                <c:pt idx="178">
                  <c:v>0</c:v>
                </c:pt>
                <c:pt idx="179">
                  <c:v>0</c:v>
                </c:pt>
                <c:pt idx="180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0</c:v>
                </c:pt>
                <c:pt idx="184">
                  <c:v>0</c:v>
                </c:pt>
                <c:pt idx="185">
                  <c:v>0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  <c:pt idx="196">
                  <c:v>0</c:v>
                </c:pt>
                <c:pt idx="197">
                  <c:v>0</c:v>
                </c:pt>
                <c:pt idx="198">
                  <c:v>0</c:v>
                </c:pt>
                <c:pt idx="199">
                  <c:v>0</c:v>
                </c:pt>
                <c:pt idx="200">
                  <c:v>0</c:v>
                </c:pt>
                <c:pt idx="201">
                  <c:v>0</c:v>
                </c:pt>
                <c:pt idx="202">
                  <c:v>0</c:v>
                </c:pt>
                <c:pt idx="203">
                  <c:v>0</c:v>
                </c:pt>
                <c:pt idx="204">
                  <c:v>0</c:v>
                </c:pt>
                <c:pt idx="205">
                  <c:v>0</c:v>
                </c:pt>
                <c:pt idx="206">
                  <c:v>0</c:v>
                </c:pt>
                <c:pt idx="207">
                  <c:v>0</c:v>
                </c:pt>
                <c:pt idx="208">
                  <c:v>0</c:v>
                </c:pt>
                <c:pt idx="209">
                  <c:v>0</c:v>
                </c:pt>
                <c:pt idx="210">
                  <c:v>0</c:v>
                </c:pt>
                <c:pt idx="211">
                  <c:v>0</c:v>
                </c:pt>
                <c:pt idx="212">
                  <c:v>0</c:v>
                </c:pt>
                <c:pt idx="213">
                  <c:v>0</c:v>
                </c:pt>
                <c:pt idx="214">
                  <c:v>0</c:v>
                </c:pt>
                <c:pt idx="215">
                  <c:v>0</c:v>
                </c:pt>
                <c:pt idx="216">
                  <c:v>0</c:v>
                </c:pt>
                <c:pt idx="217">
                  <c:v>0</c:v>
                </c:pt>
                <c:pt idx="218">
                  <c:v>0</c:v>
                </c:pt>
                <c:pt idx="219">
                  <c:v>0</c:v>
                </c:pt>
                <c:pt idx="220">
                  <c:v>0</c:v>
                </c:pt>
                <c:pt idx="221">
                  <c:v>0</c:v>
                </c:pt>
                <c:pt idx="222">
                  <c:v>0</c:v>
                </c:pt>
                <c:pt idx="223">
                  <c:v>0</c:v>
                </c:pt>
                <c:pt idx="224">
                  <c:v>0</c:v>
                </c:pt>
                <c:pt idx="225">
                  <c:v>0</c:v>
                </c:pt>
                <c:pt idx="226">
                  <c:v>0</c:v>
                </c:pt>
                <c:pt idx="227">
                  <c:v>0</c:v>
                </c:pt>
                <c:pt idx="228">
                  <c:v>0</c:v>
                </c:pt>
                <c:pt idx="229">
                  <c:v>0</c:v>
                </c:pt>
                <c:pt idx="230">
                  <c:v>0</c:v>
                </c:pt>
                <c:pt idx="231">
                  <c:v>0</c:v>
                </c:pt>
                <c:pt idx="232">
                  <c:v>0</c:v>
                </c:pt>
                <c:pt idx="233">
                  <c:v>0</c:v>
                </c:pt>
                <c:pt idx="234">
                  <c:v>0</c:v>
                </c:pt>
                <c:pt idx="235">
                  <c:v>0</c:v>
                </c:pt>
                <c:pt idx="236">
                  <c:v>0</c:v>
                </c:pt>
                <c:pt idx="237">
                  <c:v>0</c:v>
                </c:pt>
                <c:pt idx="238">
                  <c:v>0</c:v>
                </c:pt>
                <c:pt idx="239">
                  <c:v>0</c:v>
                </c:pt>
                <c:pt idx="240">
                  <c:v>0</c:v>
                </c:pt>
                <c:pt idx="241">
                  <c:v>0</c:v>
                </c:pt>
                <c:pt idx="242">
                  <c:v>0</c:v>
                </c:pt>
                <c:pt idx="243">
                  <c:v>0</c:v>
                </c:pt>
                <c:pt idx="244">
                  <c:v>0</c:v>
                </c:pt>
                <c:pt idx="245">
                  <c:v>0</c:v>
                </c:pt>
                <c:pt idx="246">
                  <c:v>0</c:v>
                </c:pt>
                <c:pt idx="247">
                  <c:v>0</c:v>
                </c:pt>
                <c:pt idx="248">
                  <c:v>0</c:v>
                </c:pt>
                <c:pt idx="249">
                  <c:v>0</c:v>
                </c:pt>
                <c:pt idx="250">
                  <c:v>0</c:v>
                </c:pt>
                <c:pt idx="251">
                  <c:v>0</c:v>
                </c:pt>
                <c:pt idx="252">
                  <c:v>0</c:v>
                </c:pt>
                <c:pt idx="253">
                  <c:v>0</c:v>
                </c:pt>
                <c:pt idx="254">
                  <c:v>0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43776640"/>
        <c:axId val="343845888"/>
      </c:scatterChart>
      <c:valAx>
        <c:axId val="343776640"/>
        <c:scaling>
          <c:orientation val="minMax"/>
          <c:max val="255"/>
          <c:min val="0"/>
        </c:scaling>
        <c:delete val="0"/>
        <c:axPos val="b"/>
        <c:title>
          <c:tx>
            <c:rich>
              <a:bodyPr/>
              <a:lstStyle/>
              <a:p>
                <a:pPr>
                  <a:defRPr sz="1600"/>
                </a:pPr>
                <a:r>
                  <a:rPr lang="en-US" altLang="zh-TW" sz="1600" b="0"/>
                  <a:t>Pixel Intensity</a:t>
                </a:r>
                <a:endParaRPr lang="zh-TW" sz="1600" b="0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200">
                <a:latin typeface="+mn-lt"/>
              </a:defRPr>
            </a:pPr>
            <a:endParaRPr lang="zh-TW"/>
          </a:p>
        </c:txPr>
        <c:crossAx val="343845888"/>
        <c:crosses val="autoZero"/>
        <c:crossBetween val="midCat"/>
      </c:valAx>
      <c:valAx>
        <c:axId val="343845888"/>
        <c:scaling>
          <c:orientation val="minMax"/>
          <c:min val="0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altLang="zh-TW" sz="1600" b="0"/>
                  <a:t>Count</a:t>
                </a:r>
                <a:endParaRPr lang="zh-TW" sz="1600" b="0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200">
                <a:latin typeface="Times New Roman" panose="02020603050405020304" pitchFamily="18" charset="0"/>
                <a:cs typeface="Times New Roman" panose="02020603050405020304" pitchFamily="18" charset="0"/>
              </a:defRPr>
            </a:pPr>
            <a:endParaRPr lang="zh-TW"/>
          </a:p>
        </c:txPr>
        <c:crossAx val="343776640"/>
        <c:crosses val="autoZero"/>
        <c:crossBetween val="midCat"/>
      </c:valAx>
    </c:plotArea>
    <c:plotVisOnly val="1"/>
    <c:dispBlanksAs val="gap"/>
    <c:showDLblsOverMax val="0"/>
  </c:chart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</c:title>
    <c:autoTitleDeleted val="0"/>
    <c:plotArea>
      <c:layout/>
      <c:scatterChart>
        <c:scatterStyle val="smoothMarker"/>
        <c:varyColors val="0"/>
        <c:ser>
          <c:idx val="0"/>
          <c:order val="0"/>
          <c:tx>
            <c:strRef>
              <c:f>Laplacian_Variance_with_cluster!$B$1</c:f>
              <c:strCache>
                <c:ptCount val="1"/>
                <c:pt idx="0">
                  <c:v>Laplacian Variance</c:v>
                </c:pt>
              </c:strCache>
            </c:strRef>
          </c:tx>
          <c:marker>
            <c:symbol val="none"/>
          </c:marker>
          <c:yVal>
            <c:numRef>
              <c:f>Laplacian_Variance_with_cluster!$B$2:$B$12979</c:f>
              <c:numCache>
                <c:formatCode>General</c:formatCode>
                <c:ptCount val="12978"/>
                <c:pt idx="0">
                  <c:v>680.45260943886296</c:v>
                </c:pt>
                <c:pt idx="1">
                  <c:v>1034.03652048602</c:v>
                </c:pt>
                <c:pt idx="2">
                  <c:v>964.66507568288398</c:v>
                </c:pt>
                <c:pt idx="3">
                  <c:v>925.59331057439795</c:v>
                </c:pt>
                <c:pt idx="4">
                  <c:v>954.96694338952602</c:v>
                </c:pt>
                <c:pt idx="5">
                  <c:v>936.67947925603698</c:v>
                </c:pt>
                <c:pt idx="6">
                  <c:v>943.69874506213603</c:v>
                </c:pt>
                <c:pt idx="7">
                  <c:v>881.35105846824695</c:v>
                </c:pt>
                <c:pt idx="8">
                  <c:v>922.68525384315205</c:v>
                </c:pt>
                <c:pt idx="9">
                  <c:v>882.52670067311499</c:v>
                </c:pt>
                <c:pt idx="10">
                  <c:v>842.13038062087503</c:v>
                </c:pt>
                <c:pt idx="11">
                  <c:v>712.11171102888602</c:v>
                </c:pt>
                <c:pt idx="12">
                  <c:v>709.17702286249403</c:v>
                </c:pt>
                <c:pt idx="13">
                  <c:v>697.39600267762398</c:v>
                </c:pt>
                <c:pt idx="14">
                  <c:v>710.89640106321303</c:v>
                </c:pt>
                <c:pt idx="15">
                  <c:v>728.83563817628203</c:v>
                </c:pt>
                <c:pt idx="16">
                  <c:v>764.02700825627505</c:v>
                </c:pt>
                <c:pt idx="17">
                  <c:v>824.70619590232798</c:v>
                </c:pt>
                <c:pt idx="18">
                  <c:v>814.283694083775</c:v>
                </c:pt>
                <c:pt idx="19">
                  <c:v>864.66623954635895</c:v>
                </c:pt>
                <c:pt idx="20">
                  <c:v>810.21409956483501</c:v>
                </c:pt>
                <c:pt idx="21">
                  <c:v>850.12351556369697</c:v>
                </c:pt>
                <c:pt idx="22">
                  <c:v>831.77291065581403</c:v>
                </c:pt>
                <c:pt idx="23">
                  <c:v>891.25569498514301</c:v>
                </c:pt>
                <c:pt idx="24">
                  <c:v>933.05104445515099</c:v>
                </c:pt>
                <c:pt idx="25">
                  <c:v>945.26847295329299</c:v>
                </c:pt>
                <c:pt idx="26">
                  <c:v>919.57422838154298</c:v>
                </c:pt>
                <c:pt idx="27">
                  <c:v>902.71269108051399</c:v>
                </c:pt>
                <c:pt idx="28">
                  <c:v>916.53281946852701</c:v>
                </c:pt>
                <c:pt idx="29">
                  <c:v>897.60692636268402</c:v>
                </c:pt>
                <c:pt idx="30">
                  <c:v>1007.3832077880101</c:v>
                </c:pt>
                <c:pt idx="31">
                  <c:v>958.41583829356102</c:v>
                </c:pt>
                <c:pt idx="32">
                  <c:v>971.20945763736597</c:v>
                </c:pt>
                <c:pt idx="33">
                  <c:v>383.25161857537</c:v>
                </c:pt>
                <c:pt idx="34">
                  <c:v>394.45636192593901</c:v>
                </c:pt>
                <c:pt idx="35">
                  <c:v>420.84160986137101</c:v>
                </c:pt>
                <c:pt idx="36">
                  <c:v>346.98729092324697</c:v>
                </c:pt>
                <c:pt idx="37">
                  <c:v>340.218802127657</c:v>
                </c:pt>
                <c:pt idx="38">
                  <c:v>336.54379023409001</c:v>
                </c:pt>
                <c:pt idx="39">
                  <c:v>433.77842967773898</c:v>
                </c:pt>
                <c:pt idx="40">
                  <c:v>472.498538442577</c:v>
                </c:pt>
                <c:pt idx="41">
                  <c:v>382.56356440654997</c:v>
                </c:pt>
                <c:pt idx="42">
                  <c:v>525.365417950287</c:v>
                </c:pt>
                <c:pt idx="43">
                  <c:v>419.35634099233602</c:v>
                </c:pt>
                <c:pt idx="44">
                  <c:v>443.22559773925099</c:v>
                </c:pt>
                <c:pt idx="45">
                  <c:v>424.36157444978198</c:v>
                </c:pt>
                <c:pt idx="46">
                  <c:v>428.514104723814</c:v>
                </c:pt>
                <c:pt idx="47">
                  <c:v>382.357714847247</c:v>
                </c:pt>
                <c:pt idx="48">
                  <c:v>357.99156089017202</c:v>
                </c:pt>
                <c:pt idx="49">
                  <c:v>396.13129971999302</c:v>
                </c:pt>
                <c:pt idx="50">
                  <c:v>382.08007795631499</c:v>
                </c:pt>
                <c:pt idx="51">
                  <c:v>372.96839219114997</c:v>
                </c:pt>
                <c:pt idx="52">
                  <c:v>540.54577852537295</c:v>
                </c:pt>
                <c:pt idx="53">
                  <c:v>508.94982420430898</c:v>
                </c:pt>
                <c:pt idx="54">
                  <c:v>501.80350892945501</c:v>
                </c:pt>
                <c:pt idx="55">
                  <c:v>462.06237765840302</c:v>
                </c:pt>
                <c:pt idx="56">
                  <c:v>390.46952789111901</c:v>
                </c:pt>
                <c:pt idx="57">
                  <c:v>442.93637670040602</c:v>
                </c:pt>
                <c:pt idx="58">
                  <c:v>438.50170210996299</c:v>
                </c:pt>
                <c:pt idx="59">
                  <c:v>491.05607398049301</c:v>
                </c:pt>
                <c:pt idx="60">
                  <c:v>474.727049406059</c:v>
                </c:pt>
                <c:pt idx="61">
                  <c:v>446.92501766827201</c:v>
                </c:pt>
                <c:pt idx="62">
                  <c:v>451.55251880018699</c:v>
                </c:pt>
                <c:pt idx="63">
                  <c:v>427.38350492150897</c:v>
                </c:pt>
                <c:pt idx="64">
                  <c:v>429.71137032824203</c:v>
                </c:pt>
                <c:pt idx="65">
                  <c:v>445.53244654985502</c:v>
                </c:pt>
                <c:pt idx="66">
                  <c:v>411.662096131201</c:v>
                </c:pt>
                <c:pt idx="67">
                  <c:v>437.13828575593601</c:v>
                </c:pt>
                <c:pt idx="68">
                  <c:v>411.26765747670697</c:v>
                </c:pt>
                <c:pt idx="69">
                  <c:v>428.634876253301</c:v>
                </c:pt>
                <c:pt idx="70">
                  <c:v>395.46412273439199</c:v>
                </c:pt>
                <c:pt idx="71">
                  <c:v>367.17994990741897</c:v>
                </c:pt>
                <c:pt idx="72">
                  <c:v>357.87701114839001</c:v>
                </c:pt>
                <c:pt idx="73">
                  <c:v>379.92189332490801</c:v>
                </c:pt>
                <c:pt idx="74">
                  <c:v>350.84672654273498</c:v>
                </c:pt>
                <c:pt idx="75">
                  <c:v>379.58579841337001</c:v>
                </c:pt>
                <c:pt idx="76">
                  <c:v>335.05624106053801</c:v>
                </c:pt>
                <c:pt idx="77">
                  <c:v>367.08450476701</c:v>
                </c:pt>
                <c:pt idx="78">
                  <c:v>356.79862115721602</c:v>
                </c:pt>
                <c:pt idx="79">
                  <c:v>392.56786840816699</c:v>
                </c:pt>
                <c:pt idx="80">
                  <c:v>360.27311613525302</c:v>
                </c:pt>
                <c:pt idx="81">
                  <c:v>358.55725631969801</c:v>
                </c:pt>
                <c:pt idx="82">
                  <c:v>337.68922692717098</c:v>
                </c:pt>
                <c:pt idx="83">
                  <c:v>326.80769230769198</c:v>
                </c:pt>
                <c:pt idx="84">
                  <c:v>326.60019680474102</c:v>
                </c:pt>
                <c:pt idx="85">
                  <c:v>344.14934771390699</c:v>
                </c:pt>
                <c:pt idx="86">
                  <c:v>382.16704718896699</c:v>
                </c:pt>
                <c:pt idx="87">
                  <c:v>420.24054410873703</c:v>
                </c:pt>
                <c:pt idx="88">
                  <c:v>391.40414414960298</c:v>
                </c:pt>
                <c:pt idx="89">
                  <c:v>424.39925793255401</c:v>
                </c:pt>
                <c:pt idx="90">
                  <c:v>372.94680986799301</c:v>
                </c:pt>
                <c:pt idx="91">
                  <c:v>404.95436180376203</c:v>
                </c:pt>
                <c:pt idx="92">
                  <c:v>428.887798438451</c:v>
                </c:pt>
                <c:pt idx="93">
                  <c:v>430.14073002056699</c:v>
                </c:pt>
                <c:pt idx="94">
                  <c:v>361.21043593895098</c:v>
                </c:pt>
                <c:pt idx="95">
                  <c:v>385.92667560755399</c:v>
                </c:pt>
                <c:pt idx="96">
                  <c:v>382.02848672397801</c:v>
                </c:pt>
                <c:pt idx="97">
                  <c:v>359.20490403014298</c:v>
                </c:pt>
                <c:pt idx="98">
                  <c:v>341.319947524111</c:v>
                </c:pt>
                <c:pt idx="99">
                  <c:v>347.21060366904902</c:v>
                </c:pt>
                <c:pt idx="100">
                  <c:v>335.115142334918</c:v>
                </c:pt>
                <c:pt idx="101">
                  <c:v>340.42470498461199</c:v>
                </c:pt>
                <c:pt idx="102">
                  <c:v>343.73993922219501</c:v>
                </c:pt>
                <c:pt idx="103">
                  <c:v>324.78800757938598</c:v>
                </c:pt>
                <c:pt idx="104">
                  <c:v>336.47654898877403</c:v>
                </c:pt>
                <c:pt idx="105">
                  <c:v>343.08130873680199</c:v>
                </c:pt>
                <c:pt idx="106">
                  <c:v>391.01241847020401</c:v>
                </c:pt>
                <c:pt idx="107">
                  <c:v>356.11738874484899</c:v>
                </c:pt>
                <c:pt idx="108">
                  <c:v>378.290521292704</c:v>
                </c:pt>
                <c:pt idx="109">
                  <c:v>344.69539186405001</c:v>
                </c:pt>
                <c:pt idx="110">
                  <c:v>364.966073888663</c:v>
                </c:pt>
                <c:pt idx="111">
                  <c:v>343.47530075560098</c:v>
                </c:pt>
                <c:pt idx="112">
                  <c:v>342.79992919525301</c:v>
                </c:pt>
                <c:pt idx="113">
                  <c:v>338.566103531073</c:v>
                </c:pt>
                <c:pt idx="114">
                  <c:v>409.455738396188</c:v>
                </c:pt>
                <c:pt idx="115">
                  <c:v>335.83541477288099</c:v>
                </c:pt>
                <c:pt idx="116">
                  <c:v>433.747346704596</c:v>
                </c:pt>
                <c:pt idx="117">
                  <c:v>459.85838109253501</c:v>
                </c:pt>
                <c:pt idx="118">
                  <c:v>339.970868250857</c:v>
                </c:pt>
                <c:pt idx="119">
                  <c:v>398.75399684174999</c:v>
                </c:pt>
                <c:pt idx="120">
                  <c:v>534.75094797153497</c:v>
                </c:pt>
                <c:pt idx="121">
                  <c:v>435.402191380707</c:v>
                </c:pt>
                <c:pt idx="122">
                  <c:v>327.53309516505902</c:v>
                </c:pt>
                <c:pt idx="123">
                  <c:v>460.41969396925799</c:v>
                </c:pt>
                <c:pt idx="124">
                  <c:v>347.78490437102801</c:v>
                </c:pt>
                <c:pt idx="125">
                  <c:v>484.45946522155998</c:v>
                </c:pt>
                <c:pt idx="126">
                  <c:v>480.85925340214499</c:v>
                </c:pt>
                <c:pt idx="127">
                  <c:v>463.41580138837497</c:v>
                </c:pt>
                <c:pt idx="128">
                  <c:v>434.77812615898802</c:v>
                </c:pt>
                <c:pt idx="129">
                  <c:v>437.50792193434501</c:v>
                </c:pt>
                <c:pt idx="130">
                  <c:v>542.29965107349506</c:v>
                </c:pt>
                <c:pt idx="131">
                  <c:v>341.66991147270699</c:v>
                </c:pt>
                <c:pt idx="132">
                  <c:v>361.73064067988901</c:v>
                </c:pt>
                <c:pt idx="133">
                  <c:v>366.40954927074301</c:v>
                </c:pt>
                <c:pt idx="134">
                  <c:v>383.18531245928398</c:v>
                </c:pt>
                <c:pt idx="135">
                  <c:v>406.910715129018</c:v>
                </c:pt>
                <c:pt idx="136">
                  <c:v>425.027710287275</c:v>
                </c:pt>
                <c:pt idx="137">
                  <c:v>387.67991915579699</c:v>
                </c:pt>
                <c:pt idx="138">
                  <c:v>397.56968233520303</c:v>
                </c:pt>
                <c:pt idx="139">
                  <c:v>416.51737285612802</c:v>
                </c:pt>
                <c:pt idx="140">
                  <c:v>414.32595146164101</c:v>
                </c:pt>
                <c:pt idx="141">
                  <c:v>411.43775584307502</c:v>
                </c:pt>
                <c:pt idx="142">
                  <c:v>453.85201815474198</c:v>
                </c:pt>
                <c:pt idx="143">
                  <c:v>462.74089964529497</c:v>
                </c:pt>
                <c:pt idx="144">
                  <c:v>464.05716313616603</c:v>
                </c:pt>
                <c:pt idx="145">
                  <c:v>428.23577304590202</c:v>
                </c:pt>
                <c:pt idx="146">
                  <c:v>608.70678569764596</c:v>
                </c:pt>
                <c:pt idx="147">
                  <c:v>541.25448547443796</c:v>
                </c:pt>
                <c:pt idx="148">
                  <c:v>574.30650179289603</c:v>
                </c:pt>
                <c:pt idx="149">
                  <c:v>539.49553971317096</c:v>
                </c:pt>
                <c:pt idx="150">
                  <c:v>612.05191991132801</c:v>
                </c:pt>
                <c:pt idx="151">
                  <c:v>514.17514097099297</c:v>
                </c:pt>
                <c:pt idx="152">
                  <c:v>622.27410098171094</c:v>
                </c:pt>
                <c:pt idx="153">
                  <c:v>570.02259686409298</c:v>
                </c:pt>
                <c:pt idx="154">
                  <c:v>617.03794607520194</c:v>
                </c:pt>
                <c:pt idx="155">
                  <c:v>524.376543193972</c:v>
                </c:pt>
                <c:pt idx="156">
                  <c:v>599.74099411678901</c:v>
                </c:pt>
                <c:pt idx="157">
                  <c:v>511.38631340997398</c:v>
                </c:pt>
                <c:pt idx="158">
                  <c:v>610.23254911525601</c:v>
                </c:pt>
                <c:pt idx="159">
                  <c:v>554.59434533292301</c:v>
                </c:pt>
                <c:pt idx="160">
                  <c:v>554.97374754198199</c:v>
                </c:pt>
                <c:pt idx="161">
                  <c:v>555.77091536415696</c:v>
                </c:pt>
                <c:pt idx="162">
                  <c:v>542.665753520772</c:v>
                </c:pt>
                <c:pt idx="163">
                  <c:v>526.48234671977605</c:v>
                </c:pt>
                <c:pt idx="164">
                  <c:v>545.190146546351</c:v>
                </c:pt>
                <c:pt idx="165">
                  <c:v>506.39995375517299</c:v>
                </c:pt>
                <c:pt idx="166">
                  <c:v>539.15456201417499</c:v>
                </c:pt>
                <c:pt idx="167">
                  <c:v>503.51611845528299</c:v>
                </c:pt>
                <c:pt idx="168">
                  <c:v>558.65646361830295</c:v>
                </c:pt>
                <c:pt idx="169">
                  <c:v>511.06916035361598</c:v>
                </c:pt>
                <c:pt idx="170">
                  <c:v>575.60859941307399</c:v>
                </c:pt>
                <c:pt idx="171">
                  <c:v>505.40318671523403</c:v>
                </c:pt>
                <c:pt idx="172">
                  <c:v>513.46678849310797</c:v>
                </c:pt>
                <c:pt idx="173">
                  <c:v>500.088225387943</c:v>
                </c:pt>
                <c:pt idx="174">
                  <c:v>516.33520103639603</c:v>
                </c:pt>
                <c:pt idx="175">
                  <c:v>485.86605426557003</c:v>
                </c:pt>
                <c:pt idx="176">
                  <c:v>507.57998865497399</c:v>
                </c:pt>
                <c:pt idx="177">
                  <c:v>476.27925186797103</c:v>
                </c:pt>
                <c:pt idx="178">
                  <c:v>498.59766345939897</c:v>
                </c:pt>
                <c:pt idx="179">
                  <c:v>415.16659536663201</c:v>
                </c:pt>
                <c:pt idx="180">
                  <c:v>463.63277537164703</c:v>
                </c:pt>
                <c:pt idx="181">
                  <c:v>388.29538840322499</c:v>
                </c:pt>
                <c:pt idx="182">
                  <c:v>415.22949446343102</c:v>
                </c:pt>
                <c:pt idx="183">
                  <c:v>355.52611989541799</c:v>
                </c:pt>
                <c:pt idx="184">
                  <c:v>427.92225721559902</c:v>
                </c:pt>
                <c:pt idx="185">
                  <c:v>329.63753337861402</c:v>
                </c:pt>
                <c:pt idx="186">
                  <c:v>373.66176011050499</c:v>
                </c:pt>
                <c:pt idx="187">
                  <c:v>343.28253643333301</c:v>
                </c:pt>
                <c:pt idx="188">
                  <c:v>323.24229900582799</c:v>
                </c:pt>
                <c:pt idx="189">
                  <c:v>348.19974018070502</c:v>
                </c:pt>
                <c:pt idx="190">
                  <c:v>345.36563648494098</c:v>
                </c:pt>
                <c:pt idx="191">
                  <c:v>387.35176382866399</c:v>
                </c:pt>
                <c:pt idx="192">
                  <c:v>379.607598457206</c:v>
                </c:pt>
                <c:pt idx="193">
                  <c:v>409.79856244458801</c:v>
                </c:pt>
                <c:pt idx="194">
                  <c:v>388.524205543167</c:v>
                </c:pt>
                <c:pt idx="195">
                  <c:v>440.51407950689202</c:v>
                </c:pt>
                <c:pt idx="196">
                  <c:v>401.30250398117198</c:v>
                </c:pt>
                <c:pt idx="197">
                  <c:v>430.29448046840599</c:v>
                </c:pt>
                <c:pt idx="198">
                  <c:v>431.40933827556103</c:v>
                </c:pt>
                <c:pt idx="199">
                  <c:v>453.33825265551002</c:v>
                </c:pt>
                <c:pt idx="200">
                  <c:v>455.71798483075202</c:v>
                </c:pt>
                <c:pt idx="201">
                  <c:v>466.26728060558901</c:v>
                </c:pt>
                <c:pt idx="202">
                  <c:v>468.09173839521702</c:v>
                </c:pt>
                <c:pt idx="203">
                  <c:v>439.20228512227101</c:v>
                </c:pt>
                <c:pt idx="204">
                  <c:v>428.79032742478802</c:v>
                </c:pt>
                <c:pt idx="205">
                  <c:v>481.30856815199002</c:v>
                </c:pt>
                <c:pt idx="206">
                  <c:v>444.99761632444</c:v>
                </c:pt>
                <c:pt idx="207">
                  <c:v>498.747714462631</c:v>
                </c:pt>
                <c:pt idx="208">
                  <c:v>500.515527049676</c:v>
                </c:pt>
                <c:pt idx="209">
                  <c:v>481.065900483831</c:v>
                </c:pt>
                <c:pt idx="210">
                  <c:v>463.02482915456</c:v>
                </c:pt>
                <c:pt idx="211">
                  <c:v>514.413664854697</c:v>
                </c:pt>
                <c:pt idx="212">
                  <c:v>514.48632220215404</c:v>
                </c:pt>
                <c:pt idx="213">
                  <c:v>522.123824233802</c:v>
                </c:pt>
                <c:pt idx="214">
                  <c:v>503.46073566588399</c:v>
                </c:pt>
                <c:pt idx="215">
                  <c:v>527.24322697533103</c:v>
                </c:pt>
                <c:pt idx="216">
                  <c:v>515.35074469441804</c:v>
                </c:pt>
                <c:pt idx="217">
                  <c:v>357.761199898678</c:v>
                </c:pt>
                <c:pt idx="218">
                  <c:v>331.30564312596499</c:v>
                </c:pt>
                <c:pt idx="219">
                  <c:v>365.31199169579401</c:v>
                </c:pt>
                <c:pt idx="220">
                  <c:v>334.81997803761999</c:v>
                </c:pt>
                <c:pt idx="221">
                  <c:v>328.33688195312698</c:v>
                </c:pt>
                <c:pt idx="222">
                  <c:v>341.59594037824399</c:v>
                </c:pt>
                <c:pt idx="223">
                  <c:v>326.89456248802497</c:v>
                </c:pt>
                <c:pt idx="224">
                  <c:v>337.121691375914</c:v>
                </c:pt>
                <c:pt idx="225">
                  <c:v>330.97204958687598</c:v>
                </c:pt>
                <c:pt idx="226">
                  <c:v>356.34858462835803</c:v>
                </c:pt>
                <c:pt idx="227">
                  <c:v>346.26753264224499</c:v>
                </c:pt>
                <c:pt idx="228">
                  <c:v>323.198387535525</c:v>
                </c:pt>
                <c:pt idx="229">
                  <c:v>531.42105342719105</c:v>
                </c:pt>
                <c:pt idx="230">
                  <c:v>452.91246453623199</c:v>
                </c:pt>
                <c:pt idx="231">
                  <c:v>421.69602194787302</c:v>
                </c:pt>
                <c:pt idx="232">
                  <c:v>405.34309840302097</c:v>
                </c:pt>
                <c:pt idx="233">
                  <c:v>353.38299015393898</c:v>
                </c:pt>
                <c:pt idx="234">
                  <c:v>548.88120592878602</c:v>
                </c:pt>
                <c:pt idx="235">
                  <c:v>444.42997216699501</c:v>
                </c:pt>
                <c:pt idx="236">
                  <c:v>418.20613492447899</c:v>
                </c:pt>
                <c:pt idx="237">
                  <c:v>413.75308312004501</c:v>
                </c:pt>
                <c:pt idx="238">
                  <c:v>356.45399509936101</c:v>
                </c:pt>
                <c:pt idx="239">
                  <c:v>519.15980990853097</c:v>
                </c:pt>
                <c:pt idx="240">
                  <c:v>491.41761989458797</c:v>
                </c:pt>
                <c:pt idx="241">
                  <c:v>431.27249612732101</c:v>
                </c:pt>
                <c:pt idx="242">
                  <c:v>393.651198759598</c:v>
                </c:pt>
                <c:pt idx="243">
                  <c:v>360.390670497759</c:v>
                </c:pt>
                <c:pt idx="244">
                  <c:v>533.90776319026895</c:v>
                </c:pt>
                <c:pt idx="245">
                  <c:v>480.504743822173</c:v>
                </c:pt>
                <c:pt idx="246">
                  <c:v>433.953768607239</c:v>
                </c:pt>
                <c:pt idx="247">
                  <c:v>388.85902744876603</c:v>
                </c:pt>
                <c:pt idx="248">
                  <c:v>327.601804861875</c:v>
                </c:pt>
                <c:pt idx="249">
                  <c:v>513.93969814146806</c:v>
                </c:pt>
                <c:pt idx="250">
                  <c:v>496.60573321516398</c:v>
                </c:pt>
                <c:pt idx="251">
                  <c:v>408.18771975515602</c:v>
                </c:pt>
                <c:pt idx="252">
                  <c:v>347.24814527746202</c:v>
                </c:pt>
                <c:pt idx="253">
                  <c:v>422.69690540549101</c:v>
                </c:pt>
                <c:pt idx="254">
                  <c:v>393.29071516875803</c:v>
                </c:pt>
                <c:pt idx="255">
                  <c:v>501.220940878855</c:v>
                </c:pt>
                <c:pt idx="256">
                  <c:v>442.22658844612999</c:v>
                </c:pt>
                <c:pt idx="257">
                  <c:v>369.93781977679498</c:v>
                </c:pt>
                <c:pt idx="258">
                  <c:v>343.39637615915899</c:v>
                </c:pt>
                <c:pt idx="259">
                  <c:v>419.74255113926</c:v>
                </c:pt>
                <c:pt idx="260">
                  <c:v>351.77845528967401</c:v>
                </c:pt>
                <c:pt idx="261">
                  <c:v>378.63739508543699</c:v>
                </c:pt>
                <c:pt idx="262">
                  <c:v>322.26576648470802</c:v>
                </c:pt>
                <c:pt idx="263">
                  <c:v>355.93419050769501</c:v>
                </c:pt>
                <c:pt idx="264">
                  <c:v>412.47143363345998</c:v>
                </c:pt>
                <c:pt idx="265">
                  <c:v>403.74754642114499</c:v>
                </c:pt>
                <c:pt idx="266">
                  <c:v>383.97571639071799</c:v>
                </c:pt>
                <c:pt idx="267">
                  <c:v>335.83780396619699</c:v>
                </c:pt>
                <c:pt idx="268">
                  <c:v>433.36075168908599</c:v>
                </c:pt>
                <c:pt idx="269">
                  <c:v>387.06809489218898</c:v>
                </c:pt>
                <c:pt idx="270">
                  <c:v>383.851922464393</c:v>
                </c:pt>
                <c:pt idx="271">
                  <c:v>353.644143990396</c:v>
                </c:pt>
                <c:pt idx="272">
                  <c:v>477.259814266494</c:v>
                </c:pt>
                <c:pt idx="273">
                  <c:v>411.87602253044003</c:v>
                </c:pt>
                <c:pt idx="274">
                  <c:v>377.72149026063101</c:v>
                </c:pt>
                <c:pt idx="275">
                  <c:v>361.29173821063802</c:v>
                </c:pt>
                <c:pt idx="276">
                  <c:v>499.19313572268601</c:v>
                </c:pt>
                <c:pt idx="277">
                  <c:v>438.18266093583202</c:v>
                </c:pt>
                <c:pt idx="278">
                  <c:v>399.323822088246</c:v>
                </c:pt>
                <c:pt idx="279">
                  <c:v>361.61137156975099</c:v>
                </c:pt>
                <c:pt idx="280">
                  <c:v>331.80061575979198</c:v>
                </c:pt>
                <c:pt idx="281">
                  <c:v>518.58090532269796</c:v>
                </c:pt>
                <c:pt idx="282">
                  <c:v>448.08891991095902</c:v>
                </c:pt>
                <c:pt idx="283">
                  <c:v>390.96054839577602</c:v>
                </c:pt>
                <c:pt idx="284">
                  <c:v>372.286500577862</c:v>
                </c:pt>
                <c:pt idx="285">
                  <c:v>348.95434832916499</c:v>
                </c:pt>
                <c:pt idx="286">
                  <c:v>394.75940888048802</c:v>
                </c:pt>
                <c:pt idx="287">
                  <c:v>402.90133141139898</c:v>
                </c:pt>
                <c:pt idx="288">
                  <c:v>384.989386971964</c:v>
                </c:pt>
                <c:pt idx="289">
                  <c:v>404.74648201424799</c:v>
                </c:pt>
                <c:pt idx="290">
                  <c:v>424.60953215082202</c:v>
                </c:pt>
                <c:pt idx="291">
                  <c:v>366.23976999270798</c:v>
                </c:pt>
                <c:pt idx="292">
                  <c:v>385.05700030717099</c:v>
                </c:pt>
                <c:pt idx="293">
                  <c:v>377.53650221371799</c:v>
                </c:pt>
                <c:pt idx="294">
                  <c:v>356.74450203823199</c:v>
                </c:pt>
                <c:pt idx="295">
                  <c:v>390.76508121422802</c:v>
                </c:pt>
                <c:pt idx="296">
                  <c:v>352.70783800385198</c:v>
                </c:pt>
                <c:pt idx="297">
                  <c:v>328.907653608722</c:v>
                </c:pt>
                <c:pt idx="298">
                  <c:v>616.85266184678403</c:v>
                </c:pt>
                <c:pt idx="299">
                  <c:v>624.93391472651797</c:v>
                </c:pt>
                <c:pt idx="300">
                  <c:v>570.27597180247301</c:v>
                </c:pt>
                <c:pt idx="301">
                  <c:v>530.91835902711</c:v>
                </c:pt>
                <c:pt idx="302">
                  <c:v>488.50527164007002</c:v>
                </c:pt>
                <c:pt idx="303">
                  <c:v>409.060777898406</c:v>
                </c:pt>
                <c:pt idx="304">
                  <c:v>420.57611471028599</c:v>
                </c:pt>
                <c:pt idx="305">
                  <c:v>347.12715331471901</c:v>
                </c:pt>
                <c:pt idx="306">
                  <c:v>323.45672622429203</c:v>
                </c:pt>
                <c:pt idx="307">
                  <c:v>326.247655042953</c:v>
                </c:pt>
                <c:pt idx="308">
                  <c:v>360.90188492152902</c:v>
                </c:pt>
                <c:pt idx="309">
                  <c:v>341.86753201469901</c:v>
                </c:pt>
                <c:pt idx="310">
                  <c:v>350.269946815362</c:v>
                </c:pt>
                <c:pt idx="311">
                  <c:v>350.99056478929202</c:v>
                </c:pt>
                <c:pt idx="312">
                  <c:v>506.07694273449601</c:v>
                </c:pt>
                <c:pt idx="313">
                  <c:v>582.51521056072102</c:v>
                </c:pt>
                <c:pt idx="314">
                  <c:v>589.83234886951197</c:v>
                </c:pt>
                <c:pt idx="315">
                  <c:v>336.63156031439001</c:v>
                </c:pt>
                <c:pt idx="316">
                  <c:v>322.432150882646</c:v>
                </c:pt>
                <c:pt idx="317">
                  <c:v>331.73995458107203</c:v>
                </c:pt>
                <c:pt idx="318">
                  <c:v>367.21941228517602</c:v>
                </c:pt>
                <c:pt idx="319">
                  <c:v>378.07597291088899</c:v>
                </c:pt>
                <c:pt idx="320">
                  <c:v>325.29668704982703</c:v>
                </c:pt>
                <c:pt idx="321">
                  <c:v>350.41695604608299</c:v>
                </c:pt>
                <c:pt idx="322">
                  <c:v>361.16048748458797</c:v>
                </c:pt>
                <c:pt idx="323">
                  <c:v>361.519315920932</c:v>
                </c:pt>
                <c:pt idx="324">
                  <c:v>75.872040502209003</c:v>
                </c:pt>
                <c:pt idx="325">
                  <c:v>78.371715030258798</c:v>
                </c:pt>
                <c:pt idx="326">
                  <c:v>83.435358179376806</c:v>
                </c:pt>
                <c:pt idx="327">
                  <c:v>124.935460097583</c:v>
                </c:pt>
                <c:pt idx="328">
                  <c:v>140.00572002051101</c:v>
                </c:pt>
                <c:pt idx="329">
                  <c:v>134.01793887346199</c:v>
                </c:pt>
                <c:pt idx="330">
                  <c:v>147.92440674289199</c:v>
                </c:pt>
                <c:pt idx="331">
                  <c:v>115.794610133738</c:v>
                </c:pt>
                <c:pt idx="332">
                  <c:v>130.91270656907599</c:v>
                </c:pt>
                <c:pt idx="333">
                  <c:v>102.292042597232</c:v>
                </c:pt>
                <c:pt idx="334">
                  <c:v>122.31743444066601</c:v>
                </c:pt>
                <c:pt idx="335">
                  <c:v>117.86725331544601</c:v>
                </c:pt>
                <c:pt idx="336">
                  <c:v>102.375984489757</c:v>
                </c:pt>
                <c:pt idx="337">
                  <c:v>86.397202332773304</c:v>
                </c:pt>
                <c:pt idx="338">
                  <c:v>105.653815061131</c:v>
                </c:pt>
                <c:pt idx="339">
                  <c:v>102.683551652541</c:v>
                </c:pt>
                <c:pt idx="340">
                  <c:v>89.666589172265901</c:v>
                </c:pt>
                <c:pt idx="341">
                  <c:v>84.260478549152495</c:v>
                </c:pt>
                <c:pt idx="342">
                  <c:v>109.41066573461799</c:v>
                </c:pt>
                <c:pt idx="343">
                  <c:v>98.308270278289498</c:v>
                </c:pt>
                <c:pt idx="344">
                  <c:v>96.557514662555505</c:v>
                </c:pt>
                <c:pt idx="345">
                  <c:v>82.930293340858796</c:v>
                </c:pt>
                <c:pt idx="346">
                  <c:v>79.960186220449998</c:v>
                </c:pt>
                <c:pt idx="347">
                  <c:v>77.061287403947702</c:v>
                </c:pt>
                <c:pt idx="348">
                  <c:v>102.180595888578</c:v>
                </c:pt>
                <c:pt idx="349">
                  <c:v>84.962097985709093</c:v>
                </c:pt>
                <c:pt idx="350">
                  <c:v>78.346595331325702</c:v>
                </c:pt>
                <c:pt idx="351">
                  <c:v>79.778626313009894</c:v>
                </c:pt>
                <c:pt idx="352">
                  <c:v>94.413292219146598</c:v>
                </c:pt>
                <c:pt idx="353">
                  <c:v>78.860933026842901</c:v>
                </c:pt>
                <c:pt idx="354">
                  <c:v>145.35744661736399</c:v>
                </c:pt>
                <c:pt idx="355">
                  <c:v>133.51907017235001</c:v>
                </c:pt>
                <c:pt idx="356">
                  <c:v>115.871806976481</c:v>
                </c:pt>
                <c:pt idx="357">
                  <c:v>115.585540514832</c:v>
                </c:pt>
                <c:pt idx="358">
                  <c:v>108.97082356211099</c:v>
                </c:pt>
                <c:pt idx="359">
                  <c:v>119.67473020911299</c:v>
                </c:pt>
                <c:pt idx="360">
                  <c:v>89.691301742300396</c:v>
                </c:pt>
                <c:pt idx="361">
                  <c:v>104.591592194456</c:v>
                </c:pt>
                <c:pt idx="362">
                  <c:v>85.1062224317144</c:v>
                </c:pt>
                <c:pt idx="363">
                  <c:v>87.163082410875703</c:v>
                </c:pt>
                <c:pt idx="364">
                  <c:v>76.673363639400506</c:v>
                </c:pt>
                <c:pt idx="365">
                  <c:v>79.030215699900197</c:v>
                </c:pt>
                <c:pt idx="366">
                  <c:v>74.032881891054302</c:v>
                </c:pt>
                <c:pt idx="367">
                  <c:v>79.677879089606805</c:v>
                </c:pt>
                <c:pt idx="368">
                  <c:v>89.536031338137306</c:v>
                </c:pt>
                <c:pt idx="369">
                  <c:v>92.491355536619807</c:v>
                </c:pt>
                <c:pt idx="370">
                  <c:v>91.2596908984208</c:v>
                </c:pt>
                <c:pt idx="371">
                  <c:v>81.8098024509232</c:v>
                </c:pt>
                <c:pt idx="372">
                  <c:v>85.803541223659394</c:v>
                </c:pt>
                <c:pt idx="373">
                  <c:v>77.9422943966199</c:v>
                </c:pt>
                <c:pt idx="374">
                  <c:v>76.680158549101705</c:v>
                </c:pt>
                <c:pt idx="375">
                  <c:v>72.407435401149499</c:v>
                </c:pt>
                <c:pt idx="376">
                  <c:v>72.422452392729895</c:v>
                </c:pt>
                <c:pt idx="377">
                  <c:v>70.819934756936703</c:v>
                </c:pt>
                <c:pt idx="378">
                  <c:v>78.656188801199406</c:v>
                </c:pt>
                <c:pt idx="379">
                  <c:v>110.90074961667899</c:v>
                </c:pt>
                <c:pt idx="380">
                  <c:v>88.881676294088095</c:v>
                </c:pt>
                <c:pt idx="381">
                  <c:v>74.491346833797706</c:v>
                </c:pt>
                <c:pt idx="382">
                  <c:v>72.555647725895895</c:v>
                </c:pt>
                <c:pt idx="383">
                  <c:v>71.566077378332807</c:v>
                </c:pt>
                <c:pt idx="384">
                  <c:v>72.384917664729997</c:v>
                </c:pt>
                <c:pt idx="385">
                  <c:v>79.359704002513993</c:v>
                </c:pt>
                <c:pt idx="386">
                  <c:v>71.729392544373795</c:v>
                </c:pt>
                <c:pt idx="387">
                  <c:v>73.195206068550405</c:v>
                </c:pt>
                <c:pt idx="388">
                  <c:v>87.186288395480105</c:v>
                </c:pt>
                <c:pt idx="389">
                  <c:v>89.788093714345905</c:v>
                </c:pt>
                <c:pt idx="390">
                  <c:v>88.316097197650393</c:v>
                </c:pt>
                <c:pt idx="391">
                  <c:v>73.901694462135893</c:v>
                </c:pt>
                <c:pt idx="392">
                  <c:v>81.335715579805793</c:v>
                </c:pt>
                <c:pt idx="393">
                  <c:v>71.329444743175799</c:v>
                </c:pt>
                <c:pt idx="394">
                  <c:v>83.5822820331732</c:v>
                </c:pt>
                <c:pt idx="395">
                  <c:v>71.267388363302302</c:v>
                </c:pt>
                <c:pt idx="396">
                  <c:v>76.170802403374907</c:v>
                </c:pt>
                <c:pt idx="397">
                  <c:v>160.56325834386399</c:v>
                </c:pt>
                <c:pt idx="398">
                  <c:v>150.80880103712201</c:v>
                </c:pt>
                <c:pt idx="399">
                  <c:v>139.01616055147599</c:v>
                </c:pt>
                <c:pt idx="400">
                  <c:v>153.23857522291101</c:v>
                </c:pt>
                <c:pt idx="401">
                  <c:v>131.956556418378</c:v>
                </c:pt>
                <c:pt idx="402">
                  <c:v>74.105773647120202</c:v>
                </c:pt>
                <c:pt idx="403">
                  <c:v>140.620300085092</c:v>
                </c:pt>
                <c:pt idx="404">
                  <c:v>136.267943304195</c:v>
                </c:pt>
                <c:pt idx="405">
                  <c:v>99.110282751518696</c:v>
                </c:pt>
                <c:pt idx="406">
                  <c:v>108.213530359183</c:v>
                </c:pt>
                <c:pt idx="407">
                  <c:v>93.226816259718305</c:v>
                </c:pt>
                <c:pt idx="408">
                  <c:v>101.894970444173</c:v>
                </c:pt>
                <c:pt idx="409">
                  <c:v>79.730253307876893</c:v>
                </c:pt>
                <c:pt idx="410">
                  <c:v>71.239940206172506</c:v>
                </c:pt>
                <c:pt idx="411">
                  <c:v>86.379318577184605</c:v>
                </c:pt>
                <c:pt idx="412">
                  <c:v>84.182164028344104</c:v>
                </c:pt>
                <c:pt idx="413">
                  <c:v>74.990308999592898</c:v>
                </c:pt>
                <c:pt idx="414">
                  <c:v>79.001327135050403</c:v>
                </c:pt>
                <c:pt idx="415">
                  <c:v>79.985309364250199</c:v>
                </c:pt>
                <c:pt idx="416">
                  <c:v>88.370447591128993</c:v>
                </c:pt>
                <c:pt idx="417">
                  <c:v>79.083661543801696</c:v>
                </c:pt>
                <c:pt idx="418">
                  <c:v>89.214855681145593</c:v>
                </c:pt>
                <c:pt idx="419">
                  <c:v>76.486814748509502</c:v>
                </c:pt>
                <c:pt idx="420">
                  <c:v>75.029336896171998</c:v>
                </c:pt>
                <c:pt idx="421">
                  <c:v>72.263995395844404</c:v>
                </c:pt>
                <c:pt idx="422">
                  <c:v>79.677795687561201</c:v>
                </c:pt>
                <c:pt idx="423">
                  <c:v>89.213528954040001</c:v>
                </c:pt>
                <c:pt idx="424">
                  <c:v>89.199914114023898</c:v>
                </c:pt>
                <c:pt idx="425">
                  <c:v>77.868426655311893</c:v>
                </c:pt>
                <c:pt idx="426">
                  <c:v>75.792611657548093</c:v>
                </c:pt>
                <c:pt idx="427">
                  <c:v>74.556228729928705</c:v>
                </c:pt>
                <c:pt idx="428">
                  <c:v>71.050867950130396</c:v>
                </c:pt>
                <c:pt idx="429">
                  <c:v>73.943932884198205</c:v>
                </c:pt>
                <c:pt idx="430">
                  <c:v>72.546469693396403</c:v>
                </c:pt>
                <c:pt idx="431">
                  <c:v>77.572051684428899</c:v>
                </c:pt>
                <c:pt idx="432">
                  <c:v>72.762074043882805</c:v>
                </c:pt>
                <c:pt idx="433">
                  <c:v>72.977459645308301</c:v>
                </c:pt>
                <c:pt idx="434">
                  <c:v>71.487146679585507</c:v>
                </c:pt>
                <c:pt idx="435">
                  <c:v>72.015924079480499</c:v>
                </c:pt>
                <c:pt idx="436">
                  <c:v>82.120289501191806</c:v>
                </c:pt>
                <c:pt idx="437">
                  <c:v>72.168626335220296</c:v>
                </c:pt>
                <c:pt idx="438">
                  <c:v>77.8969248623265</c:v>
                </c:pt>
                <c:pt idx="439">
                  <c:v>80.069511978822703</c:v>
                </c:pt>
                <c:pt idx="440">
                  <c:v>74.966192844838702</c:v>
                </c:pt>
                <c:pt idx="441">
                  <c:v>144.71743282701701</c:v>
                </c:pt>
                <c:pt idx="442">
                  <c:v>151.77085215450799</c:v>
                </c:pt>
                <c:pt idx="443">
                  <c:v>155.51281610678399</c:v>
                </c:pt>
                <c:pt idx="444">
                  <c:v>110.691057474026</c:v>
                </c:pt>
                <c:pt idx="445">
                  <c:v>120.32188149212899</c:v>
                </c:pt>
                <c:pt idx="446">
                  <c:v>94.937993162754694</c:v>
                </c:pt>
                <c:pt idx="447">
                  <c:v>118.96354736821399</c:v>
                </c:pt>
                <c:pt idx="448">
                  <c:v>85.248620002104005</c:v>
                </c:pt>
                <c:pt idx="449">
                  <c:v>102.46939967615501</c:v>
                </c:pt>
                <c:pt idx="450">
                  <c:v>86.774290993091199</c:v>
                </c:pt>
                <c:pt idx="451">
                  <c:v>79.142606120830806</c:v>
                </c:pt>
                <c:pt idx="452">
                  <c:v>78.849114413056498</c:v>
                </c:pt>
                <c:pt idx="453">
                  <c:v>74.435571081229099</c:v>
                </c:pt>
                <c:pt idx="454">
                  <c:v>82.885227770759798</c:v>
                </c:pt>
                <c:pt idx="455">
                  <c:v>80.036577054945894</c:v>
                </c:pt>
                <c:pt idx="456">
                  <c:v>84.398378029652903</c:v>
                </c:pt>
                <c:pt idx="457">
                  <c:v>112.177429965058</c:v>
                </c:pt>
                <c:pt idx="458">
                  <c:v>107.97687642024199</c:v>
                </c:pt>
                <c:pt idx="459">
                  <c:v>95.039811921134799</c:v>
                </c:pt>
                <c:pt idx="460">
                  <c:v>87.3689587286337</c:v>
                </c:pt>
                <c:pt idx="461">
                  <c:v>73.817530013064598</c:v>
                </c:pt>
                <c:pt idx="462">
                  <c:v>74.787656896132106</c:v>
                </c:pt>
                <c:pt idx="463">
                  <c:v>83.143169628564905</c:v>
                </c:pt>
                <c:pt idx="464">
                  <c:v>72.534199530056597</c:v>
                </c:pt>
                <c:pt idx="465">
                  <c:v>78.260539468907496</c:v>
                </c:pt>
                <c:pt idx="466">
                  <c:v>82.725738854868993</c:v>
                </c:pt>
                <c:pt idx="467">
                  <c:v>75.976820939751505</c:v>
                </c:pt>
                <c:pt idx="468">
                  <c:v>74.443675856317995</c:v>
                </c:pt>
                <c:pt idx="469">
                  <c:v>71.002471012236498</c:v>
                </c:pt>
                <c:pt idx="470">
                  <c:v>73.727991661971103</c:v>
                </c:pt>
                <c:pt idx="471">
                  <c:v>88.625930720368302</c:v>
                </c:pt>
                <c:pt idx="472">
                  <c:v>82.303445560606505</c:v>
                </c:pt>
                <c:pt idx="473">
                  <c:v>92.105457172618898</c:v>
                </c:pt>
                <c:pt idx="474">
                  <c:v>136.10346576747099</c:v>
                </c:pt>
                <c:pt idx="475">
                  <c:v>78.339576233299795</c:v>
                </c:pt>
                <c:pt idx="476">
                  <c:v>77.060037914388602</c:v>
                </c:pt>
                <c:pt idx="477">
                  <c:v>78.262709281908798</c:v>
                </c:pt>
                <c:pt idx="478">
                  <c:v>82.847964099408102</c:v>
                </c:pt>
                <c:pt idx="479">
                  <c:v>76.624654034490106</c:v>
                </c:pt>
                <c:pt idx="480">
                  <c:v>76.480223085967197</c:v>
                </c:pt>
                <c:pt idx="481">
                  <c:v>77.140477102308296</c:v>
                </c:pt>
                <c:pt idx="482">
                  <c:v>71.610592313622107</c:v>
                </c:pt>
                <c:pt idx="483">
                  <c:v>70.890676915931905</c:v>
                </c:pt>
                <c:pt idx="484">
                  <c:v>82.087393830669001</c:v>
                </c:pt>
                <c:pt idx="485">
                  <c:v>81.321838657926904</c:v>
                </c:pt>
                <c:pt idx="486">
                  <c:v>75.401023279641294</c:v>
                </c:pt>
                <c:pt idx="487">
                  <c:v>155.52959097778401</c:v>
                </c:pt>
                <c:pt idx="488">
                  <c:v>134.606126088753</c:v>
                </c:pt>
                <c:pt idx="489">
                  <c:v>160.69715343832399</c:v>
                </c:pt>
                <c:pt idx="490">
                  <c:v>132.633580319728</c:v>
                </c:pt>
                <c:pt idx="491">
                  <c:v>104.048201396358</c:v>
                </c:pt>
                <c:pt idx="492">
                  <c:v>115.22523706011501</c:v>
                </c:pt>
                <c:pt idx="493">
                  <c:v>125.520225200027</c:v>
                </c:pt>
                <c:pt idx="494">
                  <c:v>70.608586267789704</c:v>
                </c:pt>
                <c:pt idx="495">
                  <c:v>76.987861693481193</c:v>
                </c:pt>
                <c:pt idx="496">
                  <c:v>76.002545938096006</c:v>
                </c:pt>
                <c:pt idx="497">
                  <c:v>97.0346723607298</c:v>
                </c:pt>
                <c:pt idx="498">
                  <c:v>91.552266996781597</c:v>
                </c:pt>
                <c:pt idx="499">
                  <c:v>75.681209732166494</c:v>
                </c:pt>
                <c:pt idx="500">
                  <c:v>81.896525167088498</c:v>
                </c:pt>
                <c:pt idx="501">
                  <c:v>70.701080314855403</c:v>
                </c:pt>
                <c:pt idx="502">
                  <c:v>81.522182791084802</c:v>
                </c:pt>
                <c:pt idx="503">
                  <c:v>76.468547434165501</c:v>
                </c:pt>
                <c:pt idx="504">
                  <c:v>71.725136048453606</c:v>
                </c:pt>
                <c:pt idx="505">
                  <c:v>72.413664627411094</c:v>
                </c:pt>
                <c:pt idx="506">
                  <c:v>73.545099497507195</c:v>
                </c:pt>
                <c:pt idx="507">
                  <c:v>84.881837840224193</c:v>
                </c:pt>
                <c:pt idx="508">
                  <c:v>80.842439529777394</c:v>
                </c:pt>
                <c:pt idx="509">
                  <c:v>84.891469779291398</c:v>
                </c:pt>
                <c:pt idx="510">
                  <c:v>81.867358474547501</c:v>
                </c:pt>
                <c:pt idx="511">
                  <c:v>71.047832931560507</c:v>
                </c:pt>
                <c:pt idx="512">
                  <c:v>74.600583025625795</c:v>
                </c:pt>
                <c:pt idx="513">
                  <c:v>73.983173093375896</c:v>
                </c:pt>
                <c:pt idx="514">
                  <c:v>78.144587599321497</c:v>
                </c:pt>
                <c:pt idx="515">
                  <c:v>77.150456157063005</c:v>
                </c:pt>
                <c:pt idx="516">
                  <c:v>71.477160281824496</c:v>
                </c:pt>
                <c:pt idx="517">
                  <c:v>79.561487818156706</c:v>
                </c:pt>
                <c:pt idx="518">
                  <c:v>76.077881283443205</c:v>
                </c:pt>
                <c:pt idx="519">
                  <c:v>90.889290991504794</c:v>
                </c:pt>
                <c:pt idx="520">
                  <c:v>86.442722534675198</c:v>
                </c:pt>
                <c:pt idx="521">
                  <c:v>74.036782659119197</c:v>
                </c:pt>
                <c:pt idx="522">
                  <c:v>80.488796544290594</c:v>
                </c:pt>
                <c:pt idx="523">
                  <c:v>81.6553082297104</c:v>
                </c:pt>
                <c:pt idx="524">
                  <c:v>75.203977244114398</c:v>
                </c:pt>
                <c:pt idx="525">
                  <c:v>92.354184192239103</c:v>
                </c:pt>
                <c:pt idx="526">
                  <c:v>87.623942805415396</c:v>
                </c:pt>
                <c:pt idx="527">
                  <c:v>84.159987605730706</c:v>
                </c:pt>
                <c:pt idx="528">
                  <c:v>88.077759625241896</c:v>
                </c:pt>
                <c:pt idx="529">
                  <c:v>77.586298657557904</c:v>
                </c:pt>
                <c:pt idx="530">
                  <c:v>76.784972438116895</c:v>
                </c:pt>
                <c:pt idx="531">
                  <c:v>90.032845538640998</c:v>
                </c:pt>
                <c:pt idx="532">
                  <c:v>77.455160182014097</c:v>
                </c:pt>
                <c:pt idx="533">
                  <c:v>130.96395382189201</c:v>
                </c:pt>
                <c:pt idx="534">
                  <c:v>148.412767145293</c:v>
                </c:pt>
                <c:pt idx="535">
                  <c:v>74.031746031745996</c:v>
                </c:pt>
                <c:pt idx="536">
                  <c:v>71.953535250608297</c:v>
                </c:pt>
                <c:pt idx="537">
                  <c:v>138.45303073936901</c:v>
                </c:pt>
                <c:pt idx="538">
                  <c:v>157.65094543320001</c:v>
                </c:pt>
                <c:pt idx="539">
                  <c:v>74.099221878142799</c:v>
                </c:pt>
                <c:pt idx="540">
                  <c:v>87.591100806566303</c:v>
                </c:pt>
                <c:pt idx="541">
                  <c:v>77.777015328320402</c:v>
                </c:pt>
                <c:pt idx="542">
                  <c:v>97.587499954440702</c:v>
                </c:pt>
                <c:pt idx="543">
                  <c:v>75.765331054049895</c:v>
                </c:pt>
                <c:pt idx="544">
                  <c:v>92.714840723517298</c:v>
                </c:pt>
                <c:pt idx="545">
                  <c:v>116.46423881728499</c:v>
                </c:pt>
                <c:pt idx="546">
                  <c:v>100.990116617078</c:v>
                </c:pt>
                <c:pt idx="547">
                  <c:v>95.348631953037696</c:v>
                </c:pt>
                <c:pt idx="548">
                  <c:v>99.708460482559403</c:v>
                </c:pt>
                <c:pt idx="549">
                  <c:v>103.444158215706</c:v>
                </c:pt>
                <c:pt idx="550">
                  <c:v>113.25024867624001</c:v>
                </c:pt>
                <c:pt idx="551">
                  <c:v>124.189225500398</c:v>
                </c:pt>
                <c:pt idx="552">
                  <c:v>151.511242290881</c:v>
                </c:pt>
                <c:pt idx="553">
                  <c:v>139.198162645699</c:v>
                </c:pt>
                <c:pt idx="554">
                  <c:v>132.18883186802901</c:v>
                </c:pt>
                <c:pt idx="555">
                  <c:v>140.88498529035499</c:v>
                </c:pt>
                <c:pt idx="556">
                  <c:v>156.515563061526</c:v>
                </c:pt>
                <c:pt idx="557">
                  <c:v>74.125398057792907</c:v>
                </c:pt>
                <c:pt idx="558">
                  <c:v>90.597644282025996</c:v>
                </c:pt>
                <c:pt idx="559">
                  <c:v>86.922281939799205</c:v>
                </c:pt>
                <c:pt idx="560">
                  <c:v>84.456482965653393</c:v>
                </c:pt>
                <c:pt idx="561">
                  <c:v>72.503820788222697</c:v>
                </c:pt>
                <c:pt idx="562">
                  <c:v>106.42046116889099</c:v>
                </c:pt>
                <c:pt idx="563">
                  <c:v>99.534570442523503</c:v>
                </c:pt>
                <c:pt idx="564">
                  <c:v>95.151784334639103</c:v>
                </c:pt>
                <c:pt idx="565">
                  <c:v>89.468789889351299</c:v>
                </c:pt>
                <c:pt idx="566">
                  <c:v>103.011231037309</c:v>
                </c:pt>
                <c:pt idx="567">
                  <c:v>111.350380922978</c:v>
                </c:pt>
                <c:pt idx="568">
                  <c:v>104.15222568557201</c:v>
                </c:pt>
                <c:pt idx="569">
                  <c:v>102.722788688815</c:v>
                </c:pt>
                <c:pt idx="570">
                  <c:v>119.19180988286099</c:v>
                </c:pt>
                <c:pt idx="571">
                  <c:v>94.664667978949495</c:v>
                </c:pt>
                <c:pt idx="572">
                  <c:v>114.74207649971</c:v>
                </c:pt>
                <c:pt idx="573">
                  <c:v>106.351008115426</c:v>
                </c:pt>
                <c:pt idx="574">
                  <c:v>116.29554076911801</c:v>
                </c:pt>
                <c:pt idx="575">
                  <c:v>96.807101720443598</c:v>
                </c:pt>
                <c:pt idx="576">
                  <c:v>109.374945454382</c:v>
                </c:pt>
                <c:pt idx="577">
                  <c:v>79.244197699291107</c:v>
                </c:pt>
                <c:pt idx="578">
                  <c:v>99.743502901325996</c:v>
                </c:pt>
                <c:pt idx="579">
                  <c:v>108.078511422159</c:v>
                </c:pt>
                <c:pt idx="580">
                  <c:v>105.97225023569</c:v>
                </c:pt>
                <c:pt idx="581">
                  <c:v>104.716616030897</c:v>
                </c:pt>
                <c:pt idx="582">
                  <c:v>107.050398994932</c:v>
                </c:pt>
                <c:pt idx="583">
                  <c:v>97.803481391757103</c:v>
                </c:pt>
                <c:pt idx="584">
                  <c:v>89.342518285785104</c:v>
                </c:pt>
                <c:pt idx="585">
                  <c:v>105.75752024686599</c:v>
                </c:pt>
                <c:pt idx="586">
                  <c:v>100.092424696451</c:v>
                </c:pt>
                <c:pt idx="587">
                  <c:v>88.515986336387897</c:v>
                </c:pt>
                <c:pt idx="588">
                  <c:v>103.44520877685</c:v>
                </c:pt>
                <c:pt idx="589">
                  <c:v>84.318905036300507</c:v>
                </c:pt>
                <c:pt idx="590">
                  <c:v>87.485684242846901</c:v>
                </c:pt>
                <c:pt idx="591">
                  <c:v>86.604102138677703</c:v>
                </c:pt>
                <c:pt idx="592">
                  <c:v>74.759201477993003</c:v>
                </c:pt>
                <c:pt idx="593">
                  <c:v>75.899069836022903</c:v>
                </c:pt>
                <c:pt idx="594">
                  <c:v>78.250518441166804</c:v>
                </c:pt>
                <c:pt idx="595">
                  <c:v>85.555860627748103</c:v>
                </c:pt>
                <c:pt idx="596">
                  <c:v>84.319615313503903</c:v>
                </c:pt>
                <c:pt idx="597">
                  <c:v>90.671271879835402</c:v>
                </c:pt>
                <c:pt idx="598">
                  <c:v>71.8899965093524</c:v>
                </c:pt>
                <c:pt idx="599">
                  <c:v>73.604541132597006</c:v>
                </c:pt>
                <c:pt idx="600">
                  <c:v>76.104827940446697</c:v>
                </c:pt>
                <c:pt idx="601">
                  <c:v>79.761621324886207</c:v>
                </c:pt>
                <c:pt idx="602">
                  <c:v>73.823933266750799</c:v>
                </c:pt>
                <c:pt idx="603">
                  <c:v>96.057389986305793</c:v>
                </c:pt>
                <c:pt idx="604">
                  <c:v>87.517996854818406</c:v>
                </c:pt>
                <c:pt idx="605">
                  <c:v>117.273599543895</c:v>
                </c:pt>
                <c:pt idx="606">
                  <c:v>100.864375425397</c:v>
                </c:pt>
                <c:pt idx="607">
                  <c:v>120.69630417514701</c:v>
                </c:pt>
                <c:pt idx="608">
                  <c:v>113.347663846953</c:v>
                </c:pt>
                <c:pt idx="609">
                  <c:v>117.704074692129</c:v>
                </c:pt>
                <c:pt idx="610">
                  <c:v>141.83568919513999</c:v>
                </c:pt>
                <c:pt idx="611">
                  <c:v>156.43007595640199</c:v>
                </c:pt>
                <c:pt idx="612">
                  <c:v>148.89699085961001</c:v>
                </c:pt>
                <c:pt idx="613">
                  <c:v>151.889916878142</c:v>
                </c:pt>
                <c:pt idx="614">
                  <c:v>116.839725152589</c:v>
                </c:pt>
                <c:pt idx="615">
                  <c:v>158.79474734526701</c:v>
                </c:pt>
                <c:pt idx="616">
                  <c:v>151.44330400745901</c:v>
                </c:pt>
                <c:pt idx="617">
                  <c:v>72.234576974321001</c:v>
                </c:pt>
                <c:pt idx="618">
                  <c:v>85.831581335839005</c:v>
                </c:pt>
                <c:pt idx="619">
                  <c:v>74.360296142441499</c:v>
                </c:pt>
                <c:pt idx="620">
                  <c:v>88.873108387479107</c:v>
                </c:pt>
                <c:pt idx="621">
                  <c:v>85.658863114343902</c:v>
                </c:pt>
                <c:pt idx="622">
                  <c:v>99.063114483507505</c:v>
                </c:pt>
                <c:pt idx="623">
                  <c:v>102.79372617006101</c:v>
                </c:pt>
                <c:pt idx="624">
                  <c:v>131.74537429622501</c:v>
                </c:pt>
                <c:pt idx="625">
                  <c:v>130.38614048038099</c:v>
                </c:pt>
                <c:pt idx="626">
                  <c:v>127.491293132735</c:v>
                </c:pt>
                <c:pt idx="627">
                  <c:v>143.02737505293601</c:v>
                </c:pt>
                <c:pt idx="628">
                  <c:v>73.691406181842794</c:v>
                </c:pt>
                <c:pt idx="629">
                  <c:v>85.630673887602697</c:v>
                </c:pt>
                <c:pt idx="630">
                  <c:v>86.632349151600494</c:v>
                </c:pt>
                <c:pt idx="631">
                  <c:v>74.495160826662101</c:v>
                </c:pt>
                <c:pt idx="632">
                  <c:v>89.184178460322002</c:v>
                </c:pt>
                <c:pt idx="633">
                  <c:v>75.057300418656993</c:v>
                </c:pt>
                <c:pt idx="634">
                  <c:v>92.400384760905894</c:v>
                </c:pt>
                <c:pt idx="635">
                  <c:v>85.793361152812395</c:v>
                </c:pt>
                <c:pt idx="636">
                  <c:v>81.461113100210795</c:v>
                </c:pt>
                <c:pt idx="637">
                  <c:v>93.851885972860899</c:v>
                </c:pt>
                <c:pt idx="638">
                  <c:v>93.617809646800197</c:v>
                </c:pt>
                <c:pt idx="639">
                  <c:v>114.851715445363</c:v>
                </c:pt>
                <c:pt idx="640">
                  <c:v>99.208852137460198</c:v>
                </c:pt>
                <c:pt idx="641">
                  <c:v>111.22834795147099</c:v>
                </c:pt>
                <c:pt idx="642">
                  <c:v>110.50726230781601</c:v>
                </c:pt>
                <c:pt idx="643">
                  <c:v>127.668360231932</c:v>
                </c:pt>
                <c:pt idx="644">
                  <c:v>127.59979096229</c:v>
                </c:pt>
                <c:pt idx="645">
                  <c:v>142.63067443043701</c:v>
                </c:pt>
                <c:pt idx="646">
                  <c:v>152.504404673306</c:v>
                </c:pt>
                <c:pt idx="647">
                  <c:v>73.767180379451204</c:v>
                </c:pt>
                <c:pt idx="648">
                  <c:v>83.341291097207801</c:v>
                </c:pt>
                <c:pt idx="649">
                  <c:v>86.3732162670794</c:v>
                </c:pt>
                <c:pt idx="650">
                  <c:v>81.666099910483297</c:v>
                </c:pt>
                <c:pt idx="651">
                  <c:v>76.431297089010201</c:v>
                </c:pt>
                <c:pt idx="652">
                  <c:v>80.391464453345506</c:v>
                </c:pt>
                <c:pt idx="653">
                  <c:v>81.224123280189701</c:v>
                </c:pt>
                <c:pt idx="654">
                  <c:v>91.4424023886708</c:v>
                </c:pt>
                <c:pt idx="655">
                  <c:v>100.09255677990799</c:v>
                </c:pt>
                <c:pt idx="656">
                  <c:v>98.102530395399498</c:v>
                </c:pt>
                <c:pt idx="657">
                  <c:v>102.311259607043</c:v>
                </c:pt>
                <c:pt idx="658">
                  <c:v>105.468482389635</c:v>
                </c:pt>
                <c:pt idx="659">
                  <c:v>99.407969582186098</c:v>
                </c:pt>
                <c:pt idx="660">
                  <c:v>105.077283191056</c:v>
                </c:pt>
                <c:pt idx="661">
                  <c:v>108.901565415601</c:v>
                </c:pt>
                <c:pt idx="662">
                  <c:v>99.129394964846199</c:v>
                </c:pt>
                <c:pt idx="663">
                  <c:v>98.388579649112103</c:v>
                </c:pt>
                <c:pt idx="664">
                  <c:v>87.941451945305104</c:v>
                </c:pt>
                <c:pt idx="665">
                  <c:v>117.829494399122</c:v>
                </c:pt>
                <c:pt idx="666">
                  <c:v>105.596331561024</c:v>
                </c:pt>
                <c:pt idx="667">
                  <c:v>124.753829932985</c:v>
                </c:pt>
                <c:pt idx="668">
                  <c:v>114.19550572666</c:v>
                </c:pt>
                <c:pt idx="669">
                  <c:v>104.515653634749</c:v>
                </c:pt>
                <c:pt idx="670">
                  <c:v>97.214182572245093</c:v>
                </c:pt>
                <c:pt idx="671">
                  <c:v>102.747186144164</c:v>
                </c:pt>
                <c:pt idx="672">
                  <c:v>81.930806490075199</c:v>
                </c:pt>
                <c:pt idx="673">
                  <c:v>84.071572734583995</c:v>
                </c:pt>
                <c:pt idx="674">
                  <c:v>90.553911875494805</c:v>
                </c:pt>
                <c:pt idx="675">
                  <c:v>82.431845185496798</c:v>
                </c:pt>
                <c:pt idx="676">
                  <c:v>81.957401498671302</c:v>
                </c:pt>
                <c:pt idx="677">
                  <c:v>88.109831247292504</c:v>
                </c:pt>
                <c:pt idx="678">
                  <c:v>91.302165928460298</c:v>
                </c:pt>
                <c:pt idx="679">
                  <c:v>92.507880926718201</c:v>
                </c:pt>
                <c:pt idx="680">
                  <c:v>80.2141366557928</c:v>
                </c:pt>
                <c:pt idx="681">
                  <c:v>89.067856946817002</c:v>
                </c:pt>
                <c:pt idx="682">
                  <c:v>76.363537006416806</c:v>
                </c:pt>
                <c:pt idx="683">
                  <c:v>74.416797371421296</c:v>
                </c:pt>
                <c:pt idx="684">
                  <c:v>92.029784320950199</c:v>
                </c:pt>
                <c:pt idx="685">
                  <c:v>83.380084924132902</c:v>
                </c:pt>
                <c:pt idx="686">
                  <c:v>79.723171748971197</c:v>
                </c:pt>
                <c:pt idx="687">
                  <c:v>76.348945455923399</c:v>
                </c:pt>
                <c:pt idx="688">
                  <c:v>73.453172131079498</c:v>
                </c:pt>
                <c:pt idx="689">
                  <c:v>72.307635516198999</c:v>
                </c:pt>
                <c:pt idx="690">
                  <c:v>73.582285840657903</c:v>
                </c:pt>
                <c:pt idx="691">
                  <c:v>78.3273946492519</c:v>
                </c:pt>
                <c:pt idx="692">
                  <c:v>91.549463249385497</c:v>
                </c:pt>
                <c:pt idx="693">
                  <c:v>77.8699463780587</c:v>
                </c:pt>
                <c:pt idx="694">
                  <c:v>98.887462320518594</c:v>
                </c:pt>
                <c:pt idx="695">
                  <c:v>101.812321266981</c:v>
                </c:pt>
                <c:pt idx="696">
                  <c:v>112.194295417059</c:v>
                </c:pt>
                <c:pt idx="697">
                  <c:v>103.12373960676</c:v>
                </c:pt>
                <c:pt idx="698">
                  <c:v>120.525864616676</c:v>
                </c:pt>
                <c:pt idx="699">
                  <c:v>148.28359924843801</c:v>
                </c:pt>
                <c:pt idx="700">
                  <c:v>140.56140226800699</c:v>
                </c:pt>
                <c:pt idx="701">
                  <c:v>72.914711978746297</c:v>
                </c:pt>
                <c:pt idx="702">
                  <c:v>83.0840502041017</c:v>
                </c:pt>
                <c:pt idx="703">
                  <c:v>87.577666124530296</c:v>
                </c:pt>
                <c:pt idx="704">
                  <c:v>111.30506299164701</c:v>
                </c:pt>
                <c:pt idx="705">
                  <c:v>96.082438063970798</c:v>
                </c:pt>
                <c:pt idx="706">
                  <c:v>104.918567652771</c:v>
                </c:pt>
                <c:pt idx="707">
                  <c:v>106.363657682217</c:v>
                </c:pt>
                <c:pt idx="708">
                  <c:v>154.56853495476301</c:v>
                </c:pt>
                <c:pt idx="709">
                  <c:v>111.71341051040299</c:v>
                </c:pt>
                <c:pt idx="710">
                  <c:v>147.655492268838</c:v>
                </c:pt>
                <c:pt idx="711">
                  <c:v>121.134960455689</c:v>
                </c:pt>
                <c:pt idx="712">
                  <c:v>73.748320180072</c:v>
                </c:pt>
                <c:pt idx="713">
                  <c:v>80.520878606677897</c:v>
                </c:pt>
                <c:pt idx="714">
                  <c:v>75.289052638713301</c:v>
                </c:pt>
                <c:pt idx="715">
                  <c:v>82.836065069074493</c:v>
                </c:pt>
                <c:pt idx="716">
                  <c:v>80.021657845222506</c:v>
                </c:pt>
                <c:pt idx="717">
                  <c:v>89.483987669597894</c:v>
                </c:pt>
                <c:pt idx="718">
                  <c:v>82.632104876194603</c:v>
                </c:pt>
                <c:pt idx="719">
                  <c:v>81.5529542939002</c:v>
                </c:pt>
                <c:pt idx="720">
                  <c:v>85.244560083645993</c:v>
                </c:pt>
                <c:pt idx="721">
                  <c:v>96.835264155934198</c:v>
                </c:pt>
                <c:pt idx="722">
                  <c:v>91.3875784482711</c:v>
                </c:pt>
                <c:pt idx="723">
                  <c:v>88.696445932430606</c:v>
                </c:pt>
                <c:pt idx="724">
                  <c:v>108.325267359431</c:v>
                </c:pt>
                <c:pt idx="725">
                  <c:v>115.995025311972</c:v>
                </c:pt>
                <c:pt idx="726">
                  <c:v>120.013714009023</c:v>
                </c:pt>
                <c:pt idx="727">
                  <c:v>135.949306571915</c:v>
                </c:pt>
                <c:pt idx="728">
                  <c:v>121.663812831996</c:v>
                </c:pt>
                <c:pt idx="729">
                  <c:v>127.08317406964601</c:v>
                </c:pt>
                <c:pt idx="730">
                  <c:v>156.61627582989399</c:v>
                </c:pt>
                <c:pt idx="731">
                  <c:v>125.95076640336001</c:v>
                </c:pt>
                <c:pt idx="732">
                  <c:v>82.819665426445496</c:v>
                </c:pt>
                <c:pt idx="733">
                  <c:v>79.443712936538503</c:v>
                </c:pt>
                <c:pt idx="734">
                  <c:v>85.229414077909595</c:v>
                </c:pt>
                <c:pt idx="735">
                  <c:v>96.583171626891996</c:v>
                </c:pt>
                <c:pt idx="736">
                  <c:v>98.075156950825601</c:v>
                </c:pt>
                <c:pt idx="737">
                  <c:v>131.31435957075999</c:v>
                </c:pt>
                <c:pt idx="738">
                  <c:v>113.62704884057899</c:v>
                </c:pt>
                <c:pt idx="739">
                  <c:v>135.103273515327</c:v>
                </c:pt>
                <c:pt idx="740">
                  <c:v>128.230952082393</c:v>
                </c:pt>
                <c:pt idx="741">
                  <c:v>147.98919201528</c:v>
                </c:pt>
                <c:pt idx="742">
                  <c:v>123.028280810631</c:v>
                </c:pt>
                <c:pt idx="743">
                  <c:v>88.275863948968507</c:v>
                </c:pt>
                <c:pt idx="744">
                  <c:v>84.309231783528304</c:v>
                </c:pt>
                <c:pt idx="745">
                  <c:v>75.306704335725101</c:v>
                </c:pt>
                <c:pt idx="746">
                  <c:v>76.585267862830904</c:v>
                </c:pt>
                <c:pt idx="747">
                  <c:v>79.580866552663394</c:v>
                </c:pt>
                <c:pt idx="748">
                  <c:v>78.706795608920103</c:v>
                </c:pt>
                <c:pt idx="749">
                  <c:v>145.436892198918</c:v>
                </c:pt>
                <c:pt idx="750">
                  <c:v>150.98786532713601</c:v>
                </c:pt>
                <c:pt idx="751">
                  <c:v>127.602596364254</c:v>
                </c:pt>
                <c:pt idx="752">
                  <c:v>127.93342375058501</c:v>
                </c:pt>
                <c:pt idx="753">
                  <c:v>128.695035917702</c:v>
                </c:pt>
                <c:pt idx="754">
                  <c:v>135.833403585658</c:v>
                </c:pt>
                <c:pt idx="755">
                  <c:v>137.43622553441901</c:v>
                </c:pt>
                <c:pt idx="756">
                  <c:v>72.645201760240795</c:v>
                </c:pt>
                <c:pt idx="757">
                  <c:v>75.125110185656197</c:v>
                </c:pt>
                <c:pt idx="758">
                  <c:v>85.484792149934506</c:v>
                </c:pt>
                <c:pt idx="759">
                  <c:v>85.159474849753096</c:v>
                </c:pt>
                <c:pt idx="760">
                  <c:v>100.53832545409399</c:v>
                </c:pt>
                <c:pt idx="761">
                  <c:v>84.317987952336907</c:v>
                </c:pt>
                <c:pt idx="762">
                  <c:v>91.169966284565604</c:v>
                </c:pt>
                <c:pt idx="763">
                  <c:v>93.162927895871306</c:v>
                </c:pt>
                <c:pt idx="764">
                  <c:v>88.798989956093195</c:v>
                </c:pt>
                <c:pt idx="765">
                  <c:v>96.562217449933797</c:v>
                </c:pt>
                <c:pt idx="766">
                  <c:v>101.70946720742199</c:v>
                </c:pt>
                <c:pt idx="767">
                  <c:v>120.69218685502</c:v>
                </c:pt>
                <c:pt idx="768">
                  <c:v>99.932023040056293</c:v>
                </c:pt>
                <c:pt idx="769">
                  <c:v>127.004399051094</c:v>
                </c:pt>
                <c:pt idx="770">
                  <c:v>143.990637660396</c:v>
                </c:pt>
                <c:pt idx="771">
                  <c:v>140.22082977486099</c:v>
                </c:pt>
                <c:pt idx="772">
                  <c:v>153.28429679043001</c:v>
                </c:pt>
                <c:pt idx="773">
                  <c:v>77.204975680638498</c:v>
                </c:pt>
                <c:pt idx="774">
                  <c:v>71.028743460495306</c:v>
                </c:pt>
                <c:pt idx="775">
                  <c:v>87.320608678477001</c:v>
                </c:pt>
                <c:pt idx="776">
                  <c:v>80.649829964930504</c:v>
                </c:pt>
                <c:pt idx="777">
                  <c:v>107.369620095909</c:v>
                </c:pt>
                <c:pt idx="778">
                  <c:v>97.835536270981606</c:v>
                </c:pt>
                <c:pt idx="779">
                  <c:v>132.36295137732901</c:v>
                </c:pt>
                <c:pt idx="780">
                  <c:v>118.494550215695</c:v>
                </c:pt>
                <c:pt idx="781">
                  <c:v>138.15956069511</c:v>
                </c:pt>
                <c:pt idx="782">
                  <c:v>123.481986007129</c:v>
                </c:pt>
                <c:pt idx="783">
                  <c:v>130.99114040244601</c:v>
                </c:pt>
                <c:pt idx="784">
                  <c:v>138.936725613036</c:v>
                </c:pt>
                <c:pt idx="785">
                  <c:v>72.479315805525999</c:v>
                </c:pt>
                <c:pt idx="786">
                  <c:v>84.946628770633197</c:v>
                </c:pt>
                <c:pt idx="787">
                  <c:v>85.584917149149305</c:v>
                </c:pt>
                <c:pt idx="788">
                  <c:v>112.050955849663</c:v>
                </c:pt>
                <c:pt idx="789">
                  <c:v>89.737071413953601</c:v>
                </c:pt>
                <c:pt idx="790">
                  <c:v>127.00760828709301</c:v>
                </c:pt>
                <c:pt idx="791">
                  <c:v>108.427526317573</c:v>
                </c:pt>
                <c:pt idx="792">
                  <c:v>129.71081142008401</c:v>
                </c:pt>
                <c:pt idx="793">
                  <c:v>105.740989901654</c:v>
                </c:pt>
                <c:pt idx="794">
                  <c:v>160.97385407886799</c:v>
                </c:pt>
                <c:pt idx="795">
                  <c:v>125.586296723584</c:v>
                </c:pt>
                <c:pt idx="796">
                  <c:v>71.200197653699803</c:v>
                </c:pt>
                <c:pt idx="797">
                  <c:v>71.289778950920095</c:v>
                </c:pt>
                <c:pt idx="798">
                  <c:v>80.068941498832004</c:v>
                </c:pt>
                <c:pt idx="799">
                  <c:v>74.527007825575893</c:v>
                </c:pt>
                <c:pt idx="800">
                  <c:v>78.747484758184001</c:v>
                </c:pt>
                <c:pt idx="801">
                  <c:v>82.967914696856894</c:v>
                </c:pt>
                <c:pt idx="802">
                  <c:v>76.751431783456198</c:v>
                </c:pt>
                <c:pt idx="803">
                  <c:v>75.232932574326995</c:v>
                </c:pt>
                <c:pt idx="804">
                  <c:v>92.6436132721729</c:v>
                </c:pt>
                <c:pt idx="805">
                  <c:v>84.683211013393105</c:v>
                </c:pt>
                <c:pt idx="806">
                  <c:v>107.748922260786</c:v>
                </c:pt>
                <c:pt idx="807">
                  <c:v>107.296795936435</c:v>
                </c:pt>
                <c:pt idx="808">
                  <c:v>113.750065934972</c:v>
                </c:pt>
                <c:pt idx="809">
                  <c:v>123.93959387158699</c:v>
                </c:pt>
                <c:pt idx="810">
                  <c:v>156.67858172303499</c:v>
                </c:pt>
                <c:pt idx="811">
                  <c:v>145.96573831931201</c:v>
                </c:pt>
                <c:pt idx="812">
                  <c:v>147.34150624557901</c:v>
                </c:pt>
                <c:pt idx="813">
                  <c:v>71.018654963780904</c:v>
                </c:pt>
                <c:pt idx="814">
                  <c:v>71.752887432232001</c:v>
                </c:pt>
                <c:pt idx="815">
                  <c:v>83.422948596467194</c:v>
                </c:pt>
                <c:pt idx="816">
                  <c:v>82.129167251182807</c:v>
                </c:pt>
                <c:pt idx="817">
                  <c:v>104.247690298489</c:v>
                </c:pt>
                <c:pt idx="818">
                  <c:v>101.41576162628699</c:v>
                </c:pt>
                <c:pt idx="819">
                  <c:v>133.05208734885201</c:v>
                </c:pt>
                <c:pt idx="820">
                  <c:v>129.558909960938</c:v>
                </c:pt>
                <c:pt idx="821">
                  <c:v>150.11977032528401</c:v>
                </c:pt>
                <c:pt idx="822">
                  <c:v>106.88396863938</c:v>
                </c:pt>
                <c:pt idx="823">
                  <c:v>139.56100499089499</c:v>
                </c:pt>
                <c:pt idx="824">
                  <c:v>141.37409770287201</c:v>
                </c:pt>
                <c:pt idx="825">
                  <c:v>121.982227945056</c:v>
                </c:pt>
                <c:pt idx="826">
                  <c:v>73.557385682405794</c:v>
                </c:pt>
                <c:pt idx="827">
                  <c:v>86.133079535063999</c:v>
                </c:pt>
                <c:pt idx="828">
                  <c:v>87.058010911123205</c:v>
                </c:pt>
                <c:pt idx="829">
                  <c:v>108.968126867495</c:v>
                </c:pt>
                <c:pt idx="830">
                  <c:v>109.39066143653601</c:v>
                </c:pt>
                <c:pt idx="831">
                  <c:v>130.18881806453001</c:v>
                </c:pt>
                <c:pt idx="832">
                  <c:v>105.377799522166</c:v>
                </c:pt>
                <c:pt idx="833">
                  <c:v>134.74779510427101</c:v>
                </c:pt>
                <c:pt idx="834">
                  <c:v>129.95005816468799</c:v>
                </c:pt>
                <c:pt idx="835">
                  <c:v>136.79529061832699</c:v>
                </c:pt>
                <c:pt idx="836">
                  <c:v>133.556654252047</c:v>
                </c:pt>
                <c:pt idx="837">
                  <c:v>76.2342812072106</c:v>
                </c:pt>
                <c:pt idx="838">
                  <c:v>83.845546754661598</c:v>
                </c:pt>
                <c:pt idx="839">
                  <c:v>70.878579070901907</c:v>
                </c:pt>
                <c:pt idx="840">
                  <c:v>90.445173703465599</c:v>
                </c:pt>
                <c:pt idx="841">
                  <c:v>78.714927266803997</c:v>
                </c:pt>
                <c:pt idx="842">
                  <c:v>87.381475130320894</c:v>
                </c:pt>
                <c:pt idx="843">
                  <c:v>87.089300496825103</c:v>
                </c:pt>
                <c:pt idx="844">
                  <c:v>98.578272470371104</c:v>
                </c:pt>
                <c:pt idx="845">
                  <c:v>111.535777622837</c:v>
                </c:pt>
                <c:pt idx="846">
                  <c:v>100.870766600588</c:v>
                </c:pt>
                <c:pt idx="847">
                  <c:v>94.778582180566602</c:v>
                </c:pt>
                <c:pt idx="848">
                  <c:v>123.6138773556</c:v>
                </c:pt>
                <c:pt idx="849">
                  <c:v>108.31567749473599</c:v>
                </c:pt>
                <c:pt idx="850">
                  <c:v>122.938732393656</c:v>
                </c:pt>
                <c:pt idx="851">
                  <c:v>127.95448521052001</c:v>
                </c:pt>
                <c:pt idx="852">
                  <c:v>141.881635460289</c:v>
                </c:pt>
                <c:pt idx="853">
                  <c:v>150.348201485489</c:v>
                </c:pt>
                <c:pt idx="854">
                  <c:v>150.00302730898201</c:v>
                </c:pt>
                <c:pt idx="855">
                  <c:v>156.552447674463</c:v>
                </c:pt>
                <c:pt idx="856">
                  <c:v>155.34975019156201</c:v>
                </c:pt>
                <c:pt idx="857">
                  <c:v>71.785544029633698</c:v>
                </c:pt>
                <c:pt idx="858">
                  <c:v>81.899443680211306</c:v>
                </c:pt>
                <c:pt idx="859">
                  <c:v>85.981011348259798</c:v>
                </c:pt>
                <c:pt idx="860">
                  <c:v>100.847955310163</c:v>
                </c:pt>
                <c:pt idx="861">
                  <c:v>110.178498010241</c:v>
                </c:pt>
                <c:pt idx="862">
                  <c:v>121.787874184362</c:v>
                </c:pt>
                <c:pt idx="863">
                  <c:v>120.008895967447</c:v>
                </c:pt>
                <c:pt idx="864">
                  <c:v>138.69870877571401</c:v>
                </c:pt>
                <c:pt idx="865">
                  <c:v>124.880490002505</c:v>
                </c:pt>
                <c:pt idx="866">
                  <c:v>140.15019463321499</c:v>
                </c:pt>
                <c:pt idx="867">
                  <c:v>82.289132745536904</c:v>
                </c:pt>
                <c:pt idx="868">
                  <c:v>83.449310798267902</c:v>
                </c:pt>
                <c:pt idx="869">
                  <c:v>82.096138579686595</c:v>
                </c:pt>
                <c:pt idx="870">
                  <c:v>72.035306869233693</c:v>
                </c:pt>
                <c:pt idx="871">
                  <c:v>91.091538524829303</c:v>
                </c:pt>
                <c:pt idx="872">
                  <c:v>88.518398474604794</c:v>
                </c:pt>
                <c:pt idx="873">
                  <c:v>98.608876378886194</c:v>
                </c:pt>
                <c:pt idx="874">
                  <c:v>89.325525981170898</c:v>
                </c:pt>
                <c:pt idx="875">
                  <c:v>98.833821457632396</c:v>
                </c:pt>
                <c:pt idx="876">
                  <c:v>127.37850675762699</c:v>
                </c:pt>
                <c:pt idx="877">
                  <c:v>92.788916038355396</c:v>
                </c:pt>
                <c:pt idx="878">
                  <c:v>120.90299792614</c:v>
                </c:pt>
                <c:pt idx="879">
                  <c:v>104.277873432924</c:v>
                </c:pt>
                <c:pt idx="880">
                  <c:v>141.78868641947301</c:v>
                </c:pt>
                <c:pt idx="881">
                  <c:v>129.807043522355</c:v>
                </c:pt>
                <c:pt idx="882">
                  <c:v>151.940257215023</c:v>
                </c:pt>
                <c:pt idx="883">
                  <c:v>148.68699518839401</c:v>
                </c:pt>
                <c:pt idx="884">
                  <c:v>147.14000602235799</c:v>
                </c:pt>
                <c:pt idx="885">
                  <c:v>152.13834502714599</c:v>
                </c:pt>
                <c:pt idx="886">
                  <c:v>122.13798497773099</c:v>
                </c:pt>
                <c:pt idx="887">
                  <c:v>76.712099100438294</c:v>
                </c:pt>
                <c:pt idx="888">
                  <c:v>70.630421469683299</c:v>
                </c:pt>
                <c:pt idx="889">
                  <c:v>82.291327656993204</c:v>
                </c:pt>
                <c:pt idx="890">
                  <c:v>78.194372034234803</c:v>
                </c:pt>
                <c:pt idx="891">
                  <c:v>84.194254782040005</c:v>
                </c:pt>
                <c:pt idx="892">
                  <c:v>90.329125204793897</c:v>
                </c:pt>
                <c:pt idx="893">
                  <c:v>85.114993151370598</c:v>
                </c:pt>
                <c:pt idx="894">
                  <c:v>93.582493006550195</c:v>
                </c:pt>
                <c:pt idx="895">
                  <c:v>99.592474642468005</c:v>
                </c:pt>
                <c:pt idx="896">
                  <c:v>113.52283676485899</c:v>
                </c:pt>
                <c:pt idx="897">
                  <c:v>93.513705982831993</c:v>
                </c:pt>
                <c:pt idx="898">
                  <c:v>97.298483065239097</c:v>
                </c:pt>
                <c:pt idx="899">
                  <c:v>114.92318158867501</c:v>
                </c:pt>
                <c:pt idx="900">
                  <c:v>123.15509014499099</c:v>
                </c:pt>
                <c:pt idx="901">
                  <c:v>110.332612371921</c:v>
                </c:pt>
                <c:pt idx="902">
                  <c:v>134.52547703303199</c:v>
                </c:pt>
                <c:pt idx="903">
                  <c:v>145.08075256366999</c:v>
                </c:pt>
                <c:pt idx="904">
                  <c:v>130.184155893927</c:v>
                </c:pt>
                <c:pt idx="905">
                  <c:v>159.07724631979701</c:v>
                </c:pt>
                <c:pt idx="906">
                  <c:v>157.44165962726899</c:v>
                </c:pt>
                <c:pt idx="907">
                  <c:v>154.696768375966</c:v>
                </c:pt>
                <c:pt idx="908">
                  <c:v>70.977279517987995</c:v>
                </c:pt>
                <c:pt idx="909">
                  <c:v>77.920049977972496</c:v>
                </c:pt>
                <c:pt idx="910">
                  <c:v>78.658304693011303</c:v>
                </c:pt>
                <c:pt idx="911">
                  <c:v>79.788779942057801</c:v>
                </c:pt>
                <c:pt idx="912">
                  <c:v>92.784070234685004</c:v>
                </c:pt>
                <c:pt idx="913">
                  <c:v>84.169433609085303</c:v>
                </c:pt>
                <c:pt idx="914">
                  <c:v>85.951181831555203</c:v>
                </c:pt>
                <c:pt idx="915">
                  <c:v>81.3128812004949</c:v>
                </c:pt>
                <c:pt idx="916">
                  <c:v>92.651081895772506</c:v>
                </c:pt>
                <c:pt idx="917">
                  <c:v>99.751877760554393</c:v>
                </c:pt>
                <c:pt idx="918">
                  <c:v>99.362012351650193</c:v>
                </c:pt>
                <c:pt idx="919">
                  <c:v>119.94994510007101</c:v>
                </c:pt>
                <c:pt idx="920">
                  <c:v>106.347527750655</c:v>
                </c:pt>
                <c:pt idx="921">
                  <c:v>116.69526503532499</c:v>
                </c:pt>
                <c:pt idx="922">
                  <c:v>120.558336495342</c:v>
                </c:pt>
                <c:pt idx="923">
                  <c:v>137.21581235802401</c:v>
                </c:pt>
                <c:pt idx="924">
                  <c:v>119.449450694405</c:v>
                </c:pt>
                <c:pt idx="925">
                  <c:v>152.355610552418</c:v>
                </c:pt>
                <c:pt idx="926">
                  <c:v>114.929065911785</c:v>
                </c:pt>
                <c:pt idx="927">
                  <c:v>117.17862070500701</c:v>
                </c:pt>
                <c:pt idx="928">
                  <c:v>152.28625751698601</c:v>
                </c:pt>
                <c:pt idx="929">
                  <c:v>74.105081851260096</c:v>
                </c:pt>
                <c:pt idx="930">
                  <c:v>72.918126716277001</c:v>
                </c:pt>
                <c:pt idx="931">
                  <c:v>72.245940666201804</c:v>
                </c:pt>
                <c:pt idx="932">
                  <c:v>75.540405517336097</c:v>
                </c:pt>
                <c:pt idx="933">
                  <c:v>80.537710810644597</c:v>
                </c:pt>
                <c:pt idx="934">
                  <c:v>84.9949390013292</c:v>
                </c:pt>
                <c:pt idx="935">
                  <c:v>83.549955057202695</c:v>
                </c:pt>
                <c:pt idx="936">
                  <c:v>94.026166471285094</c:v>
                </c:pt>
                <c:pt idx="937">
                  <c:v>82.772159831181597</c:v>
                </c:pt>
                <c:pt idx="938">
                  <c:v>113.642916970944</c:v>
                </c:pt>
                <c:pt idx="939">
                  <c:v>93.230976354838603</c:v>
                </c:pt>
                <c:pt idx="940">
                  <c:v>119.932822557337</c:v>
                </c:pt>
                <c:pt idx="941">
                  <c:v>101.24188142933799</c:v>
                </c:pt>
                <c:pt idx="942">
                  <c:v>114.753811568743</c:v>
                </c:pt>
                <c:pt idx="943">
                  <c:v>115.50435186329</c:v>
                </c:pt>
                <c:pt idx="944">
                  <c:v>119.326980776921</c:v>
                </c:pt>
                <c:pt idx="945">
                  <c:v>105.77945839257001</c:v>
                </c:pt>
                <c:pt idx="946">
                  <c:v>142.60371635174101</c:v>
                </c:pt>
                <c:pt idx="947">
                  <c:v>137.43538201253901</c:v>
                </c:pt>
                <c:pt idx="948">
                  <c:v>148.93211219721599</c:v>
                </c:pt>
                <c:pt idx="949">
                  <c:v>120.06774149151499</c:v>
                </c:pt>
                <c:pt idx="950">
                  <c:v>125.0786969807</c:v>
                </c:pt>
                <c:pt idx="951">
                  <c:v>104.269934208724</c:v>
                </c:pt>
                <c:pt idx="952">
                  <c:v>110.096381874827</c:v>
                </c:pt>
                <c:pt idx="953">
                  <c:v>88.3948457357058</c:v>
                </c:pt>
                <c:pt idx="954">
                  <c:v>95.053156715997403</c:v>
                </c:pt>
                <c:pt idx="955">
                  <c:v>78.856528945093501</c:v>
                </c:pt>
                <c:pt idx="956">
                  <c:v>85.217149388798802</c:v>
                </c:pt>
                <c:pt idx="957">
                  <c:v>73.996634832617403</c:v>
                </c:pt>
                <c:pt idx="958">
                  <c:v>78.513941840312498</c:v>
                </c:pt>
                <c:pt idx="959">
                  <c:v>77.537240813222397</c:v>
                </c:pt>
                <c:pt idx="960">
                  <c:v>83.449382637380694</c:v>
                </c:pt>
                <c:pt idx="961">
                  <c:v>72.167726675247096</c:v>
                </c:pt>
                <c:pt idx="962">
                  <c:v>76.193459158115999</c:v>
                </c:pt>
                <c:pt idx="963">
                  <c:v>70.520466947625494</c:v>
                </c:pt>
                <c:pt idx="964">
                  <c:v>75.943196693097093</c:v>
                </c:pt>
                <c:pt idx="965">
                  <c:v>74.999070959245003</c:v>
                </c:pt>
                <c:pt idx="966">
                  <c:v>76.131081261085399</c:v>
                </c:pt>
                <c:pt idx="967">
                  <c:v>132.90284595287201</c:v>
                </c:pt>
                <c:pt idx="968">
                  <c:v>135.396926299868</c:v>
                </c:pt>
                <c:pt idx="969">
                  <c:v>113.009816349695</c:v>
                </c:pt>
                <c:pt idx="970">
                  <c:v>126.508956543685</c:v>
                </c:pt>
                <c:pt idx="971">
                  <c:v>101.18126935841001</c:v>
                </c:pt>
                <c:pt idx="972">
                  <c:v>115.257656462624</c:v>
                </c:pt>
                <c:pt idx="973">
                  <c:v>103.804270816108</c:v>
                </c:pt>
                <c:pt idx="974">
                  <c:v>101.834811320425</c:v>
                </c:pt>
                <c:pt idx="975">
                  <c:v>101.78810210859299</c:v>
                </c:pt>
                <c:pt idx="976">
                  <c:v>103.000346914292</c:v>
                </c:pt>
                <c:pt idx="977">
                  <c:v>108.80067278168301</c:v>
                </c:pt>
                <c:pt idx="978">
                  <c:v>114.613206724318</c:v>
                </c:pt>
                <c:pt idx="979">
                  <c:v>114.217422147693</c:v>
                </c:pt>
                <c:pt idx="980">
                  <c:v>118.58288602015701</c:v>
                </c:pt>
                <c:pt idx="981">
                  <c:v>72.2822224657221</c:v>
                </c:pt>
                <c:pt idx="982">
                  <c:v>78.570032867061897</c:v>
                </c:pt>
                <c:pt idx="983">
                  <c:v>72.161470230854206</c:v>
                </c:pt>
                <c:pt idx="984">
                  <c:v>75.689332089777594</c:v>
                </c:pt>
                <c:pt idx="985">
                  <c:v>73.053425978076703</c:v>
                </c:pt>
                <c:pt idx="986">
                  <c:v>77.149255762631299</c:v>
                </c:pt>
                <c:pt idx="987">
                  <c:v>81.993828905318097</c:v>
                </c:pt>
                <c:pt idx="988">
                  <c:v>87.700080207635594</c:v>
                </c:pt>
                <c:pt idx="989">
                  <c:v>85.011661707875902</c:v>
                </c:pt>
                <c:pt idx="990">
                  <c:v>93.063809621519596</c:v>
                </c:pt>
                <c:pt idx="991">
                  <c:v>93.598484437834202</c:v>
                </c:pt>
                <c:pt idx="992">
                  <c:v>94.555153005196203</c:v>
                </c:pt>
                <c:pt idx="993">
                  <c:v>101.057356253035</c:v>
                </c:pt>
                <c:pt idx="994">
                  <c:v>94.610587237300194</c:v>
                </c:pt>
                <c:pt idx="995">
                  <c:v>112.942504005922</c:v>
                </c:pt>
                <c:pt idx="996">
                  <c:v>94.510919614702402</c:v>
                </c:pt>
                <c:pt idx="997">
                  <c:v>104.62208570716599</c:v>
                </c:pt>
                <c:pt idx="998">
                  <c:v>115.22216568991399</c:v>
                </c:pt>
                <c:pt idx="999">
                  <c:v>103.951710241909</c:v>
                </c:pt>
                <c:pt idx="1000">
                  <c:v>120.028855361895</c:v>
                </c:pt>
                <c:pt idx="1001">
                  <c:v>118.285370594095</c:v>
                </c:pt>
                <c:pt idx="1002">
                  <c:v>102.040431915257</c:v>
                </c:pt>
                <c:pt idx="1003">
                  <c:v>135.322295454657</c:v>
                </c:pt>
                <c:pt idx="1004">
                  <c:v>76.513158418184105</c:v>
                </c:pt>
                <c:pt idx="1005">
                  <c:v>75.825605661481902</c:v>
                </c:pt>
                <c:pt idx="1006">
                  <c:v>73.979039929412906</c:v>
                </c:pt>
                <c:pt idx="1007">
                  <c:v>83.229461847322298</c:v>
                </c:pt>
                <c:pt idx="1008">
                  <c:v>81.436240435551497</c:v>
                </c:pt>
                <c:pt idx="1009">
                  <c:v>78.240662146098202</c:v>
                </c:pt>
                <c:pt idx="1010">
                  <c:v>75.496826164548096</c:v>
                </c:pt>
                <c:pt idx="1011">
                  <c:v>86.352360216113098</c:v>
                </c:pt>
                <c:pt idx="1012">
                  <c:v>82.124225908686995</c:v>
                </c:pt>
                <c:pt idx="1013">
                  <c:v>88.120514008186404</c:v>
                </c:pt>
                <c:pt idx="1014">
                  <c:v>80.531503888903202</c:v>
                </c:pt>
                <c:pt idx="1015">
                  <c:v>109.46493775513601</c:v>
                </c:pt>
                <c:pt idx="1016">
                  <c:v>90.248915397811004</c:v>
                </c:pt>
                <c:pt idx="1017">
                  <c:v>105.023451757274</c:v>
                </c:pt>
                <c:pt idx="1018">
                  <c:v>95.669103139357702</c:v>
                </c:pt>
                <c:pt idx="1019">
                  <c:v>107.29025447370999</c:v>
                </c:pt>
                <c:pt idx="1020">
                  <c:v>78.927269130467195</c:v>
                </c:pt>
                <c:pt idx="1021">
                  <c:v>82.171796023677103</c:v>
                </c:pt>
                <c:pt idx="1022">
                  <c:v>77.490313239393501</c:v>
                </c:pt>
                <c:pt idx="1023">
                  <c:v>76.003297020049402</c:v>
                </c:pt>
                <c:pt idx="1024">
                  <c:v>83.106892048339205</c:v>
                </c:pt>
                <c:pt idx="1025">
                  <c:v>86.414478288607995</c:v>
                </c:pt>
                <c:pt idx="1026">
                  <c:v>84.084831652757302</c:v>
                </c:pt>
                <c:pt idx="1027">
                  <c:v>93.2536289825712</c:v>
                </c:pt>
                <c:pt idx="1028">
                  <c:v>89.942316728111606</c:v>
                </c:pt>
                <c:pt idx="1029">
                  <c:v>109.323550840032</c:v>
                </c:pt>
                <c:pt idx="1030">
                  <c:v>100.777074652347</c:v>
                </c:pt>
                <c:pt idx="1031">
                  <c:v>96.2647309508028</c:v>
                </c:pt>
                <c:pt idx="1032">
                  <c:v>101.168159111848</c:v>
                </c:pt>
                <c:pt idx="1033">
                  <c:v>110.562021099036</c:v>
                </c:pt>
                <c:pt idx="1034">
                  <c:v>117.951514511393</c:v>
                </c:pt>
                <c:pt idx="1035">
                  <c:v>118.965101109467</c:v>
                </c:pt>
                <c:pt idx="1036">
                  <c:v>71.2316310129263</c:v>
                </c:pt>
                <c:pt idx="1037">
                  <c:v>74.841941172123299</c:v>
                </c:pt>
                <c:pt idx="1038">
                  <c:v>74.695905734818794</c:v>
                </c:pt>
                <c:pt idx="1039">
                  <c:v>118.141336509068</c:v>
                </c:pt>
                <c:pt idx="1040">
                  <c:v>78.158087287900102</c:v>
                </c:pt>
                <c:pt idx="1041">
                  <c:v>73.197064569589401</c:v>
                </c:pt>
                <c:pt idx="1042">
                  <c:v>72.129433084862598</c:v>
                </c:pt>
                <c:pt idx="1043">
                  <c:v>87.6800296170358</c:v>
                </c:pt>
                <c:pt idx="1044">
                  <c:v>86.025393475334099</c:v>
                </c:pt>
                <c:pt idx="1045">
                  <c:v>81.796152096258993</c:v>
                </c:pt>
                <c:pt idx="1046">
                  <c:v>108.265656405626</c:v>
                </c:pt>
                <c:pt idx="1047">
                  <c:v>86.747700651114101</c:v>
                </c:pt>
                <c:pt idx="1048">
                  <c:v>70.743319978835601</c:v>
                </c:pt>
                <c:pt idx="1049">
                  <c:v>81.611357519080002</c:v>
                </c:pt>
                <c:pt idx="1050">
                  <c:v>79.9856916650362</c:v>
                </c:pt>
                <c:pt idx="1051">
                  <c:v>78.731579715091101</c:v>
                </c:pt>
                <c:pt idx="1052">
                  <c:v>75.428849204604305</c:v>
                </c:pt>
                <c:pt idx="1053">
                  <c:v>82.544357273021006</c:v>
                </c:pt>
                <c:pt idx="1054">
                  <c:v>81.857788131953001</c:v>
                </c:pt>
                <c:pt idx="1055">
                  <c:v>99.678239039537004</c:v>
                </c:pt>
                <c:pt idx="1056">
                  <c:v>99.180865155245499</c:v>
                </c:pt>
                <c:pt idx="1057">
                  <c:v>88.709215875171594</c:v>
                </c:pt>
                <c:pt idx="1058">
                  <c:v>112.268448900027</c:v>
                </c:pt>
                <c:pt idx="1059">
                  <c:v>105.07444482985601</c:v>
                </c:pt>
                <c:pt idx="1060">
                  <c:v>96.246118560735496</c:v>
                </c:pt>
                <c:pt idx="1061">
                  <c:v>107.746585902238</c:v>
                </c:pt>
                <c:pt idx="1062">
                  <c:v>153.48955570745699</c:v>
                </c:pt>
                <c:pt idx="1063">
                  <c:v>139.71012900702399</c:v>
                </c:pt>
                <c:pt idx="1064">
                  <c:v>146.21076524421699</c:v>
                </c:pt>
                <c:pt idx="1065">
                  <c:v>119.326058325574</c:v>
                </c:pt>
                <c:pt idx="1066">
                  <c:v>127.514229147225</c:v>
                </c:pt>
                <c:pt idx="1067">
                  <c:v>108.149528741289</c:v>
                </c:pt>
                <c:pt idx="1068">
                  <c:v>105.31124492070001</c:v>
                </c:pt>
                <c:pt idx="1069">
                  <c:v>91.846431081361402</c:v>
                </c:pt>
                <c:pt idx="1070">
                  <c:v>90.951370383867499</c:v>
                </c:pt>
                <c:pt idx="1071">
                  <c:v>80.965637711413606</c:v>
                </c:pt>
                <c:pt idx="1072">
                  <c:v>82.909403595743598</c:v>
                </c:pt>
                <c:pt idx="1073">
                  <c:v>77.905192989342694</c:v>
                </c:pt>
                <c:pt idx="1074">
                  <c:v>76.981534277172798</c:v>
                </c:pt>
                <c:pt idx="1075">
                  <c:v>71.830043980767101</c:v>
                </c:pt>
                <c:pt idx="1076">
                  <c:v>71.555747448237994</c:v>
                </c:pt>
                <c:pt idx="1077">
                  <c:v>77.706814074740706</c:v>
                </c:pt>
                <c:pt idx="1078">
                  <c:v>77.2777536371363</c:v>
                </c:pt>
                <c:pt idx="1079">
                  <c:v>75.504080258456995</c:v>
                </c:pt>
                <c:pt idx="1080">
                  <c:v>74.928541316899796</c:v>
                </c:pt>
                <c:pt idx="1081">
                  <c:v>74.435139658017505</c:v>
                </c:pt>
                <c:pt idx="1082">
                  <c:v>75.077467047750105</c:v>
                </c:pt>
                <c:pt idx="1083">
                  <c:v>78.702467335748196</c:v>
                </c:pt>
                <c:pt idx="1084">
                  <c:v>76.376170284427502</c:v>
                </c:pt>
                <c:pt idx="1085">
                  <c:v>140.23530317676</c:v>
                </c:pt>
                <c:pt idx="1086">
                  <c:v>122.052596551448</c:v>
                </c:pt>
                <c:pt idx="1087">
                  <c:v>115.091051770408</c:v>
                </c:pt>
                <c:pt idx="1088">
                  <c:v>119.01349778837201</c:v>
                </c:pt>
                <c:pt idx="1089">
                  <c:v>109.424881634423</c:v>
                </c:pt>
                <c:pt idx="1090">
                  <c:v>104.247270238729</c:v>
                </c:pt>
                <c:pt idx="1091">
                  <c:v>111.268323130849</c:v>
                </c:pt>
                <c:pt idx="1092">
                  <c:v>111.22762132915901</c:v>
                </c:pt>
                <c:pt idx="1093">
                  <c:v>100.773306576059</c:v>
                </c:pt>
                <c:pt idx="1094">
                  <c:v>110.230202713804</c:v>
                </c:pt>
                <c:pt idx="1095">
                  <c:v>102.030428456596</c:v>
                </c:pt>
                <c:pt idx="1096">
                  <c:v>106.61934427669</c:v>
                </c:pt>
                <c:pt idx="1097">
                  <c:v>119.62094205728199</c:v>
                </c:pt>
                <c:pt idx="1098">
                  <c:v>107.194207360744</c:v>
                </c:pt>
                <c:pt idx="1099">
                  <c:v>72.549891080310701</c:v>
                </c:pt>
                <c:pt idx="1100">
                  <c:v>73.121016129853999</c:v>
                </c:pt>
                <c:pt idx="1101">
                  <c:v>85.929598432170593</c:v>
                </c:pt>
                <c:pt idx="1102">
                  <c:v>71.352313920107605</c:v>
                </c:pt>
                <c:pt idx="1103">
                  <c:v>80.671197626480506</c:v>
                </c:pt>
                <c:pt idx="1104">
                  <c:v>74.774714564188201</c:v>
                </c:pt>
                <c:pt idx="1105">
                  <c:v>72.838838952016602</c:v>
                </c:pt>
                <c:pt idx="1106">
                  <c:v>73.071439544434895</c:v>
                </c:pt>
                <c:pt idx="1107">
                  <c:v>77.189844719165094</c:v>
                </c:pt>
                <c:pt idx="1108">
                  <c:v>84.232441309344097</c:v>
                </c:pt>
                <c:pt idx="1109">
                  <c:v>86.718635134821795</c:v>
                </c:pt>
                <c:pt idx="1110">
                  <c:v>96.267737166797602</c:v>
                </c:pt>
                <c:pt idx="1111">
                  <c:v>107.076430207298</c:v>
                </c:pt>
                <c:pt idx="1112">
                  <c:v>80.069645012000805</c:v>
                </c:pt>
                <c:pt idx="1113">
                  <c:v>96.611404745658504</c:v>
                </c:pt>
                <c:pt idx="1114">
                  <c:v>71.913948210977296</c:v>
                </c:pt>
                <c:pt idx="1115">
                  <c:v>71.026454716263999</c:v>
                </c:pt>
                <c:pt idx="1116">
                  <c:v>79.310160670403306</c:v>
                </c:pt>
                <c:pt idx="1117">
                  <c:v>71.800789606678507</c:v>
                </c:pt>
                <c:pt idx="1118">
                  <c:v>70.887053954078198</c:v>
                </c:pt>
                <c:pt idx="1119">
                  <c:v>95.500368545671805</c:v>
                </c:pt>
                <c:pt idx="1120">
                  <c:v>90.816132661242506</c:v>
                </c:pt>
                <c:pt idx="1121">
                  <c:v>142.085870824323</c:v>
                </c:pt>
                <c:pt idx="1122">
                  <c:v>122.939223479422</c:v>
                </c:pt>
                <c:pt idx="1123">
                  <c:v>155.01901556881501</c:v>
                </c:pt>
                <c:pt idx="1124">
                  <c:v>128.03809708096901</c:v>
                </c:pt>
                <c:pt idx="1125">
                  <c:v>144.117687777399</c:v>
                </c:pt>
                <c:pt idx="1126">
                  <c:v>106.51387880164</c:v>
                </c:pt>
                <c:pt idx="1127">
                  <c:v>123.86112019447999</c:v>
                </c:pt>
                <c:pt idx="1128">
                  <c:v>99.035638227177103</c:v>
                </c:pt>
                <c:pt idx="1129">
                  <c:v>103.98141589349299</c:v>
                </c:pt>
                <c:pt idx="1130">
                  <c:v>92.066563044398706</c:v>
                </c:pt>
                <c:pt idx="1131">
                  <c:v>102.833906092999</c:v>
                </c:pt>
                <c:pt idx="1132">
                  <c:v>83.232490365064393</c:v>
                </c:pt>
                <c:pt idx="1133">
                  <c:v>96.284750806263006</c:v>
                </c:pt>
                <c:pt idx="1134">
                  <c:v>81.869456538353504</c:v>
                </c:pt>
                <c:pt idx="1135">
                  <c:v>86.866094374379898</c:v>
                </c:pt>
                <c:pt idx="1136">
                  <c:v>76.620107619791398</c:v>
                </c:pt>
                <c:pt idx="1137">
                  <c:v>74.193107866251907</c:v>
                </c:pt>
                <c:pt idx="1138">
                  <c:v>73.917591595905805</c:v>
                </c:pt>
                <c:pt idx="1139">
                  <c:v>72.746254107346701</c:v>
                </c:pt>
                <c:pt idx="1140">
                  <c:v>72.200016290818695</c:v>
                </c:pt>
                <c:pt idx="1141">
                  <c:v>71.252906172454402</c:v>
                </c:pt>
                <c:pt idx="1142">
                  <c:v>78.963814666930602</c:v>
                </c:pt>
                <c:pt idx="1143">
                  <c:v>76.4472039892905</c:v>
                </c:pt>
                <c:pt idx="1144">
                  <c:v>78.747897416324506</c:v>
                </c:pt>
                <c:pt idx="1145">
                  <c:v>80.545849792562294</c:v>
                </c:pt>
                <c:pt idx="1146">
                  <c:v>81.311195278055393</c:v>
                </c:pt>
                <c:pt idx="1147">
                  <c:v>124.84898995278201</c:v>
                </c:pt>
                <c:pt idx="1148">
                  <c:v>123.691128372968</c:v>
                </c:pt>
                <c:pt idx="1149">
                  <c:v>113.572361713511</c:v>
                </c:pt>
                <c:pt idx="1150">
                  <c:v>113.48070837265399</c:v>
                </c:pt>
                <c:pt idx="1151">
                  <c:v>97.5297387504976</c:v>
                </c:pt>
                <c:pt idx="1152">
                  <c:v>103.044987180628</c:v>
                </c:pt>
                <c:pt idx="1153">
                  <c:v>92.1345877038829</c:v>
                </c:pt>
                <c:pt idx="1154">
                  <c:v>95.339893384416797</c:v>
                </c:pt>
                <c:pt idx="1155">
                  <c:v>91.791515955885103</c:v>
                </c:pt>
                <c:pt idx="1156">
                  <c:v>89.988196874782702</c:v>
                </c:pt>
                <c:pt idx="1157">
                  <c:v>86.299125137449096</c:v>
                </c:pt>
                <c:pt idx="1158">
                  <c:v>93.369103567871903</c:v>
                </c:pt>
                <c:pt idx="1159">
                  <c:v>84.254723004406799</c:v>
                </c:pt>
                <c:pt idx="1160">
                  <c:v>98.848229004180794</c:v>
                </c:pt>
                <c:pt idx="1161">
                  <c:v>77.764385902098596</c:v>
                </c:pt>
                <c:pt idx="1162">
                  <c:v>82.051110945158896</c:v>
                </c:pt>
                <c:pt idx="1163">
                  <c:v>125.719924426899</c:v>
                </c:pt>
                <c:pt idx="1164">
                  <c:v>137.74280715427599</c:v>
                </c:pt>
                <c:pt idx="1165">
                  <c:v>129.973118187604</c:v>
                </c:pt>
                <c:pt idx="1166">
                  <c:v>113.62503818641299</c:v>
                </c:pt>
                <c:pt idx="1167">
                  <c:v>87.876655948660698</c:v>
                </c:pt>
                <c:pt idx="1168">
                  <c:v>74.730030787625495</c:v>
                </c:pt>
                <c:pt idx="1169">
                  <c:v>103.620187041441</c:v>
                </c:pt>
                <c:pt idx="1170">
                  <c:v>116.289985451652</c:v>
                </c:pt>
                <c:pt idx="1171">
                  <c:v>86.615187262623706</c:v>
                </c:pt>
                <c:pt idx="1172">
                  <c:v>110.37672212171699</c:v>
                </c:pt>
                <c:pt idx="1173">
                  <c:v>87.9374059974174</c:v>
                </c:pt>
                <c:pt idx="1174">
                  <c:v>100.34414503466201</c:v>
                </c:pt>
                <c:pt idx="1175">
                  <c:v>85.590162168937098</c:v>
                </c:pt>
                <c:pt idx="1176">
                  <c:v>90.669523972699196</c:v>
                </c:pt>
                <c:pt idx="1177">
                  <c:v>83.784197907494601</c:v>
                </c:pt>
                <c:pt idx="1178">
                  <c:v>97.962857649216602</c:v>
                </c:pt>
                <c:pt idx="1179">
                  <c:v>75.900343800621798</c:v>
                </c:pt>
                <c:pt idx="1180">
                  <c:v>80.823635545602002</c:v>
                </c:pt>
                <c:pt idx="1181">
                  <c:v>79.239776626692304</c:v>
                </c:pt>
                <c:pt idx="1182">
                  <c:v>77.259503271065995</c:v>
                </c:pt>
                <c:pt idx="1183">
                  <c:v>71.283542563684705</c:v>
                </c:pt>
                <c:pt idx="1184">
                  <c:v>72.271677000477595</c:v>
                </c:pt>
                <c:pt idx="1185">
                  <c:v>70.837411869287394</c:v>
                </c:pt>
                <c:pt idx="1186">
                  <c:v>73.771743001415501</c:v>
                </c:pt>
                <c:pt idx="1187">
                  <c:v>82.714983379711398</c:v>
                </c:pt>
                <c:pt idx="1188">
                  <c:v>80.766753788014398</c:v>
                </c:pt>
                <c:pt idx="1189">
                  <c:v>81.958987876234104</c:v>
                </c:pt>
                <c:pt idx="1190">
                  <c:v>133.609388988479</c:v>
                </c:pt>
                <c:pt idx="1191">
                  <c:v>121.539502544652</c:v>
                </c:pt>
                <c:pt idx="1192">
                  <c:v>117.25075411893199</c:v>
                </c:pt>
                <c:pt idx="1193">
                  <c:v>112.96796272837</c:v>
                </c:pt>
                <c:pt idx="1194">
                  <c:v>102.02920425892199</c:v>
                </c:pt>
                <c:pt idx="1195">
                  <c:v>95.292178318620302</c:v>
                </c:pt>
                <c:pt idx="1196">
                  <c:v>91.405659850733301</c:v>
                </c:pt>
                <c:pt idx="1197">
                  <c:v>94.980235027192293</c:v>
                </c:pt>
                <c:pt idx="1198">
                  <c:v>85.740426539680598</c:v>
                </c:pt>
                <c:pt idx="1199">
                  <c:v>85.439132397963704</c:v>
                </c:pt>
                <c:pt idx="1200">
                  <c:v>80.027518136968794</c:v>
                </c:pt>
                <c:pt idx="1201">
                  <c:v>78.293709621019502</c:v>
                </c:pt>
                <c:pt idx="1202">
                  <c:v>74.113020562340793</c:v>
                </c:pt>
                <c:pt idx="1203">
                  <c:v>80.0400246934515</c:v>
                </c:pt>
                <c:pt idx="1204">
                  <c:v>77.842801849200796</c:v>
                </c:pt>
                <c:pt idx="1205">
                  <c:v>85.115215234445998</c:v>
                </c:pt>
                <c:pt idx="1206">
                  <c:v>82.924239643327098</c:v>
                </c:pt>
                <c:pt idx="1207">
                  <c:v>75.883561771143306</c:v>
                </c:pt>
                <c:pt idx="1208">
                  <c:v>81.692564611305897</c:v>
                </c:pt>
                <c:pt idx="1209">
                  <c:v>87.424193886711805</c:v>
                </c:pt>
                <c:pt idx="1210">
                  <c:v>77.834270673919505</c:v>
                </c:pt>
                <c:pt idx="1211">
                  <c:v>77.445474675848999</c:v>
                </c:pt>
                <c:pt idx="1212">
                  <c:v>74.950933679993</c:v>
                </c:pt>
                <c:pt idx="1213">
                  <c:v>77.405294241248995</c:v>
                </c:pt>
                <c:pt idx="1214">
                  <c:v>76.149491490791405</c:v>
                </c:pt>
                <c:pt idx="1215">
                  <c:v>71.877392515485397</c:v>
                </c:pt>
                <c:pt idx="1216">
                  <c:v>74.258333546177596</c:v>
                </c:pt>
                <c:pt idx="1217">
                  <c:v>76.284549693069707</c:v>
                </c:pt>
                <c:pt idx="1218">
                  <c:v>71.186472554405597</c:v>
                </c:pt>
                <c:pt idx="1219">
                  <c:v>78.555514943250799</c:v>
                </c:pt>
                <c:pt idx="1220">
                  <c:v>71.912991755947104</c:v>
                </c:pt>
                <c:pt idx="1221">
                  <c:v>74.644711314645804</c:v>
                </c:pt>
                <c:pt idx="1222">
                  <c:v>75.601704474838897</c:v>
                </c:pt>
                <c:pt idx="1223">
                  <c:v>80.711356742960504</c:v>
                </c:pt>
                <c:pt idx="1224">
                  <c:v>80.845880322007503</c:v>
                </c:pt>
                <c:pt idx="1225">
                  <c:v>77.304787937283095</c:v>
                </c:pt>
                <c:pt idx="1226">
                  <c:v>79.0616415928382</c:v>
                </c:pt>
                <c:pt idx="1227">
                  <c:v>155.15732990239201</c:v>
                </c:pt>
                <c:pt idx="1228">
                  <c:v>144.068524986255</c:v>
                </c:pt>
                <c:pt idx="1229">
                  <c:v>151.52134697933101</c:v>
                </c:pt>
                <c:pt idx="1230">
                  <c:v>95.494497523990304</c:v>
                </c:pt>
                <c:pt idx="1231">
                  <c:v>98.266620528205095</c:v>
                </c:pt>
                <c:pt idx="1232">
                  <c:v>95.540890539200703</c:v>
                </c:pt>
                <c:pt idx="1233">
                  <c:v>99.570032847547097</c:v>
                </c:pt>
                <c:pt idx="1234">
                  <c:v>90.023512878519796</c:v>
                </c:pt>
                <c:pt idx="1235">
                  <c:v>86.293203458014403</c:v>
                </c:pt>
                <c:pt idx="1236">
                  <c:v>79.551565593375699</c:v>
                </c:pt>
                <c:pt idx="1237">
                  <c:v>83.781345787243893</c:v>
                </c:pt>
                <c:pt idx="1238">
                  <c:v>74.751550323951307</c:v>
                </c:pt>
                <c:pt idx="1239">
                  <c:v>74.622783925985203</c:v>
                </c:pt>
                <c:pt idx="1240">
                  <c:v>73.333514181453907</c:v>
                </c:pt>
                <c:pt idx="1241">
                  <c:v>77.464906254463003</c:v>
                </c:pt>
                <c:pt idx="1242">
                  <c:v>75.667472456920095</c:v>
                </c:pt>
                <c:pt idx="1243">
                  <c:v>85.505659549826206</c:v>
                </c:pt>
                <c:pt idx="1244">
                  <c:v>74.016723002315302</c:v>
                </c:pt>
                <c:pt idx="1245">
                  <c:v>91.127993884270595</c:v>
                </c:pt>
                <c:pt idx="1246">
                  <c:v>77.394277712455605</c:v>
                </c:pt>
                <c:pt idx="1247">
                  <c:v>86.090575709812398</c:v>
                </c:pt>
                <c:pt idx="1248">
                  <c:v>78.594455158536505</c:v>
                </c:pt>
                <c:pt idx="1249">
                  <c:v>93.640693973888006</c:v>
                </c:pt>
                <c:pt idx="1250">
                  <c:v>79.713898907559496</c:v>
                </c:pt>
                <c:pt idx="1251">
                  <c:v>95.741907856332602</c:v>
                </c:pt>
                <c:pt idx="1252">
                  <c:v>108.27988320411301</c:v>
                </c:pt>
                <c:pt idx="1253">
                  <c:v>106.11935020867099</c:v>
                </c:pt>
                <c:pt idx="1254">
                  <c:v>89.574999368867097</c:v>
                </c:pt>
                <c:pt idx="1255">
                  <c:v>107.23362866525299</c:v>
                </c:pt>
                <c:pt idx="1256">
                  <c:v>120.61006852413</c:v>
                </c:pt>
                <c:pt idx="1257">
                  <c:v>95.417271111610802</c:v>
                </c:pt>
                <c:pt idx="1258">
                  <c:v>115.964074391853</c:v>
                </c:pt>
                <c:pt idx="1259">
                  <c:v>97.500854449244898</c:v>
                </c:pt>
                <c:pt idx="1260">
                  <c:v>106.898751812906</c:v>
                </c:pt>
                <c:pt idx="1261">
                  <c:v>102.262155264618</c:v>
                </c:pt>
                <c:pt idx="1262">
                  <c:v>103.15108897515501</c:v>
                </c:pt>
                <c:pt idx="1263">
                  <c:v>98.795565439687195</c:v>
                </c:pt>
                <c:pt idx="1264">
                  <c:v>102.266816950113</c:v>
                </c:pt>
                <c:pt idx="1265">
                  <c:v>99.756026294589304</c:v>
                </c:pt>
                <c:pt idx="1266">
                  <c:v>100.702252143561</c:v>
                </c:pt>
                <c:pt idx="1267">
                  <c:v>99.187953259651394</c:v>
                </c:pt>
                <c:pt idx="1268">
                  <c:v>92.111930185045495</c:v>
                </c:pt>
                <c:pt idx="1269">
                  <c:v>96.439294466842099</c:v>
                </c:pt>
                <c:pt idx="1270">
                  <c:v>96.012171386653193</c:v>
                </c:pt>
                <c:pt idx="1271">
                  <c:v>116.216557150111</c:v>
                </c:pt>
                <c:pt idx="1272">
                  <c:v>91.065038168471503</c:v>
                </c:pt>
                <c:pt idx="1273">
                  <c:v>99.424611105457203</c:v>
                </c:pt>
                <c:pt idx="1274">
                  <c:v>91.962040722010897</c:v>
                </c:pt>
                <c:pt idx="1275">
                  <c:v>101.42808091489501</c:v>
                </c:pt>
                <c:pt idx="1276">
                  <c:v>104.610638406558</c:v>
                </c:pt>
                <c:pt idx="1277">
                  <c:v>106.081454916414</c:v>
                </c:pt>
                <c:pt idx="1278">
                  <c:v>98.498380487894394</c:v>
                </c:pt>
                <c:pt idx="1279">
                  <c:v>105.73451139590399</c:v>
                </c:pt>
                <c:pt idx="1280">
                  <c:v>100.00460137869101</c:v>
                </c:pt>
                <c:pt idx="1281">
                  <c:v>102.66154652383899</c:v>
                </c:pt>
                <c:pt idx="1282">
                  <c:v>106.97811859492199</c:v>
                </c:pt>
                <c:pt idx="1283">
                  <c:v>111.162044184571</c:v>
                </c:pt>
                <c:pt idx="1284">
                  <c:v>120.34016661233601</c:v>
                </c:pt>
                <c:pt idx="1285">
                  <c:v>116.76899668436801</c:v>
                </c:pt>
                <c:pt idx="1286">
                  <c:v>110.98662628121301</c:v>
                </c:pt>
                <c:pt idx="1287">
                  <c:v>109.13460982213699</c:v>
                </c:pt>
                <c:pt idx="1288">
                  <c:v>121.30809388907601</c:v>
                </c:pt>
                <c:pt idx="1289">
                  <c:v>143.19088811927</c:v>
                </c:pt>
                <c:pt idx="1290">
                  <c:v>160.45309994416399</c:v>
                </c:pt>
                <c:pt idx="1291">
                  <c:v>145.26236143835001</c:v>
                </c:pt>
                <c:pt idx="1292">
                  <c:v>146.51260759444699</c:v>
                </c:pt>
                <c:pt idx="1293">
                  <c:v>133.19093694473901</c:v>
                </c:pt>
                <c:pt idx="1294">
                  <c:v>133.69118538013601</c:v>
                </c:pt>
                <c:pt idx="1295">
                  <c:v>153.82856971711701</c:v>
                </c:pt>
                <c:pt idx="1296">
                  <c:v>160.682787356369</c:v>
                </c:pt>
                <c:pt idx="1297">
                  <c:v>155.61739790487101</c:v>
                </c:pt>
                <c:pt idx="1298">
                  <c:v>128.838349441319</c:v>
                </c:pt>
                <c:pt idx="1299">
                  <c:v>146.31303956607599</c:v>
                </c:pt>
                <c:pt idx="1300">
                  <c:v>118.280920041755</c:v>
                </c:pt>
                <c:pt idx="1301">
                  <c:v>145.63247706838601</c:v>
                </c:pt>
                <c:pt idx="1302">
                  <c:v>104.612938329843</c:v>
                </c:pt>
                <c:pt idx="1303">
                  <c:v>130.712408086723</c:v>
                </c:pt>
                <c:pt idx="1304">
                  <c:v>100.609626142396</c:v>
                </c:pt>
                <c:pt idx="1305">
                  <c:v>114.327445422652</c:v>
                </c:pt>
                <c:pt idx="1306">
                  <c:v>101.342168113029</c:v>
                </c:pt>
                <c:pt idx="1307">
                  <c:v>113.580709519352</c:v>
                </c:pt>
                <c:pt idx="1308">
                  <c:v>95.016733080385805</c:v>
                </c:pt>
                <c:pt idx="1309">
                  <c:v>102.595722730948</c:v>
                </c:pt>
                <c:pt idx="1310">
                  <c:v>105.441107380356</c:v>
                </c:pt>
                <c:pt idx="1311">
                  <c:v>100.92157866058101</c:v>
                </c:pt>
                <c:pt idx="1312">
                  <c:v>120.52098405157</c:v>
                </c:pt>
                <c:pt idx="1313">
                  <c:v>109.652304623761</c:v>
                </c:pt>
                <c:pt idx="1314">
                  <c:v>128.63680440865599</c:v>
                </c:pt>
                <c:pt idx="1315">
                  <c:v>124.803670621923</c:v>
                </c:pt>
                <c:pt idx="1316">
                  <c:v>143.58028948004801</c:v>
                </c:pt>
                <c:pt idx="1317">
                  <c:v>132.833624689906</c:v>
                </c:pt>
                <c:pt idx="1318">
                  <c:v>147.13349234859899</c:v>
                </c:pt>
                <c:pt idx="1319">
                  <c:v>134.88025864644601</c:v>
                </c:pt>
                <c:pt idx="1320">
                  <c:v>149.12200132762999</c:v>
                </c:pt>
                <c:pt idx="1321">
                  <c:v>131.37166157903999</c:v>
                </c:pt>
                <c:pt idx="1322">
                  <c:v>141.57253494130799</c:v>
                </c:pt>
                <c:pt idx="1323">
                  <c:v>156.20333105519299</c:v>
                </c:pt>
                <c:pt idx="1324">
                  <c:v>155.32783015576501</c:v>
                </c:pt>
                <c:pt idx="1325">
                  <c:v>132.54227111161001</c:v>
                </c:pt>
                <c:pt idx="1326">
                  <c:v>141.181496399661</c:v>
                </c:pt>
                <c:pt idx="1327">
                  <c:v>128.128873846098</c:v>
                </c:pt>
                <c:pt idx="1328">
                  <c:v>145.50587956366701</c:v>
                </c:pt>
                <c:pt idx="1329">
                  <c:v>121.12932035836501</c:v>
                </c:pt>
                <c:pt idx="1330">
                  <c:v>122.95191662576499</c:v>
                </c:pt>
                <c:pt idx="1331">
                  <c:v>119.025936945068</c:v>
                </c:pt>
                <c:pt idx="1332">
                  <c:v>108.85357159126001</c:v>
                </c:pt>
                <c:pt idx="1333">
                  <c:v>111.037186842376</c:v>
                </c:pt>
                <c:pt idx="1334">
                  <c:v>103.21489003540999</c:v>
                </c:pt>
                <c:pt idx="1335">
                  <c:v>109.041272589255</c:v>
                </c:pt>
                <c:pt idx="1336">
                  <c:v>93.184077035511294</c:v>
                </c:pt>
                <c:pt idx="1337">
                  <c:v>95.709364808158398</c:v>
                </c:pt>
                <c:pt idx="1338">
                  <c:v>85.106345021273</c:v>
                </c:pt>
                <c:pt idx="1339">
                  <c:v>85.928080914895205</c:v>
                </c:pt>
                <c:pt idx="1340">
                  <c:v>87.114463778461399</c:v>
                </c:pt>
                <c:pt idx="1341">
                  <c:v>87.058200731324305</c:v>
                </c:pt>
                <c:pt idx="1342">
                  <c:v>82.645406385737601</c:v>
                </c:pt>
                <c:pt idx="1343">
                  <c:v>89.707624048849198</c:v>
                </c:pt>
                <c:pt idx="1344">
                  <c:v>77.599581912323202</c:v>
                </c:pt>
                <c:pt idx="1345">
                  <c:v>85.981422040195696</c:v>
                </c:pt>
                <c:pt idx="1346">
                  <c:v>87.088830301113703</c:v>
                </c:pt>
                <c:pt idx="1347">
                  <c:v>97.656467924054297</c:v>
                </c:pt>
                <c:pt idx="1348">
                  <c:v>90.206094968149699</c:v>
                </c:pt>
                <c:pt idx="1349">
                  <c:v>110.59415553425001</c:v>
                </c:pt>
                <c:pt idx="1350">
                  <c:v>101.97466484754899</c:v>
                </c:pt>
                <c:pt idx="1351">
                  <c:v>107.619902762622</c:v>
                </c:pt>
                <c:pt idx="1352">
                  <c:v>102.611011652107</c:v>
                </c:pt>
                <c:pt idx="1353">
                  <c:v>100.420419564531</c:v>
                </c:pt>
                <c:pt idx="1354">
                  <c:v>156.71654540739399</c:v>
                </c:pt>
                <c:pt idx="1355">
                  <c:v>160.04849986064099</c:v>
                </c:pt>
                <c:pt idx="1356">
                  <c:v>146.98503139706</c:v>
                </c:pt>
                <c:pt idx="1357">
                  <c:v>132.65193982853799</c:v>
                </c:pt>
                <c:pt idx="1358">
                  <c:v>137.74744942292401</c:v>
                </c:pt>
                <c:pt idx="1359">
                  <c:v>146.12117696499601</c:v>
                </c:pt>
                <c:pt idx="1360">
                  <c:v>132.214059415951</c:v>
                </c:pt>
                <c:pt idx="1361">
                  <c:v>136.10461404567101</c:v>
                </c:pt>
                <c:pt idx="1362">
                  <c:v>128.27135701812199</c:v>
                </c:pt>
                <c:pt idx="1363">
                  <c:v>124.432129082134</c:v>
                </c:pt>
                <c:pt idx="1364">
                  <c:v>76.789011363483297</c:v>
                </c:pt>
                <c:pt idx="1365">
                  <c:v>75.389681145367504</c:v>
                </c:pt>
                <c:pt idx="1366">
                  <c:v>157.31776295971699</c:v>
                </c:pt>
                <c:pt idx="1367">
                  <c:v>139.485528572308</c:v>
                </c:pt>
                <c:pt idx="1368">
                  <c:v>126.190312038215</c:v>
                </c:pt>
                <c:pt idx="1369">
                  <c:v>121.41159247188</c:v>
                </c:pt>
                <c:pt idx="1370">
                  <c:v>116.761700351035</c:v>
                </c:pt>
                <c:pt idx="1371">
                  <c:v>115.47930468633101</c:v>
                </c:pt>
                <c:pt idx="1372">
                  <c:v>93.084412179732894</c:v>
                </c:pt>
                <c:pt idx="1373">
                  <c:v>99.515673021627407</c:v>
                </c:pt>
                <c:pt idx="1374">
                  <c:v>82.366730068490199</c:v>
                </c:pt>
                <c:pt idx="1375">
                  <c:v>81.076222920607506</c:v>
                </c:pt>
                <c:pt idx="1376">
                  <c:v>74.816398967762098</c:v>
                </c:pt>
                <c:pt idx="1377">
                  <c:v>81.998003169229904</c:v>
                </c:pt>
                <c:pt idx="1378">
                  <c:v>71.689581617413097</c:v>
                </c:pt>
                <c:pt idx="1379">
                  <c:v>71.720948429445897</c:v>
                </c:pt>
                <c:pt idx="1380">
                  <c:v>72.227844544150599</c:v>
                </c:pt>
                <c:pt idx="1381">
                  <c:v>76.366107013382504</c:v>
                </c:pt>
                <c:pt idx="1382">
                  <c:v>79.503189768306001</c:v>
                </c:pt>
                <c:pt idx="1383">
                  <c:v>81.167576192121203</c:v>
                </c:pt>
                <c:pt idx="1384">
                  <c:v>87.381415577518098</c:v>
                </c:pt>
                <c:pt idx="1385">
                  <c:v>92.861960161534299</c:v>
                </c:pt>
                <c:pt idx="1386">
                  <c:v>87.370679888489704</c:v>
                </c:pt>
                <c:pt idx="1387">
                  <c:v>101.847234974595</c:v>
                </c:pt>
                <c:pt idx="1388">
                  <c:v>90.538733005478406</c:v>
                </c:pt>
                <c:pt idx="1389">
                  <c:v>103.874087325766</c:v>
                </c:pt>
                <c:pt idx="1390">
                  <c:v>157.152750214073</c:v>
                </c:pt>
                <c:pt idx="1391">
                  <c:v>150.58732997085301</c:v>
                </c:pt>
                <c:pt idx="1392">
                  <c:v>124.640738421883</c:v>
                </c:pt>
                <c:pt idx="1393">
                  <c:v>129.56974438670201</c:v>
                </c:pt>
                <c:pt idx="1394">
                  <c:v>143.78209987418899</c:v>
                </c:pt>
                <c:pt idx="1395">
                  <c:v>116.575016397789</c:v>
                </c:pt>
                <c:pt idx="1396">
                  <c:v>126.82622292060699</c:v>
                </c:pt>
                <c:pt idx="1397">
                  <c:v>116.906685189827</c:v>
                </c:pt>
                <c:pt idx="1398">
                  <c:v>119.436569774338</c:v>
                </c:pt>
                <c:pt idx="1399">
                  <c:v>126.228409917351</c:v>
                </c:pt>
                <c:pt idx="1400">
                  <c:v>131.315469474438</c:v>
                </c:pt>
                <c:pt idx="1401">
                  <c:v>86.967069891103307</c:v>
                </c:pt>
                <c:pt idx="1402">
                  <c:v>100.93337856117699</c:v>
                </c:pt>
                <c:pt idx="1403">
                  <c:v>86.934079626767499</c:v>
                </c:pt>
                <c:pt idx="1404">
                  <c:v>98.472774849901398</c:v>
                </c:pt>
                <c:pt idx="1405">
                  <c:v>83.826447468550299</c:v>
                </c:pt>
                <c:pt idx="1406">
                  <c:v>90.388819381403493</c:v>
                </c:pt>
                <c:pt idx="1407">
                  <c:v>81.094675147538396</c:v>
                </c:pt>
                <c:pt idx="1408">
                  <c:v>85.145443425742798</c:v>
                </c:pt>
                <c:pt idx="1409">
                  <c:v>92.923816981687295</c:v>
                </c:pt>
                <c:pt idx="1410">
                  <c:v>94.636226624543198</c:v>
                </c:pt>
                <c:pt idx="1411">
                  <c:v>108.263295119674</c:v>
                </c:pt>
                <c:pt idx="1412">
                  <c:v>105.510914085755</c:v>
                </c:pt>
                <c:pt idx="1413">
                  <c:v>131.52699935827101</c:v>
                </c:pt>
                <c:pt idx="1414">
                  <c:v>113.974429546729</c:v>
                </c:pt>
                <c:pt idx="1415">
                  <c:v>159.849953398835</c:v>
                </c:pt>
                <c:pt idx="1416">
                  <c:v>148.639815082024</c:v>
                </c:pt>
                <c:pt idx="1417">
                  <c:v>72.828862608891001</c:v>
                </c:pt>
                <c:pt idx="1418">
                  <c:v>80.031057808330402</c:v>
                </c:pt>
                <c:pt idx="1419">
                  <c:v>91.359164217107306</c:v>
                </c:pt>
                <c:pt idx="1420">
                  <c:v>118.78679927418899</c:v>
                </c:pt>
                <c:pt idx="1421">
                  <c:v>75.868481773185493</c:v>
                </c:pt>
                <c:pt idx="1422">
                  <c:v>73.963594644482697</c:v>
                </c:pt>
                <c:pt idx="1423">
                  <c:v>78.572738980742699</c:v>
                </c:pt>
                <c:pt idx="1424">
                  <c:v>87.945180288706098</c:v>
                </c:pt>
                <c:pt idx="1425">
                  <c:v>72.669998457515405</c:v>
                </c:pt>
                <c:pt idx="1426">
                  <c:v>84.309518498686998</c:v>
                </c:pt>
                <c:pt idx="1427">
                  <c:v>74.895609149730106</c:v>
                </c:pt>
                <c:pt idx="1428">
                  <c:v>73.910651479214593</c:v>
                </c:pt>
                <c:pt idx="1429">
                  <c:v>105.225875669329</c:v>
                </c:pt>
                <c:pt idx="1430">
                  <c:v>98.253236112343401</c:v>
                </c:pt>
                <c:pt idx="1431">
                  <c:v>88.196940270060907</c:v>
                </c:pt>
                <c:pt idx="1432">
                  <c:v>79.731483049236601</c:v>
                </c:pt>
                <c:pt idx="1433">
                  <c:v>71.367068154621805</c:v>
                </c:pt>
                <c:pt idx="1434">
                  <c:v>154.376861084918</c:v>
                </c:pt>
                <c:pt idx="1435">
                  <c:v>143.85844550667599</c:v>
                </c:pt>
                <c:pt idx="1436">
                  <c:v>130.16478744060899</c:v>
                </c:pt>
                <c:pt idx="1437">
                  <c:v>122.526844056824</c:v>
                </c:pt>
                <c:pt idx="1438">
                  <c:v>104.11910310707501</c:v>
                </c:pt>
                <c:pt idx="1439">
                  <c:v>97.096382129911504</c:v>
                </c:pt>
                <c:pt idx="1440">
                  <c:v>87.624838721059206</c:v>
                </c:pt>
                <c:pt idx="1441">
                  <c:v>88.146678226526703</c:v>
                </c:pt>
                <c:pt idx="1442">
                  <c:v>82.717682827123696</c:v>
                </c:pt>
                <c:pt idx="1443">
                  <c:v>76.260954649875899</c:v>
                </c:pt>
                <c:pt idx="1444">
                  <c:v>74.810316480627506</c:v>
                </c:pt>
                <c:pt idx="1445">
                  <c:v>74.362716436338403</c:v>
                </c:pt>
                <c:pt idx="1446">
                  <c:v>74.134724099786993</c:v>
                </c:pt>
                <c:pt idx="1447">
                  <c:v>74.087715328779893</c:v>
                </c:pt>
                <c:pt idx="1448">
                  <c:v>77.503856730782402</c:v>
                </c:pt>
                <c:pt idx="1449">
                  <c:v>79.731222383449904</c:v>
                </c:pt>
                <c:pt idx="1450">
                  <c:v>78.949652327037796</c:v>
                </c:pt>
                <c:pt idx="1451">
                  <c:v>84.315939117068197</c:v>
                </c:pt>
                <c:pt idx="1452">
                  <c:v>84.276759722750299</c:v>
                </c:pt>
                <c:pt idx="1453">
                  <c:v>88.629142951530994</c:v>
                </c:pt>
                <c:pt idx="1454">
                  <c:v>90.465252476915296</c:v>
                </c:pt>
                <c:pt idx="1455">
                  <c:v>94.480677523943001</c:v>
                </c:pt>
                <c:pt idx="1456">
                  <c:v>141.350455320072</c:v>
                </c:pt>
                <c:pt idx="1457">
                  <c:v>147.64395678428701</c:v>
                </c:pt>
                <c:pt idx="1458">
                  <c:v>124.83419951370099</c:v>
                </c:pt>
                <c:pt idx="1459">
                  <c:v>138.06199638182201</c:v>
                </c:pt>
                <c:pt idx="1460">
                  <c:v>118.24522769031699</c:v>
                </c:pt>
                <c:pt idx="1461">
                  <c:v>131.21942598093099</c:v>
                </c:pt>
                <c:pt idx="1462">
                  <c:v>127.410316500376</c:v>
                </c:pt>
                <c:pt idx="1463">
                  <c:v>128.97788661656</c:v>
                </c:pt>
                <c:pt idx="1464">
                  <c:v>107.689030208006</c:v>
                </c:pt>
                <c:pt idx="1465">
                  <c:v>113.610014479228</c:v>
                </c:pt>
                <c:pt idx="1466">
                  <c:v>108.80215418635299</c:v>
                </c:pt>
                <c:pt idx="1467">
                  <c:v>106.19180147391801</c:v>
                </c:pt>
                <c:pt idx="1468">
                  <c:v>118.714748735309</c:v>
                </c:pt>
                <c:pt idx="1469">
                  <c:v>132.688228684585</c:v>
                </c:pt>
                <c:pt idx="1470">
                  <c:v>79.137022140114595</c:v>
                </c:pt>
                <c:pt idx="1471">
                  <c:v>77.047281870011204</c:v>
                </c:pt>
                <c:pt idx="1472">
                  <c:v>78.620134916020803</c:v>
                </c:pt>
                <c:pt idx="1473">
                  <c:v>75.708893198992698</c:v>
                </c:pt>
                <c:pt idx="1474">
                  <c:v>81.374224726083895</c:v>
                </c:pt>
                <c:pt idx="1475">
                  <c:v>78.463063038331597</c:v>
                </c:pt>
                <c:pt idx="1476">
                  <c:v>123.302919566819</c:v>
                </c:pt>
                <c:pt idx="1477">
                  <c:v>104.703977105962</c:v>
                </c:pt>
                <c:pt idx="1478">
                  <c:v>116.151114904086</c:v>
                </c:pt>
                <c:pt idx="1479">
                  <c:v>102.208314481473</c:v>
                </c:pt>
                <c:pt idx="1480">
                  <c:v>100.97592133287201</c:v>
                </c:pt>
                <c:pt idx="1481">
                  <c:v>91.835046127230598</c:v>
                </c:pt>
                <c:pt idx="1482">
                  <c:v>73.971416985795003</c:v>
                </c:pt>
                <c:pt idx="1483">
                  <c:v>106.858723115657</c:v>
                </c:pt>
                <c:pt idx="1484">
                  <c:v>88.5568556908255</c:v>
                </c:pt>
                <c:pt idx="1485">
                  <c:v>120.594477716414</c:v>
                </c:pt>
                <c:pt idx="1486">
                  <c:v>105.154011752473</c:v>
                </c:pt>
                <c:pt idx="1487">
                  <c:v>149.95593581524699</c:v>
                </c:pt>
                <c:pt idx="1488">
                  <c:v>130.47115092759199</c:v>
                </c:pt>
                <c:pt idx="1489">
                  <c:v>133.58819938821699</c:v>
                </c:pt>
                <c:pt idx="1490">
                  <c:v>101.490986388821</c:v>
                </c:pt>
                <c:pt idx="1491">
                  <c:v>77.783539885637197</c:v>
                </c:pt>
                <c:pt idx="1492">
                  <c:v>72.844238581404497</c:v>
                </c:pt>
                <c:pt idx="1493">
                  <c:v>148.413664813167</c:v>
                </c:pt>
                <c:pt idx="1494">
                  <c:v>120.319738590778</c:v>
                </c:pt>
                <c:pt idx="1495">
                  <c:v>93.758942086832306</c:v>
                </c:pt>
                <c:pt idx="1496">
                  <c:v>160.44050675784999</c:v>
                </c:pt>
                <c:pt idx="1497">
                  <c:v>140.36814831106</c:v>
                </c:pt>
                <c:pt idx="1498">
                  <c:v>120.08457236428001</c:v>
                </c:pt>
                <c:pt idx="1499">
                  <c:v>111.011649079143</c:v>
                </c:pt>
                <c:pt idx="1500">
                  <c:v>100.02401185874101</c:v>
                </c:pt>
                <c:pt idx="1501">
                  <c:v>93.507438316400496</c:v>
                </c:pt>
                <c:pt idx="1502">
                  <c:v>76.040882096734094</c:v>
                </c:pt>
                <c:pt idx="1503">
                  <c:v>81.9946355250636</c:v>
                </c:pt>
                <c:pt idx="1504">
                  <c:v>70.683936451291899</c:v>
                </c:pt>
                <c:pt idx="1505">
                  <c:v>77.582477523640193</c:v>
                </c:pt>
                <c:pt idx="1506">
                  <c:v>77.163143119524406</c:v>
                </c:pt>
                <c:pt idx="1507">
                  <c:v>74.811289124296096</c:v>
                </c:pt>
                <c:pt idx="1508">
                  <c:v>74.297926760863206</c:v>
                </c:pt>
                <c:pt idx="1509">
                  <c:v>75.836327416524597</c:v>
                </c:pt>
                <c:pt idx="1510">
                  <c:v>79.368997131999606</c:v>
                </c:pt>
                <c:pt idx="1511">
                  <c:v>153.99488647015801</c:v>
                </c:pt>
                <c:pt idx="1512">
                  <c:v>135.622484805548</c:v>
                </c:pt>
                <c:pt idx="1513">
                  <c:v>134.208922714605</c:v>
                </c:pt>
                <c:pt idx="1514">
                  <c:v>122.035689383869</c:v>
                </c:pt>
                <c:pt idx="1515">
                  <c:v>121.47395206045999</c:v>
                </c:pt>
                <c:pt idx="1516">
                  <c:v>121.27661102521201</c:v>
                </c:pt>
                <c:pt idx="1517">
                  <c:v>116.36300387490699</c:v>
                </c:pt>
                <c:pt idx="1518">
                  <c:v>100.29581085521799</c:v>
                </c:pt>
                <c:pt idx="1519">
                  <c:v>109.436865013542</c:v>
                </c:pt>
                <c:pt idx="1520">
                  <c:v>109.443940197242</c:v>
                </c:pt>
                <c:pt idx="1521">
                  <c:v>112.52949600923399</c:v>
                </c:pt>
                <c:pt idx="1522">
                  <c:v>115.44869149952</c:v>
                </c:pt>
                <c:pt idx="1523">
                  <c:v>133.980169635164</c:v>
                </c:pt>
                <c:pt idx="1524">
                  <c:v>84.489308453224098</c:v>
                </c:pt>
                <c:pt idx="1525">
                  <c:v>70.5343114275679</c:v>
                </c:pt>
                <c:pt idx="1526">
                  <c:v>91.051893324387393</c:v>
                </c:pt>
                <c:pt idx="1527">
                  <c:v>79.185021094150599</c:v>
                </c:pt>
                <c:pt idx="1528">
                  <c:v>73.080709912409006</c:v>
                </c:pt>
                <c:pt idx="1529">
                  <c:v>71.814230647629898</c:v>
                </c:pt>
                <c:pt idx="1530">
                  <c:v>86.843449165628797</c:v>
                </c:pt>
                <c:pt idx="1531">
                  <c:v>72.717903084081598</c:v>
                </c:pt>
                <c:pt idx="1532">
                  <c:v>71.114209608925904</c:v>
                </c:pt>
                <c:pt idx="1533">
                  <c:v>79.629220797902704</c:v>
                </c:pt>
                <c:pt idx="1534">
                  <c:v>89.777748464729001</c:v>
                </c:pt>
                <c:pt idx="1535">
                  <c:v>100.093269157919</c:v>
                </c:pt>
                <c:pt idx="1536">
                  <c:v>97.921863199413707</c:v>
                </c:pt>
                <c:pt idx="1537">
                  <c:v>73.711945478349804</c:v>
                </c:pt>
                <c:pt idx="1538">
                  <c:v>85.811706933722505</c:v>
                </c:pt>
                <c:pt idx="1539">
                  <c:v>80.625133023467995</c:v>
                </c:pt>
                <c:pt idx="1540">
                  <c:v>104.001414626017</c:v>
                </c:pt>
                <c:pt idx="1541">
                  <c:v>106.522400558778</c:v>
                </c:pt>
                <c:pt idx="1542">
                  <c:v>73.0070615754709</c:v>
                </c:pt>
                <c:pt idx="1543">
                  <c:v>71.656613609272995</c:v>
                </c:pt>
                <c:pt idx="1544">
                  <c:v>86.470991985362701</c:v>
                </c:pt>
                <c:pt idx="1545">
                  <c:v>99.406502890475906</c:v>
                </c:pt>
                <c:pt idx="1546">
                  <c:v>109.140872385797</c:v>
                </c:pt>
                <c:pt idx="1547">
                  <c:v>104.45000896064199</c:v>
                </c:pt>
                <c:pt idx="1548">
                  <c:v>115.226552100725</c:v>
                </c:pt>
                <c:pt idx="1549">
                  <c:v>103.20848735285399</c:v>
                </c:pt>
                <c:pt idx="1550">
                  <c:v>145.23347620727401</c:v>
                </c:pt>
                <c:pt idx="1551">
                  <c:v>142.593506559313</c:v>
                </c:pt>
                <c:pt idx="1552">
                  <c:v>105.828605109303</c:v>
                </c:pt>
                <c:pt idx="1553">
                  <c:v>95.667888209271794</c:v>
                </c:pt>
                <c:pt idx="1554">
                  <c:v>89.047054208879999</c:v>
                </c:pt>
                <c:pt idx="1555">
                  <c:v>82.379601378691305</c:v>
                </c:pt>
                <c:pt idx="1556">
                  <c:v>71.366772272555806</c:v>
                </c:pt>
                <c:pt idx="1557">
                  <c:v>78.219878327217401</c:v>
                </c:pt>
                <c:pt idx="1558">
                  <c:v>157.24945099332001</c:v>
                </c:pt>
                <c:pt idx="1559">
                  <c:v>149.799636844259</c:v>
                </c:pt>
                <c:pt idx="1560">
                  <c:v>144.33104957141899</c:v>
                </c:pt>
                <c:pt idx="1561">
                  <c:v>113.71209823111801</c:v>
                </c:pt>
                <c:pt idx="1562">
                  <c:v>119.343567713654</c:v>
                </c:pt>
                <c:pt idx="1563">
                  <c:v>99.705416963003003</c:v>
                </c:pt>
                <c:pt idx="1564">
                  <c:v>113.81902428446099</c:v>
                </c:pt>
                <c:pt idx="1565">
                  <c:v>96.866452578198505</c:v>
                </c:pt>
                <c:pt idx="1566">
                  <c:v>108.16081115769801</c:v>
                </c:pt>
                <c:pt idx="1567">
                  <c:v>104.86093450152801</c:v>
                </c:pt>
                <c:pt idx="1568">
                  <c:v>100.68411205608101</c:v>
                </c:pt>
                <c:pt idx="1569">
                  <c:v>128.214545087733</c:v>
                </c:pt>
                <c:pt idx="1570">
                  <c:v>115.90047361371199</c:v>
                </c:pt>
                <c:pt idx="1571">
                  <c:v>122.77922320211199</c:v>
                </c:pt>
                <c:pt idx="1572">
                  <c:v>88.014699394933103</c:v>
                </c:pt>
                <c:pt idx="1573">
                  <c:v>81.796066328449896</c:v>
                </c:pt>
                <c:pt idx="1574">
                  <c:v>72.852190968153394</c:v>
                </c:pt>
                <c:pt idx="1575">
                  <c:v>91.3156298028713</c:v>
                </c:pt>
                <c:pt idx="1576">
                  <c:v>94.369813112253993</c:v>
                </c:pt>
                <c:pt idx="1577">
                  <c:v>124.20392265976901</c:v>
                </c:pt>
                <c:pt idx="1578">
                  <c:v>91.521532566835802</c:v>
                </c:pt>
                <c:pt idx="1579">
                  <c:v>106.54166047254</c:v>
                </c:pt>
                <c:pt idx="1580">
                  <c:v>106.785291611714</c:v>
                </c:pt>
                <c:pt idx="1581">
                  <c:v>75.776087391969099</c:v>
                </c:pt>
                <c:pt idx="1582">
                  <c:v>89.751830766619193</c:v>
                </c:pt>
                <c:pt idx="1583">
                  <c:v>77.406005654316402</c:v>
                </c:pt>
                <c:pt idx="1584">
                  <c:v>91.619122995458497</c:v>
                </c:pt>
                <c:pt idx="1585">
                  <c:v>88.270954467762195</c:v>
                </c:pt>
                <c:pt idx="1586">
                  <c:v>109.466054597802</c:v>
                </c:pt>
                <c:pt idx="1587">
                  <c:v>94.865000770436794</c:v>
                </c:pt>
                <c:pt idx="1588">
                  <c:v>130.19200527696901</c:v>
                </c:pt>
                <c:pt idx="1589">
                  <c:v>118.80226603825</c:v>
                </c:pt>
                <c:pt idx="1590">
                  <c:v>91.163951371048</c:v>
                </c:pt>
                <c:pt idx="1591">
                  <c:v>74.067052900979803</c:v>
                </c:pt>
                <c:pt idx="1592">
                  <c:v>87.894767706108894</c:v>
                </c:pt>
                <c:pt idx="1593">
                  <c:v>93.732327197833001</c:v>
                </c:pt>
                <c:pt idx="1594">
                  <c:v>146.649825622256</c:v>
                </c:pt>
                <c:pt idx="1595">
                  <c:v>122.183693709349</c:v>
                </c:pt>
                <c:pt idx="1596">
                  <c:v>155.009857016686</c:v>
                </c:pt>
                <c:pt idx="1597">
                  <c:v>115.038862821213</c:v>
                </c:pt>
                <c:pt idx="1598">
                  <c:v>74.022178810992898</c:v>
                </c:pt>
                <c:pt idx="1599">
                  <c:v>72.493855077682994</c:v>
                </c:pt>
                <c:pt idx="1600">
                  <c:v>72.445777490230697</c:v>
                </c:pt>
                <c:pt idx="1601">
                  <c:v>101.427902036411</c:v>
                </c:pt>
                <c:pt idx="1602">
                  <c:v>100.482204924421</c:v>
                </c:pt>
                <c:pt idx="1603">
                  <c:v>109.376589312012</c:v>
                </c:pt>
                <c:pt idx="1604">
                  <c:v>91.214916681536394</c:v>
                </c:pt>
                <c:pt idx="1605">
                  <c:v>112.95158670834699</c:v>
                </c:pt>
                <c:pt idx="1606">
                  <c:v>93.747322605843095</c:v>
                </c:pt>
                <c:pt idx="1607">
                  <c:v>154.50050231553701</c:v>
                </c:pt>
                <c:pt idx="1608">
                  <c:v>120.13252429318899</c:v>
                </c:pt>
                <c:pt idx="1609">
                  <c:v>79.936367575084205</c:v>
                </c:pt>
                <c:pt idx="1610">
                  <c:v>71.706444861496195</c:v>
                </c:pt>
                <c:pt idx="1611">
                  <c:v>96.953227463596903</c:v>
                </c:pt>
                <c:pt idx="1612">
                  <c:v>93.6855013861272</c:v>
                </c:pt>
                <c:pt idx="1613">
                  <c:v>103.31414833069501</c:v>
                </c:pt>
                <c:pt idx="1614">
                  <c:v>93.318913329612599</c:v>
                </c:pt>
                <c:pt idx="1615">
                  <c:v>138.43225316299799</c:v>
                </c:pt>
                <c:pt idx="1616">
                  <c:v>108.01354231831</c:v>
                </c:pt>
                <c:pt idx="1617">
                  <c:v>140.22960786973101</c:v>
                </c:pt>
                <c:pt idx="1618">
                  <c:v>123.454191033138</c:v>
                </c:pt>
                <c:pt idx="1619">
                  <c:v>96.769080076657303</c:v>
                </c:pt>
                <c:pt idx="1620">
                  <c:v>152.362011465959</c:v>
                </c:pt>
                <c:pt idx="1621">
                  <c:v>86.835278279589403</c:v>
                </c:pt>
                <c:pt idx="1622">
                  <c:v>83.448794100903399</c:v>
                </c:pt>
                <c:pt idx="1623">
                  <c:v>94.658791418735902</c:v>
                </c:pt>
                <c:pt idx="1624">
                  <c:v>128.97285244253899</c:v>
                </c:pt>
                <c:pt idx="1625">
                  <c:v>77.449346334201294</c:v>
                </c:pt>
                <c:pt idx="1626">
                  <c:v>78.073623246398299</c:v>
                </c:pt>
                <c:pt idx="1627">
                  <c:v>71.001490131656894</c:v>
                </c:pt>
                <c:pt idx="1628">
                  <c:v>75.778157518555702</c:v>
                </c:pt>
                <c:pt idx="1629">
                  <c:v>114.06169971291401</c:v>
                </c:pt>
                <c:pt idx="1630">
                  <c:v>158.64569924302299</c:v>
                </c:pt>
                <c:pt idx="1631">
                  <c:v>81.186720059362798</c:v>
                </c:pt>
                <c:pt idx="1632">
                  <c:v>84.844319215918404</c:v>
                </c:pt>
                <c:pt idx="1633">
                  <c:v>92.862112561904695</c:v>
                </c:pt>
                <c:pt idx="1634">
                  <c:v>116.019935887342</c:v>
                </c:pt>
                <c:pt idx="1635">
                  <c:v>152.07446004304299</c:v>
                </c:pt>
                <c:pt idx="1636">
                  <c:v>160.14641863326</c:v>
                </c:pt>
                <c:pt idx="1637">
                  <c:v>71.335757462137394</c:v>
                </c:pt>
                <c:pt idx="1638">
                  <c:v>76.296365317404806</c:v>
                </c:pt>
                <c:pt idx="1639">
                  <c:v>86.134864404236893</c:v>
                </c:pt>
                <c:pt idx="1640">
                  <c:v>113.781444908891</c:v>
                </c:pt>
                <c:pt idx="1641">
                  <c:v>156.0800693246</c:v>
                </c:pt>
                <c:pt idx="1642">
                  <c:v>137.76345927891001</c:v>
                </c:pt>
                <c:pt idx="1643">
                  <c:v>95.225924760156104</c:v>
                </c:pt>
                <c:pt idx="1644">
                  <c:v>115.109201906735</c:v>
                </c:pt>
                <c:pt idx="1645">
                  <c:v>147.022769448128</c:v>
                </c:pt>
                <c:pt idx="1646">
                  <c:v>73.817314713636804</c:v>
                </c:pt>
                <c:pt idx="1647">
                  <c:v>150.68771182672299</c:v>
                </c:pt>
                <c:pt idx="1648">
                  <c:v>142.69555893586701</c:v>
                </c:pt>
                <c:pt idx="1649">
                  <c:v>142.145424891673</c:v>
                </c:pt>
                <c:pt idx="1650">
                  <c:v>76.424879264610098</c:v>
                </c:pt>
                <c:pt idx="1651">
                  <c:v>106.641600071081</c:v>
                </c:pt>
                <c:pt idx="1652">
                  <c:v>136.703667654264</c:v>
                </c:pt>
                <c:pt idx="1653">
                  <c:v>118.382610251271</c:v>
                </c:pt>
                <c:pt idx="1654">
                  <c:v>89.453861287735293</c:v>
                </c:pt>
                <c:pt idx="1655">
                  <c:v>108.523228907084</c:v>
                </c:pt>
                <c:pt idx="1656">
                  <c:v>100.709267711653</c:v>
                </c:pt>
                <c:pt idx="1657">
                  <c:v>130.76551153697301</c:v>
                </c:pt>
                <c:pt idx="1658">
                  <c:v>121.70709318605</c:v>
                </c:pt>
                <c:pt idx="1659">
                  <c:v>142.19815763331201</c:v>
                </c:pt>
                <c:pt idx="1660">
                  <c:v>118.43574064424099</c:v>
                </c:pt>
                <c:pt idx="1661">
                  <c:v>125.729009907924</c:v>
                </c:pt>
                <c:pt idx="1662">
                  <c:v>145.66788637431199</c:v>
                </c:pt>
                <c:pt idx="1663">
                  <c:v>140.681221970378</c:v>
                </c:pt>
                <c:pt idx="1664">
                  <c:v>158.97438158906701</c:v>
                </c:pt>
                <c:pt idx="1665">
                  <c:v>157.76324330501399</c:v>
                </c:pt>
                <c:pt idx="1666">
                  <c:v>119.47976244698199</c:v>
                </c:pt>
                <c:pt idx="1667">
                  <c:v>136.63850344959101</c:v>
                </c:pt>
                <c:pt idx="1668">
                  <c:v>92.072738480865596</c:v>
                </c:pt>
                <c:pt idx="1669">
                  <c:v>102.682040666715</c:v>
                </c:pt>
                <c:pt idx="1670">
                  <c:v>79.512952708392007</c:v>
                </c:pt>
                <c:pt idx="1671">
                  <c:v>100.365304819096</c:v>
                </c:pt>
                <c:pt idx="1672">
                  <c:v>113.972765027958</c:v>
                </c:pt>
                <c:pt idx="1673">
                  <c:v>125.534732040425</c:v>
                </c:pt>
                <c:pt idx="1674">
                  <c:v>125.41831226719501</c:v>
                </c:pt>
                <c:pt idx="1675">
                  <c:v>74.389899203624296</c:v>
                </c:pt>
                <c:pt idx="1676">
                  <c:v>87.903022833082403</c:v>
                </c:pt>
                <c:pt idx="1677">
                  <c:v>76.901110459814802</c:v>
                </c:pt>
                <c:pt idx="1678">
                  <c:v>96.160676481554404</c:v>
                </c:pt>
                <c:pt idx="1679">
                  <c:v>93.077076448258495</c:v>
                </c:pt>
                <c:pt idx="1680">
                  <c:v>132.98082317692899</c:v>
                </c:pt>
                <c:pt idx="1681">
                  <c:v>114.685729280659</c:v>
                </c:pt>
                <c:pt idx="1682">
                  <c:v>153.86492966888699</c:v>
                </c:pt>
                <c:pt idx="1683">
                  <c:v>154.23411862408301</c:v>
                </c:pt>
                <c:pt idx="1684">
                  <c:v>83.552962160932395</c:v>
                </c:pt>
                <c:pt idx="1685">
                  <c:v>93.642325760486102</c:v>
                </c:pt>
                <c:pt idx="1686">
                  <c:v>93.241872718067498</c:v>
                </c:pt>
                <c:pt idx="1687">
                  <c:v>108.66072568808799</c:v>
                </c:pt>
                <c:pt idx="1688">
                  <c:v>77.565654597783293</c:v>
                </c:pt>
                <c:pt idx="1689">
                  <c:v>77.308875609471599</c:v>
                </c:pt>
                <c:pt idx="1690">
                  <c:v>99.904368170988803</c:v>
                </c:pt>
                <c:pt idx="1691">
                  <c:v>114.307692176036</c:v>
                </c:pt>
                <c:pt idx="1692">
                  <c:v>114.762123667111</c:v>
                </c:pt>
                <c:pt idx="1693">
                  <c:v>129.40636865522001</c:v>
                </c:pt>
                <c:pt idx="1694">
                  <c:v>123.054918309912</c:v>
                </c:pt>
                <c:pt idx="1695">
                  <c:v>144.46480376763401</c:v>
                </c:pt>
                <c:pt idx="1696">
                  <c:v>146.951287103043</c:v>
                </c:pt>
                <c:pt idx="1697">
                  <c:v>145.59481618545399</c:v>
                </c:pt>
                <c:pt idx="1698">
                  <c:v>156.94466144324701</c:v>
                </c:pt>
                <c:pt idx="1699">
                  <c:v>145.57635112913599</c:v>
                </c:pt>
                <c:pt idx="1700">
                  <c:v>139.94224396243999</c:v>
                </c:pt>
                <c:pt idx="1701">
                  <c:v>138.56775610536201</c:v>
                </c:pt>
                <c:pt idx="1702">
                  <c:v>156.088985918834</c:v>
                </c:pt>
                <c:pt idx="1703">
                  <c:v>111.770500429462</c:v>
                </c:pt>
                <c:pt idx="1704">
                  <c:v>138.00604498978001</c:v>
                </c:pt>
                <c:pt idx="1705">
                  <c:v>78.091255008404104</c:v>
                </c:pt>
                <c:pt idx="1706">
                  <c:v>74.202932104914098</c:v>
                </c:pt>
                <c:pt idx="1707">
                  <c:v>107.60839984663301</c:v>
                </c:pt>
                <c:pt idx="1708">
                  <c:v>123.86363621178199</c:v>
                </c:pt>
                <c:pt idx="1709">
                  <c:v>92.003329579044802</c:v>
                </c:pt>
                <c:pt idx="1710">
                  <c:v>99.102952831439396</c:v>
                </c:pt>
                <c:pt idx="1711">
                  <c:v>77.211145994173407</c:v>
                </c:pt>
                <c:pt idx="1712">
                  <c:v>76.586669064566294</c:v>
                </c:pt>
                <c:pt idx="1713">
                  <c:v>72.753186926133907</c:v>
                </c:pt>
                <c:pt idx="1714">
                  <c:v>73.958276875078099</c:v>
                </c:pt>
                <c:pt idx="1715">
                  <c:v>78.093247369244196</c:v>
                </c:pt>
                <c:pt idx="1716">
                  <c:v>74.585172651080796</c:v>
                </c:pt>
                <c:pt idx="1717">
                  <c:v>90.396307046336105</c:v>
                </c:pt>
                <c:pt idx="1718">
                  <c:v>84.673166375289298</c:v>
                </c:pt>
                <c:pt idx="1719">
                  <c:v>114.249001510558</c:v>
                </c:pt>
                <c:pt idx="1720">
                  <c:v>104.08894137786901</c:v>
                </c:pt>
                <c:pt idx="1721">
                  <c:v>70.603296013155102</c:v>
                </c:pt>
                <c:pt idx="1722">
                  <c:v>77.355621558754194</c:v>
                </c:pt>
                <c:pt idx="1723">
                  <c:v>74.022277100393794</c:v>
                </c:pt>
                <c:pt idx="1724">
                  <c:v>74.791043375674803</c:v>
                </c:pt>
                <c:pt idx="1725">
                  <c:v>76.199615372766303</c:v>
                </c:pt>
                <c:pt idx="1726">
                  <c:v>78.236381441678304</c:v>
                </c:pt>
                <c:pt idx="1727">
                  <c:v>78.979929716283294</c:v>
                </c:pt>
                <c:pt idx="1728">
                  <c:v>99.014326803269697</c:v>
                </c:pt>
                <c:pt idx="1729">
                  <c:v>111.797169284695</c:v>
                </c:pt>
                <c:pt idx="1730">
                  <c:v>91.260509330743702</c:v>
                </c:pt>
                <c:pt idx="1731">
                  <c:v>92.479499241396496</c:v>
                </c:pt>
                <c:pt idx="1732">
                  <c:v>90.759524665211202</c:v>
                </c:pt>
                <c:pt idx="1733">
                  <c:v>92.1258570494564</c:v>
                </c:pt>
                <c:pt idx="1734">
                  <c:v>79.371684335378006</c:v>
                </c:pt>
                <c:pt idx="1735">
                  <c:v>85.435379116101799</c:v>
                </c:pt>
                <c:pt idx="1736">
                  <c:v>86.108757556741196</c:v>
                </c:pt>
                <c:pt idx="1737">
                  <c:v>90.281698849166105</c:v>
                </c:pt>
                <c:pt idx="1738">
                  <c:v>75.986752185757496</c:v>
                </c:pt>
                <c:pt idx="1739">
                  <c:v>76.926604578992198</c:v>
                </c:pt>
                <c:pt idx="1740">
                  <c:v>71.992358900016995</c:v>
                </c:pt>
                <c:pt idx="1741">
                  <c:v>80.529364616269305</c:v>
                </c:pt>
                <c:pt idx="1742">
                  <c:v>82.915179052208998</c:v>
                </c:pt>
                <c:pt idx="1743">
                  <c:v>72.798213286066897</c:v>
                </c:pt>
                <c:pt idx="1744">
                  <c:v>77.942951195280997</c:v>
                </c:pt>
                <c:pt idx="1745">
                  <c:v>75.776993881669398</c:v>
                </c:pt>
                <c:pt idx="1746">
                  <c:v>72.5530333787503</c:v>
                </c:pt>
                <c:pt idx="1747">
                  <c:v>76.841733058733396</c:v>
                </c:pt>
                <c:pt idx="1748">
                  <c:v>92.432004132098101</c:v>
                </c:pt>
                <c:pt idx="1749">
                  <c:v>100.513603179222</c:v>
                </c:pt>
                <c:pt idx="1750">
                  <c:v>87.938291772628006</c:v>
                </c:pt>
                <c:pt idx="1751">
                  <c:v>78.440090732240606</c:v>
                </c:pt>
                <c:pt idx="1752">
                  <c:v>71.595693839118098</c:v>
                </c:pt>
                <c:pt idx="1753">
                  <c:v>73.121086912102001</c:v>
                </c:pt>
                <c:pt idx="1754">
                  <c:v>75.186801036157803</c:v>
                </c:pt>
                <c:pt idx="1755">
                  <c:v>82.213842726469693</c:v>
                </c:pt>
                <c:pt idx="1756">
                  <c:v>79.447556936317497</c:v>
                </c:pt>
                <c:pt idx="1757">
                  <c:v>87.119113837798693</c:v>
                </c:pt>
                <c:pt idx="1758">
                  <c:v>82.520559584760903</c:v>
                </c:pt>
                <c:pt idx="1759">
                  <c:v>84.086954243857704</c:v>
                </c:pt>
                <c:pt idx="1760">
                  <c:v>87.500081073233204</c:v>
                </c:pt>
                <c:pt idx="1761">
                  <c:v>108.06918642739601</c:v>
                </c:pt>
                <c:pt idx="1762">
                  <c:v>113.647492874433</c:v>
                </c:pt>
                <c:pt idx="1763">
                  <c:v>92.352847251332804</c:v>
                </c:pt>
                <c:pt idx="1764">
                  <c:v>88.945537451208097</c:v>
                </c:pt>
                <c:pt idx="1765">
                  <c:v>72.695575853698699</c:v>
                </c:pt>
                <c:pt idx="1766">
                  <c:v>72.513332691399199</c:v>
                </c:pt>
                <c:pt idx="1767">
                  <c:v>72.924629781122306</c:v>
                </c:pt>
                <c:pt idx="1768">
                  <c:v>89.403362843176794</c:v>
                </c:pt>
                <c:pt idx="1769">
                  <c:v>76.534676697370799</c:v>
                </c:pt>
                <c:pt idx="1770">
                  <c:v>130.31118579648901</c:v>
                </c:pt>
                <c:pt idx="1771">
                  <c:v>89.869829006299199</c:v>
                </c:pt>
                <c:pt idx="1772">
                  <c:v>112.378256690271</c:v>
                </c:pt>
                <c:pt idx="1773">
                  <c:v>130.41202645127399</c:v>
                </c:pt>
                <c:pt idx="1774">
                  <c:v>87.495451155384103</c:v>
                </c:pt>
                <c:pt idx="1775">
                  <c:v>71.336347475846793</c:v>
                </c:pt>
                <c:pt idx="1776">
                  <c:v>111.284627705647</c:v>
                </c:pt>
                <c:pt idx="1777">
                  <c:v>100.47477875379499</c:v>
                </c:pt>
                <c:pt idx="1778">
                  <c:v>121.230737513599</c:v>
                </c:pt>
                <c:pt idx="1779">
                  <c:v>117.953272304107</c:v>
                </c:pt>
                <c:pt idx="1780">
                  <c:v>108.546906905903</c:v>
                </c:pt>
                <c:pt idx="1781">
                  <c:v>120.84095480943</c:v>
                </c:pt>
                <c:pt idx="1782">
                  <c:v>86.068189552000007</c:v>
                </c:pt>
                <c:pt idx="1783">
                  <c:v>92.854146215571006</c:v>
                </c:pt>
                <c:pt idx="1784">
                  <c:v>71.065425815740397</c:v>
                </c:pt>
                <c:pt idx="1785">
                  <c:v>81.692615467680099</c:v>
                </c:pt>
                <c:pt idx="1786">
                  <c:v>73.092358057285594</c:v>
                </c:pt>
                <c:pt idx="1787">
                  <c:v>75.282777280727302</c:v>
                </c:pt>
                <c:pt idx="1788">
                  <c:v>85.417701476623805</c:v>
                </c:pt>
                <c:pt idx="1789">
                  <c:v>84.663540056660295</c:v>
                </c:pt>
                <c:pt idx="1790">
                  <c:v>114.828563244481</c:v>
                </c:pt>
                <c:pt idx="1791">
                  <c:v>99.983822648179498</c:v>
                </c:pt>
                <c:pt idx="1792">
                  <c:v>126.834558179361</c:v>
                </c:pt>
                <c:pt idx="1793">
                  <c:v>109.954476559624</c:v>
                </c:pt>
                <c:pt idx="1794">
                  <c:v>92.434784187315202</c:v>
                </c:pt>
                <c:pt idx="1795">
                  <c:v>152.39001471344599</c:v>
                </c:pt>
                <c:pt idx="1796">
                  <c:v>128.206905067989</c:v>
                </c:pt>
                <c:pt idx="1797">
                  <c:v>139.22036968816201</c:v>
                </c:pt>
                <c:pt idx="1798">
                  <c:v>140.41657941606499</c:v>
                </c:pt>
                <c:pt idx="1799">
                  <c:v>112.36516317216901</c:v>
                </c:pt>
                <c:pt idx="1800">
                  <c:v>152.045627005602</c:v>
                </c:pt>
                <c:pt idx="1801">
                  <c:v>159.56085097220199</c:v>
                </c:pt>
                <c:pt idx="1802">
                  <c:v>140.88850549026401</c:v>
                </c:pt>
                <c:pt idx="1803">
                  <c:v>136.632149849266</c:v>
                </c:pt>
                <c:pt idx="1804">
                  <c:v>107.316508332986</c:v>
                </c:pt>
                <c:pt idx="1805">
                  <c:v>107.173429095392</c:v>
                </c:pt>
                <c:pt idx="1806">
                  <c:v>86.716933604158996</c:v>
                </c:pt>
                <c:pt idx="1807">
                  <c:v>84.6126851350582</c:v>
                </c:pt>
                <c:pt idx="1808">
                  <c:v>131.737990093348</c:v>
                </c:pt>
                <c:pt idx="1809">
                  <c:v>75.255151737633298</c:v>
                </c:pt>
                <c:pt idx="1810">
                  <c:v>73.609141593683802</c:v>
                </c:pt>
                <c:pt idx="1811">
                  <c:v>115.659877708556</c:v>
                </c:pt>
                <c:pt idx="1812">
                  <c:v>108.795957946849</c:v>
                </c:pt>
                <c:pt idx="1813">
                  <c:v>75.120137763122401</c:v>
                </c:pt>
                <c:pt idx="1814">
                  <c:v>87.899149284474802</c:v>
                </c:pt>
                <c:pt idx="1815">
                  <c:v>88.043413760549996</c:v>
                </c:pt>
                <c:pt idx="1816">
                  <c:v>133.20394641129701</c:v>
                </c:pt>
                <c:pt idx="1817">
                  <c:v>130.92750434408401</c:v>
                </c:pt>
                <c:pt idx="1818">
                  <c:v>160.653597776048</c:v>
                </c:pt>
                <c:pt idx="1819">
                  <c:v>116.813044192997</c:v>
                </c:pt>
                <c:pt idx="1820">
                  <c:v>120.903535412115</c:v>
                </c:pt>
                <c:pt idx="1821">
                  <c:v>89.772129544248003</c:v>
                </c:pt>
                <c:pt idx="1822">
                  <c:v>89.704800029912306</c:v>
                </c:pt>
                <c:pt idx="1823">
                  <c:v>73.841685135848195</c:v>
                </c:pt>
                <c:pt idx="1824">
                  <c:v>136.926540274481</c:v>
                </c:pt>
                <c:pt idx="1825">
                  <c:v>158.120445918146</c:v>
                </c:pt>
                <c:pt idx="1826">
                  <c:v>155.254696841314</c:v>
                </c:pt>
                <c:pt idx="1827">
                  <c:v>143.84192244098699</c:v>
                </c:pt>
                <c:pt idx="1828">
                  <c:v>158.167748768525</c:v>
                </c:pt>
                <c:pt idx="1829">
                  <c:v>152.125885182757</c:v>
                </c:pt>
                <c:pt idx="1830">
                  <c:v>117.79349514471301</c:v>
                </c:pt>
                <c:pt idx="1831">
                  <c:v>128.556971357913</c:v>
                </c:pt>
                <c:pt idx="1832">
                  <c:v>89.390242892338307</c:v>
                </c:pt>
                <c:pt idx="1833">
                  <c:v>90.810277905337998</c:v>
                </c:pt>
                <c:pt idx="1834">
                  <c:v>75.977448036583596</c:v>
                </c:pt>
                <c:pt idx="1835">
                  <c:v>138.049300756897</c:v>
                </c:pt>
                <c:pt idx="1836">
                  <c:v>150.322787086717</c:v>
                </c:pt>
                <c:pt idx="1837">
                  <c:v>157.66960764849199</c:v>
                </c:pt>
                <c:pt idx="1838">
                  <c:v>153.68554022224299</c:v>
                </c:pt>
                <c:pt idx="1839">
                  <c:v>134.616092193822</c:v>
                </c:pt>
                <c:pt idx="1840">
                  <c:v>153.059609980125</c:v>
                </c:pt>
                <c:pt idx="1841">
                  <c:v>102.248356526451</c:v>
                </c:pt>
                <c:pt idx="1842">
                  <c:v>120.15997079567499</c:v>
                </c:pt>
                <c:pt idx="1843">
                  <c:v>78.178846594894694</c:v>
                </c:pt>
                <c:pt idx="1844">
                  <c:v>85.778665908172897</c:v>
                </c:pt>
                <c:pt idx="1845">
                  <c:v>80.785860134072905</c:v>
                </c:pt>
                <c:pt idx="1846">
                  <c:v>89.689143948068505</c:v>
                </c:pt>
                <c:pt idx="1847">
                  <c:v>120.07431821628499</c:v>
                </c:pt>
                <c:pt idx="1848">
                  <c:v>125.673569007479</c:v>
                </c:pt>
                <c:pt idx="1849">
                  <c:v>74.953285868603999</c:v>
                </c:pt>
                <c:pt idx="1850">
                  <c:v>89.632772351166096</c:v>
                </c:pt>
                <c:pt idx="1851">
                  <c:v>110.318251701873</c:v>
                </c:pt>
                <c:pt idx="1852">
                  <c:v>134.63459556638401</c:v>
                </c:pt>
                <c:pt idx="1853">
                  <c:v>72.139470696836099</c:v>
                </c:pt>
                <c:pt idx="1854">
                  <c:v>151.17094042607101</c:v>
                </c:pt>
                <c:pt idx="1855">
                  <c:v>113.94668218873601</c:v>
                </c:pt>
                <c:pt idx="1856">
                  <c:v>117.10990824084</c:v>
                </c:pt>
                <c:pt idx="1857">
                  <c:v>137.24016487282699</c:v>
                </c:pt>
                <c:pt idx="1858">
                  <c:v>150.16763342968801</c:v>
                </c:pt>
                <c:pt idx="1859">
                  <c:v>159.846962404957</c:v>
                </c:pt>
                <c:pt idx="1860">
                  <c:v>151.66766792363299</c:v>
                </c:pt>
                <c:pt idx="1861">
                  <c:v>153.01041512244799</c:v>
                </c:pt>
                <c:pt idx="1862">
                  <c:v>141.28628364739399</c:v>
                </c:pt>
                <c:pt idx="1863">
                  <c:v>156.057510589114</c:v>
                </c:pt>
                <c:pt idx="1864">
                  <c:v>109.67240500703301</c:v>
                </c:pt>
                <c:pt idx="1865">
                  <c:v>121.775711022895</c:v>
                </c:pt>
                <c:pt idx="1866">
                  <c:v>91.127187864029594</c:v>
                </c:pt>
                <c:pt idx="1867">
                  <c:v>101.320312582285</c:v>
                </c:pt>
                <c:pt idx="1868">
                  <c:v>71.557039810949405</c:v>
                </c:pt>
                <c:pt idx="1869">
                  <c:v>79.823992531600098</c:v>
                </c:pt>
                <c:pt idx="1870">
                  <c:v>124.97931264821599</c:v>
                </c:pt>
                <c:pt idx="1871">
                  <c:v>100.103828522272</c:v>
                </c:pt>
                <c:pt idx="1872">
                  <c:v>156.70441472109201</c:v>
                </c:pt>
                <c:pt idx="1873">
                  <c:v>85.470787018848895</c:v>
                </c:pt>
                <c:pt idx="1874">
                  <c:v>99.868340002601499</c:v>
                </c:pt>
                <c:pt idx="1875">
                  <c:v>99.200514881372399</c:v>
                </c:pt>
                <c:pt idx="1876">
                  <c:v>121.44099197706301</c:v>
                </c:pt>
                <c:pt idx="1877">
                  <c:v>115.47346701404599</c:v>
                </c:pt>
                <c:pt idx="1878">
                  <c:v>138.15552305986</c:v>
                </c:pt>
                <c:pt idx="1879">
                  <c:v>134.04834720518701</c:v>
                </c:pt>
                <c:pt idx="1880">
                  <c:v>141.78763821769701</c:v>
                </c:pt>
                <c:pt idx="1881">
                  <c:v>154.987937125174</c:v>
                </c:pt>
                <c:pt idx="1882">
                  <c:v>148.68967664033099</c:v>
                </c:pt>
                <c:pt idx="1883">
                  <c:v>142.69305891480201</c:v>
                </c:pt>
                <c:pt idx="1884">
                  <c:v>159.198256770489</c:v>
                </c:pt>
                <c:pt idx="1885">
                  <c:v>122.55033087032901</c:v>
                </c:pt>
                <c:pt idx="1886">
                  <c:v>144.80706930195501</c:v>
                </c:pt>
                <c:pt idx="1887">
                  <c:v>109.346271538637</c:v>
                </c:pt>
                <c:pt idx="1888">
                  <c:v>129.73364983722001</c:v>
                </c:pt>
                <c:pt idx="1889">
                  <c:v>88.770654467308105</c:v>
                </c:pt>
                <c:pt idx="1890">
                  <c:v>106.443854094036</c:v>
                </c:pt>
                <c:pt idx="1891">
                  <c:v>70.683686501847902</c:v>
                </c:pt>
                <c:pt idx="1892">
                  <c:v>83.173625008162603</c:v>
                </c:pt>
                <c:pt idx="1893">
                  <c:v>88.721098517602897</c:v>
                </c:pt>
                <c:pt idx="1894">
                  <c:v>96.065177485499305</c:v>
                </c:pt>
                <c:pt idx="1895">
                  <c:v>98.188022042830099</c:v>
                </c:pt>
                <c:pt idx="1896">
                  <c:v>82.650383335974098</c:v>
                </c:pt>
                <c:pt idx="1897">
                  <c:v>136.69987813857099</c:v>
                </c:pt>
                <c:pt idx="1898">
                  <c:v>150.680306599586</c:v>
                </c:pt>
                <c:pt idx="1899">
                  <c:v>75.306263134532898</c:v>
                </c:pt>
                <c:pt idx="1900">
                  <c:v>87.173764288475397</c:v>
                </c:pt>
                <c:pt idx="1901">
                  <c:v>100.750544327453</c:v>
                </c:pt>
                <c:pt idx="1902">
                  <c:v>117.274775568371</c:v>
                </c:pt>
                <c:pt idx="1903">
                  <c:v>156.73856277394401</c:v>
                </c:pt>
                <c:pt idx="1904">
                  <c:v>74.009791408305603</c:v>
                </c:pt>
                <c:pt idx="1905">
                  <c:v>95.5048145399888</c:v>
                </c:pt>
                <c:pt idx="1906">
                  <c:v>72.449047218679993</c:v>
                </c:pt>
                <c:pt idx="1907">
                  <c:v>128.12516250784799</c:v>
                </c:pt>
                <c:pt idx="1908">
                  <c:v>85.650047304765295</c:v>
                </c:pt>
                <c:pt idx="1909">
                  <c:v>158.504624561253</c:v>
                </c:pt>
                <c:pt idx="1910">
                  <c:v>79.588820127752001</c:v>
                </c:pt>
                <c:pt idx="1911">
                  <c:v>74.798144478075798</c:v>
                </c:pt>
                <c:pt idx="1912">
                  <c:v>124.373885512352</c:v>
                </c:pt>
                <c:pt idx="1913">
                  <c:v>107.486702722397</c:v>
                </c:pt>
                <c:pt idx="1914">
                  <c:v>137.98078894547001</c:v>
                </c:pt>
                <c:pt idx="1915">
                  <c:v>130.11061840972999</c:v>
                </c:pt>
                <c:pt idx="1916">
                  <c:v>120.40616412976399</c:v>
                </c:pt>
                <c:pt idx="1917">
                  <c:v>132.32058883791601</c:v>
                </c:pt>
                <c:pt idx="1918">
                  <c:v>75.960615419372601</c:v>
                </c:pt>
                <c:pt idx="1919">
                  <c:v>89.894824670701297</c:v>
                </c:pt>
                <c:pt idx="1920">
                  <c:v>87.4939522042947</c:v>
                </c:pt>
                <c:pt idx="1921">
                  <c:v>107.66131349222699</c:v>
                </c:pt>
                <c:pt idx="1922">
                  <c:v>96.912632622306006</c:v>
                </c:pt>
                <c:pt idx="1923">
                  <c:v>118.560979954212</c:v>
                </c:pt>
                <c:pt idx="1924">
                  <c:v>98.740250054439798</c:v>
                </c:pt>
                <c:pt idx="1925">
                  <c:v>115.19744541399</c:v>
                </c:pt>
                <c:pt idx="1926">
                  <c:v>102.514953511839</c:v>
                </c:pt>
                <c:pt idx="1927">
                  <c:v>123.087277283657</c:v>
                </c:pt>
                <c:pt idx="1928">
                  <c:v>100.832690543498</c:v>
                </c:pt>
                <c:pt idx="1929">
                  <c:v>115.88488370011</c:v>
                </c:pt>
                <c:pt idx="1930">
                  <c:v>86.048505587689903</c:v>
                </c:pt>
                <c:pt idx="1931">
                  <c:v>110.42468958082701</c:v>
                </c:pt>
                <c:pt idx="1932">
                  <c:v>82.560231035702998</c:v>
                </c:pt>
                <c:pt idx="1933">
                  <c:v>99.868043669005004</c:v>
                </c:pt>
                <c:pt idx="1934">
                  <c:v>79.311502045411899</c:v>
                </c:pt>
                <c:pt idx="1935">
                  <c:v>90.194440655669297</c:v>
                </c:pt>
                <c:pt idx="1936">
                  <c:v>78.1254658575115</c:v>
                </c:pt>
                <c:pt idx="1937">
                  <c:v>78.311208641167596</c:v>
                </c:pt>
                <c:pt idx="1938">
                  <c:v>93.751476484019804</c:v>
                </c:pt>
                <c:pt idx="1939">
                  <c:v>80.780365756243896</c:v>
                </c:pt>
                <c:pt idx="1940">
                  <c:v>101.101190365443</c:v>
                </c:pt>
                <c:pt idx="1941">
                  <c:v>95.010093306823606</c:v>
                </c:pt>
                <c:pt idx="1942">
                  <c:v>92.559765061560597</c:v>
                </c:pt>
                <c:pt idx="1943">
                  <c:v>97.220257041425995</c:v>
                </c:pt>
                <c:pt idx="1944">
                  <c:v>75.695634045773701</c:v>
                </c:pt>
                <c:pt idx="1945">
                  <c:v>76.729136355551404</c:v>
                </c:pt>
                <c:pt idx="1946">
                  <c:v>72.959832780398898</c:v>
                </c:pt>
                <c:pt idx="1947">
                  <c:v>80.687047760684706</c:v>
                </c:pt>
                <c:pt idx="1948">
                  <c:v>77.553941675413</c:v>
                </c:pt>
                <c:pt idx="1949">
                  <c:v>82.036926483858394</c:v>
                </c:pt>
                <c:pt idx="1950">
                  <c:v>75.906258417773202</c:v>
                </c:pt>
                <c:pt idx="1951">
                  <c:v>86.868469321980697</c:v>
                </c:pt>
                <c:pt idx="1952">
                  <c:v>70.901383358593705</c:v>
                </c:pt>
                <c:pt idx="1953">
                  <c:v>70.715507602096807</c:v>
                </c:pt>
                <c:pt idx="1954">
                  <c:v>76.889897072629594</c:v>
                </c:pt>
                <c:pt idx="1955">
                  <c:v>90.041734263448404</c:v>
                </c:pt>
                <c:pt idx="1956">
                  <c:v>75.507117734517706</c:v>
                </c:pt>
                <c:pt idx="1957">
                  <c:v>115.61378543669601</c:v>
                </c:pt>
                <c:pt idx="1958">
                  <c:v>81.695477989543306</c:v>
                </c:pt>
                <c:pt idx="1959">
                  <c:v>130.30461345101801</c:v>
                </c:pt>
                <c:pt idx="1960">
                  <c:v>78.972670224952296</c:v>
                </c:pt>
                <c:pt idx="1961">
                  <c:v>71.399386327640599</c:v>
                </c:pt>
                <c:pt idx="1962">
                  <c:v>77.7549035393167</c:v>
                </c:pt>
                <c:pt idx="1963">
                  <c:v>76.734508489308297</c:v>
                </c:pt>
                <c:pt idx="1964">
                  <c:v>74.775517637742198</c:v>
                </c:pt>
                <c:pt idx="1965">
                  <c:v>71.814409507397997</c:v>
                </c:pt>
                <c:pt idx="1966">
                  <c:v>76.982886942770605</c:v>
                </c:pt>
                <c:pt idx="1967">
                  <c:v>74.220778812834396</c:v>
                </c:pt>
                <c:pt idx="1968">
                  <c:v>92.083006792416697</c:v>
                </c:pt>
                <c:pt idx="1969">
                  <c:v>94.603685219104193</c:v>
                </c:pt>
                <c:pt idx="1970">
                  <c:v>113.77851970343799</c:v>
                </c:pt>
                <c:pt idx="1971">
                  <c:v>117.470038381712</c:v>
                </c:pt>
                <c:pt idx="1972">
                  <c:v>110.741775345802</c:v>
                </c:pt>
                <c:pt idx="1973">
                  <c:v>100.273969373952</c:v>
                </c:pt>
                <c:pt idx="1974">
                  <c:v>110.07907692429001</c:v>
                </c:pt>
                <c:pt idx="1975">
                  <c:v>109.61961514579301</c:v>
                </c:pt>
                <c:pt idx="1976">
                  <c:v>135.604215048729</c:v>
                </c:pt>
                <c:pt idx="1977">
                  <c:v>107.011389773159</c:v>
                </c:pt>
                <c:pt idx="1978">
                  <c:v>120.794120735974</c:v>
                </c:pt>
                <c:pt idx="1979">
                  <c:v>117.54604747054</c:v>
                </c:pt>
                <c:pt idx="1980">
                  <c:v>98.029321711560399</c:v>
                </c:pt>
                <c:pt idx="1981">
                  <c:v>108.307849551231</c:v>
                </c:pt>
                <c:pt idx="1982">
                  <c:v>109.964743870278</c:v>
                </c:pt>
                <c:pt idx="1983">
                  <c:v>124.31935114658999</c:v>
                </c:pt>
                <c:pt idx="1984">
                  <c:v>107.25384912905299</c:v>
                </c:pt>
                <c:pt idx="1985">
                  <c:v>114.3736372661</c:v>
                </c:pt>
                <c:pt idx="1986">
                  <c:v>107.328034704679</c:v>
                </c:pt>
                <c:pt idx="1987">
                  <c:v>100.194585765836</c:v>
                </c:pt>
                <c:pt idx="1988">
                  <c:v>111.30032455634</c:v>
                </c:pt>
                <c:pt idx="1989">
                  <c:v>99.985555672247898</c:v>
                </c:pt>
                <c:pt idx="1990">
                  <c:v>107.096036956896</c:v>
                </c:pt>
                <c:pt idx="1991">
                  <c:v>105.08429993206801</c:v>
                </c:pt>
                <c:pt idx="1992">
                  <c:v>84.190523179672098</c:v>
                </c:pt>
                <c:pt idx="1993">
                  <c:v>125.323567255976</c:v>
                </c:pt>
                <c:pt idx="1994">
                  <c:v>93.103840578077694</c:v>
                </c:pt>
                <c:pt idx="1995">
                  <c:v>90.736403528831204</c:v>
                </c:pt>
                <c:pt idx="1996">
                  <c:v>76.932503585721307</c:v>
                </c:pt>
                <c:pt idx="1997">
                  <c:v>90.018938066230206</c:v>
                </c:pt>
                <c:pt idx="1998">
                  <c:v>84.740919840254193</c:v>
                </c:pt>
                <c:pt idx="1999">
                  <c:v>88.532844428124605</c:v>
                </c:pt>
                <c:pt idx="2000">
                  <c:v>93.507344388667306</c:v>
                </c:pt>
                <c:pt idx="2001">
                  <c:v>91.521502611141202</c:v>
                </c:pt>
                <c:pt idx="2002">
                  <c:v>85.405790885053804</c:v>
                </c:pt>
                <c:pt idx="2003">
                  <c:v>103.734118987922</c:v>
                </c:pt>
                <c:pt idx="2004">
                  <c:v>100.466780835474</c:v>
                </c:pt>
                <c:pt idx="2005">
                  <c:v>103.85658429960201</c:v>
                </c:pt>
                <c:pt idx="2006">
                  <c:v>104.57028737382301</c:v>
                </c:pt>
                <c:pt idx="2007">
                  <c:v>84.981881536996994</c:v>
                </c:pt>
                <c:pt idx="2008">
                  <c:v>90.207281575433498</c:v>
                </c:pt>
                <c:pt idx="2009">
                  <c:v>76.798842035612395</c:v>
                </c:pt>
                <c:pt idx="2010">
                  <c:v>76.686251743240703</c:v>
                </c:pt>
                <c:pt idx="2011">
                  <c:v>75.748500859562299</c:v>
                </c:pt>
                <c:pt idx="2012">
                  <c:v>78.491340669298694</c:v>
                </c:pt>
                <c:pt idx="2013">
                  <c:v>96.185078476565494</c:v>
                </c:pt>
                <c:pt idx="2014">
                  <c:v>80.055758346924307</c:v>
                </c:pt>
                <c:pt idx="2015">
                  <c:v>86.160512404037206</c:v>
                </c:pt>
                <c:pt idx="2016">
                  <c:v>92.274634505266505</c:v>
                </c:pt>
                <c:pt idx="2017">
                  <c:v>118.639018042446</c:v>
                </c:pt>
                <c:pt idx="2018">
                  <c:v>93.219714031609996</c:v>
                </c:pt>
                <c:pt idx="2019">
                  <c:v>126.736630890059</c:v>
                </c:pt>
                <c:pt idx="2020">
                  <c:v>95.529760229544095</c:v>
                </c:pt>
                <c:pt idx="2021">
                  <c:v>108.787520279955</c:v>
                </c:pt>
                <c:pt idx="2022">
                  <c:v>125.371824948715</c:v>
                </c:pt>
                <c:pt idx="2023">
                  <c:v>125.852193353681</c:v>
                </c:pt>
                <c:pt idx="2024">
                  <c:v>117.43069092838201</c:v>
                </c:pt>
                <c:pt idx="2025">
                  <c:v>120.29160174489699</c:v>
                </c:pt>
                <c:pt idx="2026">
                  <c:v>112.610896141834</c:v>
                </c:pt>
                <c:pt idx="2027">
                  <c:v>130.73472424677399</c:v>
                </c:pt>
                <c:pt idx="2028">
                  <c:v>116.876248180736</c:v>
                </c:pt>
                <c:pt idx="2029">
                  <c:v>100.207441193965</c:v>
                </c:pt>
                <c:pt idx="2030">
                  <c:v>110.073382196355</c:v>
                </c:pt>
                <c:pt idx="2031">
                  <c:v>97.358009127900601</c:v>
                </c:pt>
                <c:pt idx="2032">
                  <c:v>105.84052731124601</c:v>
                </c:pt>
                <c:pt idx="2033">
                  <c:v>102.18132239291801</c:v>
                </c:pt>
                <c:pt idx="2034">
                  <c:v>104.20635234399801</c:v>
                </c:pt>
                <c:pt idx="2035">
                  <c:v>85.043388418420193</c:v>
                </c:pt>
                <c:pt idx="2036">
                  <c:v>74.214279436468701</c:v>
                </c:pt>
                <c:pt idx="2037">
                  <c:v>95.967198428741696</c:v>
                </c:pt>
                <c:pt idx="2038">
                  <c:v>91.998831555472094</c:v>
                </c:pt>
                <c:pt idx="2039">
                  <c:v>98.310690569390701</c:v>
                </c:pt>
                <c:pt idx="2040">
                  <c:v>99.734594112386702</c:v>
                </c:pt>
                <c:pt idx="2041">
                  <c:v>88.451554629994206</c:v>
                </c:pt>
                <c:pt idx="2042">
                  <c:v>91.597551950522202</c:v>
                </c:pt>
                <c:pt idx="2043">
                  <c:v>100.439759314388</c:v>
                </c:pt>
                <c:pt idx="2044">
                  <c:v>82.7012428581899</c:v>
                </c:pt>
                <c:pt idx="2045">
                  <c:v>81.181197697795298</c:v>
                </c:pt>
                <c:pt idx="2046">
                  <c:v>92.825161798835197</c:v>
                </c:pt>
                <c:pt idx="2047">
                  <c:v>93.760055941015494</c:v>
                </c:pt>
                <c:pt idx="2048">
                  <c:v>83.917103987256894</c:v>
                </c:pt>
                <c:pt idx="2049">
                  <c:v>112.49576460389</c:v>
                </c:pt>
                <c:pt idx="2050">
                  <c:v>94.949663284638106</c:v>
                </c:pt>
                <c:pt idx="2051">
                  <c:v>75.165074722566899</c:v>
                </c:pt>
                <c:pt idx="2052">
                  <c:v>86.294826684430106</c:v>
                </c:pt>
                <c:pt idx="2053">
                  <c:v>80.204549318689104</c:v>
                </c:pt>
                <c:pt idx="2054">
                  <c:v>100.681506598746</c:v>
                </c:pt>
                <c:pt idx="2055">
                  <c:v>95.881861163872401</c:v>
                </c:pt>
                <c:pt idx="2056">
                  <c:v>93.709362616517197</c:v>
                </c:pt>
                <c:pt idx="2057">
                  <c:v>97.980482698476195</c:v>
                </c:pt>
                <c:pt idx="2058">
                  <c:v>91.416179226409596</c:v>
                </c:pt>
                <c:pt idx="2059">
                  <c:v>109.195750477421</c:v>
                </c:pt>
                <c:pt idx="2060">
                  <c:v>154.63455518320399</c:v>
                </c:pt>
                <c:pt idx="2061">
                  <c:v>151.005418314216</c:v>
                </c:pt>
                <c:pt idx="2062">
                  <c:v>154.91984434968501</c:v>
                </c:pt>
                <c:pt idx="2063">
                  <c:v>149.76607904434599</c:v>
                </c:pt>
                <c:pt idx="2064">
                  <c:v>137.16140929903699</c:v>
                </c:pt>
                <c:pt idx="2065">
                  <c:v>135.17288744323099</c:v>
                </c:pt>
                <c:pt idx="2066">
                  <c:v>145.728924324471</c:v>
                </c:pt>
                <c:pt idx="2067">
                  <c:v>98.253308888949903</c:v>
                </c:pt>
                <c:pt idx="2068">
                  <c:v>110.288502486365</c:v>
                </c:pt>
                <c:pt idx="2069">
                  <c:v>78.812979138839907</c:v>
                </c:pt>
                <c:pt idx="2070">
                  <c:v>87.533951278267395</c:v>
                </c:pt>
                <c:pt idx="2071">
                  <c:v>71.500682287658194</c:v>
                </c:pt>
                <c:pt idx="2072">
                  <c:v>89.525550239329803</c:v>
                </c:pt>
                <c:pt idx="2073">
                  <c:v>71.596128495174597</c:v>
                </c:pt>
                <c:pt idx="2074">
                  <c:v>110.43904287268499</c:v>
                </c:pt>
                <c:pt idx="2075">
                  <c:v>74.117408504443105</c:v>
                </c:pt>
                <c:pt idx="2076">
                  <c:v>74.004716838950003</c:v>
                </c:pt>
                <c:pt idx="2077">
                  <c:v>96.729178645323202</c:v>
                </c:pt>
                <c:pt idx="2078">
                  <c:v>96.660291365952801</c:v>
                </c:pt>
                <c:pt idx="2079">
                  <c:v>117.02326622445101</c:v>
                </c:pt>
                <c:pt idx="2080">
                  <c:v>116.849173610378</c:v>
                </c:pt>
                <c:pt idx="2081">
                  <c:v>114.18272844262199</c:v>
                </c:pt>
                <c:pt idx="2082">
                  <c:v>104.62584314822</c:v>
                </c:pt>
                <c:pt idx="2083">
                  <c:v>128.34167442932701</c:v>
                </c:pt>
                <c:pt idx="2084">
                  <c:v>110.675232298493</c:v>
                </c:pt>
                <c:pt idx="2085">
                  <c:v>88.5309148492764</c:v>
                </c:pt>
                <c:pt idx="2086">
                  <c:v>115.087012402292</c:v>
                </c:pt>
                <c:pt idx="2087">
                  <c:v>111.185790793492</c:v>
                </c:pt>
                <c:pt idx="2088">
                  <c:v>124.068752929553</c:v>
                </c:pt>
                <c:pt idx="2089">
                  <c:v>138.97954143288899</c:v>
                </c:pt>
                <c:pt idx="2090">
                  <c:v>117.05939671583501</c:v>
                </c:pt>
                <c:pt idx="2091">
                  <c:v>110.345093913196</c:v>
                </c:pt>
                <c:pt idx="2092">
                  <c:v>138.661469691809</c:v>
                </c:pt>
                <c:pt idx="2093">
                  <c:v>107.549698576395</c:v>
                </c:pt>
                <c:pt idx="2094">
                  <c:v>103.82219100890499</c:v>
                </c:pt>
                <c:pt idx="2095">
                  <c:v>112.863925075228</c:v>
                </c:pt>
                <c:pt idx="2096">
                  <c:v>98.706558378780201</c:v>
                </c:pt>
                <c:pt idx="2097">
                  <c:v>104.004450949602</c:v>
                </c:pt>
                <c:pt idx="2098">
                  <c:v>103.275798462401</c:v>
                </c:pt>
                <c:pt idx="2099">
                  <c:v>118.562251717436</c:v>
                </c:pt>
                <c:pt idx="2100">
                  <c:v>131.67389999614201</c:v>
                </c:pt>
                <c:pt idx="2101">
                  <c:v>105.64986679016199</c:v>
                </c:pt>
                <c:pt idx="2102">
                  <c:v>104.770762905254</c:v>
                </c:pt>
                <c:pt idx="2103">
                  <c:v>84.305276326161604</c:v>
                </c:pt>
                <c:pt idx="2104">
                  <c:v>119.050631251498</c:v>
                </c:pt>
                <c:pt idx="2105">
                  <c:v>96.867890117260998</c:v>
                </c:pt>
                <c:pt idx="2106">
                  <c:v>97.478378858234095</c:v>
                </c:pt>
                <c:pt idx="2107">
                  <c:v>96.491673098973806</c:v>
                </c:pt>
                <c:pt idx="2108">
                  <c:v>88.477552135457202</c:v>
                </c:pt>
                <c:pt idx="2109">
                  <c:v>94.604462127289693</c:v>
                </c:pt>
                <c:pt idx="2110">
                  <c:v>97.876181685735702</c:v>
                </c:pt>
                <c:pt idx="2111">
                  <c:v>89.901637712483094</c:v>
                </c:pt>
                <c:pt idx="2112">
                  <c:v>72.520542807709006</c:v>
                </c:pt>
                <c:pt idx="2113">
                  <c:v>80.389405057400296</c:v>
                </c:pt>
                <c:pt idx="2114">
                  <c:v>80.173259500161507</c:v>
                </c:pt>
                <c:pt idx="2115">
                  <c:v>73.301267804865901</c:v>
                </c:pt>
                <c:pt idx="2116">
                  <c:v>73.525188075012295</c:v>
                </c:pt>
                <c:pt idx="2117">
                  <c:v>84.949175110708197</c:v>
                </c:pt>
                <c:pt idx="2118">
                  <c:v>84.552343191802606</c:v>
                </c:pt>
                <c:pt idx="2119">
                  <c:v>81.171522697889301</c:v>
                </c:pt>
                <c:pt idx="2120">
                  <c:v>96.688771260779205</c:v>
                </c:pt>
                <c:pt idx="2121">
                  <c:v>85.082195571541703</c:v>
                </c:pt>
                <c:pt idx="2122">
                  <c:v>99.197287493514196</c:v>
                </c:pt>
                <c:pt idx="2123">
                  <c:v>98.662863049897595</c:v>
                </c:pt>
                <c:pt idx="2124">
                  <c:v>96.168830035651197</c:v>
                </c:pt>
                <c:pt idx="2125">
                  <c:v>103.77325730632499</c:v>
                </c:pt>
                <c:pt idx="2126">
                  <c:v>94.3200818210329</c:v>
                </c:pt>
                <c:pt idx="2127">
                  <c:v>93.491656010619906</c:v>
                </c:pt>
                <c:pt idx="2128">
                  <c:v>125.56924366446999</c:v>
                </c:pt>
                <c:pt idx="2129">
                  <c:v>117.208428193717</c:v>
                </c:pt>
                <c:pt idx="2130">
                  <c:v>108.75494706712399</c:v>
                </c:pt>
                <c:pt idx="2131">
                  <c:v>104.60040461777101</c:v>
                </c:pt>
                <c:pt idx="2132">
                  <c:v>112.875860089261</c:v>
                </c:pt>
                <c:pt idx="2133">
                  <c:v>105.620434661545</c:v>
                </c:pt>
                <c:pt idx="2134">
                  <c:v>106.462309505081</c:v>
                </c:pt>
                <c:pt idx="2135">
                  <c:v>131.50001815354301</c:v>
                </c:pt>
                <c:pt idx="2136">
                  <c:v>125.47090032372201</c:v>
                </c:pt>
                <c:pt idx="2137">
                  <c:v>118.185901981111</c:v>
                </c:pt>
                <c:pt idx="2138">
                  <c:v>116.971829916576</c:v>
                </c:pt>
                <c:pt idx="2139">
                  <c:v>110.834045023234</c:v>
                </c:pt>
                <c:pt idx="2140">
                  <c:v>112.341633544193</c:v>
                </c:pt>
                <c:pt idx="2141">
                  <c:v>98.418285100736696</c:v>
                </c:pt>
                <c:pt idx="2142">
                  <c:v>127.088534127006</c:v>
                </c:pt>
                <c:pt idx="2143">
                  <c:v>124.785702840596</c:v>
                </c:pt>
                <c:pt idx="2144">
                  <c:v>107.867774850194</c:v>
                </c:pt>
                <c:pt idx="2145">
                  <c:v>124.370491377203</c:v>
                </c:pt>
                <c:pt idx="2146">
                  <c:v>92.145411919756896</c:v>
                </c:pt>
                <c:pt idx="2147">
                  <c:v>108.286317681383</c:v>
                </c:pt>
                <c:pt idx="2148">
                  <c:v>100.297606148253</c:v>
                </c:pt>
                <c:pt idx="2149">
                  <c:v>102.54663704141301</c:v>
                </c:pt>
                <c:pt idx="2150">
                  <c:v>81.301634875000502</c:v>
                </c:pt>
                <c:pt idx="2151">
                  <c:v>104.533921039747</c:v>
                </c:pt>
                <c:pt idx="2152">
                  <c:v>74.552005141554801</c:v>
                </c:pt>
                <c:pt idx="2153">
                  <c:v>87.923980032643698</c:v>
                </c:pt>
                <c:pt idx="2154">
                  <c:v>75.813674300235206</c:v>
                </c:pt>
                <c:pt idx="2155">
                  <c:v>88.018811150073802</c:v>
                </c:pt>
                <c:pt idx="2156">
                  <c:v>95.242746775661004</c:v>
                </c:pt>
                <c:pt idx="2157">
                  <c:v>104.81234707453</c:v>
                </c:pt>
                <c:pt idx="2158">
                  <c:v>80.705491285868703</c:v>
                </c:pt>
                <c:pt idx="2159">
                  <c:v>77.270185686042296</c:v>
                </c:pt>
                <c:pt idx="2160">
                  <c:v>76.4744581008746</c:v>
                </c:pt>
                <c:pt idx="2161">
                  <c:v>116.562613237051</c:v>
                </c:pt>
                <c:pt idx="2162">
                  <c:v>142.12584810114899</c:v>
                </c:pt>
                <c:pt idx="2163">
                  <c:v>86.402743949244396</c:v>
                </c:pt>
                <c:pt idx="2164">
                  <c:v>96.239085583087103</c:v>
                </c:pt>
                <c:pt idx="2165">
                  <c:v>73.764621115158704</c:v>
                </c:pt>
                <c:pt idx="2166">
                  <c:v>80.326912811184201</c:v>
                </c:pt>
                <c:pt idx="2167">
                  <c:v>82.386316734044797</c:v>
                </c:pt>
                <c:pt idx="2168">
                  <c:v>91.791241597640493</c:v>
                </c:pt>
                <c:pt idx="2169">
                  <c:v>80.880746633242893</c:v>
                </c:pt>
                <c:pt idx="2170">
                  <c:v>104.21202830647201</c:v>
                </c:pt>
                <c:pt idx="2171">
                  <c:v>94.685877391106004</c:v>
                </c:pt>
                <c:pt idx="2172">
                  <c:v>118.951445278127</c:v>
                </c:pt>
                <c:pt idx="2173">
                  <c:v>99.516549617486007</c:v>
                </c:pt>
                <c:pt idx="2174">
                  <c:v>104.059175111161</c:v>
                </c:pt>
                <c:pt idx="2175">
                  <c:v>125.47476192908699</c:v>
                </c:pt>
                <c:pt idx="2176">
                  <c:v>110.336832124691</c:v>
                </c:pt>
                <c:pt idx="2177">
                  <c:v>116.036677318709</c:v>
                </c:pt>
                <c:pt idx="2178">
                  <c:v>126.895629184352</c:v>
                </c:pt>
                <c:pt idx="2179">
                  <c:v>114.771975589127</c:v>
                </c:pt>
                <c:pt idx="2180">
                  <c:v>126.070749048729</c:v>
                </c:pt>
                <c:pt idx="2181">
                  <c:v>119.308381465907</c:v>
                </c:pt>
                <c:pt idx="2182">
                  <c:v>121.048723882978</c:v>
                </c:pt>
                <c:pt idx="2183">
                  <c:v>130.22090436917401</c:v>
                </c:pt>
                <c:pt idx="2184">
                  <c:v>111.987521512855</c:v>
                </c:pt>
                <c:pt idx="2185">
                  <c:v>109.580648984858</c:v>
                </c:pt>
                <c:pt idx="2186">
                  <c:v>101.15987369848</c:v>
                </c:pt>
                <c:pt idx="2187">
                  <c:v>137.26949780047499</c:v>
                </c:pt>
                <c:pt idx="2188">
                  <c:v>122.941845249408</c:v>
                </c:pt>
                <c:pt idx="2189">
                  <c:v>88.813907418018104</c:v>
                </c:pt>
                <c:pt idx="2190">
                  <c:v>111.347445624245</c:v>
                </c:pt>
                <c:pt idx="2191">
                  <c:v>138.465547408193</c:v>
                </c:pt>
                <c:pt idx="2192">
                  <c:v>116.955172714984</c:v>
                </c:pt>
                <c:pt idx="2193">
                  <c:v>109.05220519314599</c:v>
                </c:pt>
                <c:pt idx="2194">
                  <c:v>132.6600171364</c:v>
                </c:pt>
                <c:pt idx="2195">
                  <c:v>122.55771509942799</c:v>
                </c:pt>
                <c:pt idx="2196">
                  <c:v>103.165709303348</c:v>
                </c:pt>
                <c:pt idx="2197">
                  <c:v>113.922214628909</c:v>
                </c:pt>
                <c:pt idx="2198">
                  <c:v>100.55229840853001</c:v>
                </c:pt>
                <c:pt idx="2199">
                  <c:v>115.45256646905</c:v>
                </c:pt>
                <c:pt idx="2200">
                  <c:v>97.357011476257398</c:v>
                </c:pt>
                <c:pt idx="2201">
                  <c:v>87.663302043816998</c:v>
                </c:pt>
                <c:pt idx="2202">
                  <c:v>88.894296746019293</c:v>
                </c:pt>
                <c:pt idx="2203">
                  <c:v>79.235567763278098</c:v>
                </c:pt>
                <c:pt idx="2204">
                  <c:v>90.915963690919398</c:v>
                </c:pt>
                <c:pt idx="2205">
                  <c:v>88.754202431903906</c:v>
                </c:pt>
                <c:pt idx="2206">
                  <c:v>92.9529441579337</c:v>
                </c:pt>
                <c:pt idx="2207">
                  <c:v>78.554943341228196</c:v>
                </c:pt>
                <c:pt idx="2208">
                  <c:v>80.680271232517597</c:v>
                </c:pt>
                <c:pt idx="2209">
                  <c:v>79.369053915750897</c:v>
                </c:pt>
                <c:pt idx="2210">
                  <c:v>84.147946798016406</c:v>
                </c:pt>
                <c:pt idx="2211">
                  <c:v>71.107969613915103</c:v>
                </c:pt>
                <c:pt idx="2212">
                  <c:v>77.082378330806804</c:v>
                </c:pt>
                <c:pt idx="2213">
                  <c:v>93.317496584255593</c:v>
                </c:pt>
                <c:pt idx="2214">
                  <c:v>97.9680558380321</c:v>
                </c:pt>
                <c:pt idx="2215">
                  <c:v>103.66430422818</c:v>
                </c:pt>
                <c:pt idx="2216">
                  <c:v>93.404212863958705</c:v>
                </c:pt>
                <c:pt idx="2217">
                  <c:v>108.609316216997</c:v>
                </c:pt>
                <c:pt idx="2218">
                  <c:v>130.40669765566301</c:v>
                </c:pt>
                <c:pt idx="2219">
                  <c:v>112.961244202594</c:v>
                </c:pt>
                <c:pt idx="2220">
                  <c:v>124.193577598283</c:v>
                </c:pt>
                <c:pt idx="2221">
                  <c:v>124.820344605467</c:v>
                </c:pt>
                <c:pt idx="2222">
                  <c:v>105.98759584946001</c:v>
                </c:pt>
                <c:pt idx="2223">
                  <c:v>124.96754577106501</c:v>
                </c:pt>
                <c:pt idx="2224">
                  <c:v>107.55434706192899</c:v>
                </c:pt>
                <c:pt idx="2225">
                  <c:v>111.511346689657</c:v>
                </c:pt>
                <c:pt idx="2226">
                  <c:v>120.334042598229</c:v>
                </c:pt>
                <c:pt idx="2227">
                  <c:v>120.15456021761401</c:v>
                </c:pt>
                <c:pt idx="2228">
                  <c:v>103.49837259492099</c:v>
                </c:pt>
                <c:pt idx="2229">
                  <c:v>120.435771971373</c:v>
                </c:pt>
                <c:pt idx="2230">
                  <c:v>110.257516326063</c:v>
                </c:pt>
                <c:pt idx="2231">
                  <c:v>115.14352309006</c:v>
                </c:pt>
                <c:pt idx="2232">
                  <c:v>111.24541999253</c:v>
                </c:pt>
                <c:pt idx="2233">
                  <c:v>118.209254191258</c:v>
                </c:pt>
                <c:pt idx="2234">
                  <c:v>102.72237530476301</c:v>
                </c:pt>
                <c:pt idx="2235">
                  <c:v>115.155811112316</c:v>
                </c:pt>
                <c:pt idx="2236">
                  <c:v>123.53237279862201</c:v>
                </c:pt>
                <c:pt idx="2237">
                  <c:v>125.494357421007</c:v>
                </c:pt>
                <c:pt idx="2238">
                  <c:v>127.914996635135</c:v>
                </c:pt>
                <c:pt idx="2239">
                  <c:v>117.729394085498</c:v>
                </c:pt>
                <c:pt idx="2240">
                  <c:v>107.424086483569</c:v>
                </c:pt>
                <c:pt idx="2241">
                  <c:v>96.574616614621206</c:v>
                </c:pt>
                <c:pt idx="2242">
                  <c:v>98.472002998484797</c:v>
                </c:pt>
                <c:pt idx="2243">
                  <c:v>117.493252797175</c:v>
                </c:pt>
                <c:pt idx="2244">
                  <c:v>116.49989037616901</c:v>
                </c:pt>
                <c:pt idx="2245">
                  <c:v>95.629469369442901</c:v>
                </c:pt>
                <c:pt idx="2246">
                  <c:v>96.565968910346299</c:v>
                </c:pt>
                <c:pt idx="2247">
                  <c:v>108.081749778542</c:v>
                </c:pt>
                <c:pt idx="2248">
                  <c:v>99.039949353201195</c:v>
                </c:pt>
                <c:pt idx="2249">
                  <c:v>106.06195221797</c:v>
                </c:pt>
                <c:pt idx="2250">
                  <c:v>76.936020613722107</c:v>
                </c:pt>
                <c:pt idx="2251">
                  <c:v>101.95370841982999</c:v>
                </c:pt>
                <c:pt idx="2252">
                  <c:v>76.108172362474903</c:v>
                </c:pt>
                <c:pt idx="2253">
                  <c:v>71.609207205084502</c:v>
                </c:pt>
                <c:pt idx="2254">
                  <c:v>75.261131215486401</c:v>
                </c:pt>
                <c:pt idx="2255">
                  <c:v>71.265053921915396</c:v>
                </c:pt>
                <c:pt idx="2256">
                  <c:v>85.883924931087904</c:v>
                </c:pt>
                <c:pt idx="2257">
                  <c:v>72.049224983930102</c:v>
                </c:pt>
                <c:pt idx="2258">
                  <c:v>107.302246147253</c:v>
                </c:pt>
                <c:pt idx="2259">
                  <c:v>120.209684612533</c:v>
                </c:pt>
                <c:pt idx="2260">
                  <c:v>105.329621432832</c:v>
                </c:pt>
                <c:pt idx="2261">
                  <c:v>97.289584926454793</c:v>
                </c:pt>
                <c:pt idx="2262">
                  <c:v>145.68587593394599</c:v>
                </c:pt>
                <c:pt idx="2263">
                  <c:v>91.055912233659697</c:v>
                </c:pt>
                <c:pt idx="2264">
                  <c:v>109.833903763818</c:v>
                </c:pt>
                <c:pt idx="2265">
                  <c:v>76.920617394843902</c:v>
                </c:pt>
                <c:pt idx="2266">
                  <c:v>77.268208269366099</c:v>
                </c:pt>
                <c:pt idx="2267">
                  <c:v>74.562219311079701</c:v>
                </c:pt>
                <c:pt idx="2268">
                  <c:v>93.226002907575193</c:v>
                </c:pt>
                <c:pt idx="2269">
                  <c:v>97.202987666573506</c:v>
                </c:pt>
                <c:pt idx="2270">
                  <c:v>104.285458998528</c:v>
                </c:pt>
                <c:pt idx="2271">
                  <c:v>113.400985058022</c:v>
                </c:pt>
                <c:pt idx="2272">
                  <c:v>76.876317259386994</c:v>
                </c:pt>
                <c:pt idx="2273">
                  <c:v>82.241941537976302</c:v>
                </c:pt>
                <c:pt idx="2274">
                  <c:v>82.382634352423196</c:v>
                </c:pt>
                <c:pt idx="2275">
                  <c:v>92.999687740928195</c:v>
                </c:pt>
                <c:pt idx="2276">
                  <c:v>98.635860640439702</c:v>
                </c:pt>
                <c:pt idx="2277">
                  <c:v>101.472487500911</c:v>
                </c:pt>
                <c:pt idx="2278">
                  <c:v>92.771118905072498</c:v>
                </c:pt>
                <c:pt idx="2279">
                  <c:v>111.29167005298601</c:v>
                </c:pt>
                <c:pt idx="2280">
                  <c:v>124.51313770325901</c:v>
                </c:pt>
                <c:pt idx="2281">
                  <c:v>114.549240998324</c:v>
                </c:pt>
                <c:pt idx="2282">
                  <c:v>104.672156666753</c:v>
                </c:pt>
                <c:pt idx="2283">
                  <c:v>99.994820370351306</c:v>
                </c:pt>
                <c:pt idx="2284">
                  <c:v>120.005045823758</c:v>
                </c:pt>
                <c:pt idx="2285">
                  <c:v>120.889267058743</c:v>
                </c:pt>
                <c:pt idx="2286">
                  <c:v>97.311726975788801</c:v>
                </c:pt>
                <c:pt idx="2287">
                  <c:v>121.55588601097899</c:v>
                </c:pt>
                <c:pt idx="2288">
                  <c:v>96.444850284036093</c:v>
                </c:pt>
                <c:pt idx="2289">
                  <c:v>137.73931575601901</c:v>
                </c:pt>
                <c:pt idx="2290">
                  <c:v>123.31001188524399</c:v>
                </c:pt>
                <c:pt idx="2291">
                  <c:v>115.121755881396</c:v>
                </c:pt>
                <c:pt idx="2292">
                  <c:v>74.533905447191501</c:v>
                </c:pt>
                <c:pt idx="2293">
                  <c:v>119.402009146212</c:v>
                </c:pt>
                <c:pt idx="2294">
                  <c:v>114.698995445024</c:v>
                </c:pt>
                <c:pt idx="2295">
                  <c:v>119.932765168985</c:v>
                </c:pt>
                <c:pt idx="2296">
                  <c:v>110.636055819357</c:v>
                </c:pt>
                <c:pt idx="2297">
                  <c:v>110.82809229288399</c:v>
                </c:pt>
                <c:pt idx="2298">
                  <c:v>127.587828269204</c:v>
                </c:pt>
                <c:pt idx="2299">
                  <c:v>143.74916608153001</c:v>
                </c:pt>
                <c:pt idx="2300">
                  <c:v>119.696061732743</c:v>
                </c:pt>
                <c:pt idx="2301">
                  <c:v>135.17384490093201</c:v>
                </c:pt>
                <c:pt idx="2302">
                  <c:v>117.46463256934101</c:v>
                </c:pt>
                <c:pt idx="2303">
                  <c:v>116.181948270878</c:v>
                </c:pt>
                <c:pt idx="2304">
                  <c:v>103.07810433858801</c:v>
                </c:pt>
                <c:pt idx="2305">
                  <c:v>104.070485969668</c:v>
                </c:pt>
                <c:pt idx="2306">
                  <c:v>98.771719853072796</c:v>
                </c:pt>
                <c:pt idx="2307">
                  <c:v>89.392164803892499</c:v>
                </c:pt>
                <c:pt idx="2308">
                  <c:v>99.023843874271606</c:v>
                </c:pt>
                <c:pt idx="2309">
                  <c:v>84.400757073003405</c:v>
                </c:pt>
                <c:pt idx="2310">
                  <c:v>110.097018789347</c:v>
                </c:pt>
                <c:pt idx="2311">
                  <c:v>87.429488669764098</c:v>
                </c:pt>
                <c:pt idx="2312">
                  <c:v>89.498554085025404</c:v>
                </c:pt>
                <c:pt idx="2313">
                  <c:v>74.833008752818003</c:v>
                </c:pt>
                <c:pt idx="2314">
                  <c:v>86.877261606244502</c:v>
                </c:pt>
                <c:pt idx="2315">
                  <c:v>72.167111590894393</c:v>
                </c:pt>
                <c:pt idx="2316">
                  <c:v>71.869041382780495</c:v>
                </c:pt>
                <c:pt idx="2317">
                  <c:v>91.167988723674696</c:v>
                </c:pt>
                <c:pt idx="2318">
                  <c:v>93.488851767563304</c:v>
                </c:pt>
                <c:pt idx="2319">
                  <c:v>76.503834615753405</c:v>
                </c:pt>
                <c:pt idx="2320">
                  <c:v>79.895082046418295</c:v>
                </c:pt>
                <c:pt idx="2321">
                  <c:v>80.596957415848806</c:v>
                </c:pt>
                <c:pt idx="2322">
                  <c:v>80.509469478490104</c:v>
                </c:pt>
                <c:pt idx="2323">
                  <c:v>151.45435185029501</c:v>
                </c:pt>
                <c:pt idx="2324">
                  <c:v>157.690486628494</c:v>
                </c:pt>
                <c:pt idx="2325">
                  <c:v>130.85406751871901</c:v>
                </c:pt>
                <c:pt idx="2326">
                  <c:v>140.40436416904501</c:v>
                </c:pt>
                <c:pt idx="2327">
                  <c:v>133.507735138832</c:v>
                </c:pt>
                <c:pt idx="2328">
                  <c:v>144.08274802003399</c:v>
                </c:pt>
                <c:pt idx="2329">
                  <c:v>75.185936157575696</c:v>
                </c:pt>
                <c:pt idx="2330">
                  <c:v>71.323247473242304</c:v>
                </c:pt>
                <c:pt idx="2331">
                  <c:v>91.407565294622103</c:v>
                </c:pt>
                <c:pt idx="2332">
                  <c:v>77.378797561681594</c:v>
                </c:pt>
                <c:pt idx="2333">
                  <c:v>92.8472794039928</c:v>
                </c:pt>
                <c:pt idx="2334">
                  <c:v>97.727835942466001</c:v>
                </c:pt>
                <c:pt idx="2335">
                  <c:v>114.358026785147</c:v>
                </c:pt>
                <c:pt idx="2336">
                  <c:v>107.448630084136</c:v>
                </c:pt>
                <c:pt idx="2337">
                  <c:v>79.158331640853703</c:v>
                </c:pt>
                <c:pt idx="2338">
                  <c:v>85.839143947309097</c:v>
                </c:pt>
                <c:pt idx="2339">
                  <c:v>79.651601077944704</c:v>
                </c:pt>
                <c:pt idx="2340">
                  <c:v>94.6695576467081</c:v>
                </c:pt>
                <c:pt idx="2341">
                  <c:v>84.8953909573587</c:v>
                </c:pt>
                <c:pt idx="2342">
                  <c:v>120.434320275765</c:v>
                </c:pt>
                <c:pt idx="2343">
                  <c:v>104.146198132479</c:v>
                </c:pt>
                <c:pt idx="2344">
                  <c:v>72.488721726963504</c:v>
                </c:pt>
                <c:pt idx="2345">
                  <c:v>71.944006404914404</c:v>
                </c:pt>
                <c:pt idx="2346">
                  <c:v>76.380653825803606</c:v>
                </c:pt>
                <c:pt idx="2347">
                  <c:v>73.340401414951899</c:v>
                </c:pt>
                <c:pt idx="2348">
                  <c:v>70.759553851635602</c:v>
                </c:pt>
                <c:pt idx="2349">
                  <c:v>95.466680814796206</c:v>
                </c:pt>
                <c:pt idx="2350">
                  <c:v>89.481570890220198</c:v>
                </c:pt>
                <c:pt idx="2351">
                  <c:v>98.746073724054099</c:v>
                </c:pt>
                <c:pt idx="2352">
                  <c:v>72.769170832727198</c:v>
                </c:pt>
                <c:pt idx="2353">
                  <c:v>115.743248434432</c:v>
                </c:pt>
                <c:pt idx="2354">
                  <c:v>115.020840403431</c:v>
                </c:pt>
                <c:pt idx="2355">
                  <c:v>113.297707545197</c:v>
                </c:pt>
                <c:pt idx="2356">
                  <c:v>98.548502074331196</c:v>
                </c:pt>
                <c:pt idx="2357">
                  <c:v>156.105393986504</c:v>
                </c:pt>
                <c:pt idx="2358">
                  <c:v>112.82309678231699</c:v>
                </c:pt>
                <c:pt idx="2359">
                  <c:v>128.45361765211501</c:v>
                </c:pt>
                <c:pt idx="2360">
                  <c:v>120.735183864568</c:v>
                </c:pt>
                <c:pt idx="2361">
                  <c:v>135.21513045462399</c:v>
                </c:pt>
                <c:pt idx="2362">
                  <c:v>121.094421495535</c:v>
                </c:pt>
                <c:pt idx="2363">
                  <c:v>116.30018997988699</c:v>
                </c:pt>
                <c:pt idx="2364">
                  <c:v>86.214601894160097</c:v>
                </c:pt>
                <c:pt idx="2365">
                  <c:v>113.062166932911</c:v>
                </c:pt>
                <c:pt idx="2366">
                  <c:v>115.61673859111001</c:v>
                </c:pt>
                <c:pt idx="2367">
                  <c:v>107.33507220554699</c:v>
                </c:pt>
                <c:pt idx="2368">
                  <c:v>109.690272452272</c:v>
                </c:pt>
                <c:pt idx="2369">
                  <c:v>123.808322880503</c:v>
                </c:pt>
                <c:pt idx="2370">
                  <c:v>93.666390367172497</c:v>
                </c:pt>
                <c:pt idx="2371">
                  <c:v>114.501957115121</c:v>
                </c:pt>
                <c:pt idx="2372">
                  <c:v>90.683215324727001</c:v>
                </c:pt>
                <c:pt idx="2373">
                  <c:v>111.104525925321</c:v>
                </c:pt>
                <c:pt idx="2374">
                  <c:v>155.75447906379699</c:v>
                </c:pt>
                <c:pt idx="2375">
                  <c:v>107.338025272542</c:v>
                </c:pt>
                <c:pt idx="2376">
                  <c:v>145.638700072147</c:v>
                </c:pt>
                <c:pt idx="2377">
                  <c:v>89.249937573115602</c:v>
                </c:pt>
                <c:pt idx="2378">
                  <c:v>104.703838837513</c:v>
                </c:pt>
                <c:pt idx="2379">
                  <c:v>72.154485337081795</c:v>
                </c:pt>
                <c:pt idx="2380">
                  <c:v>106.124527594269</c:v>
                </c:pt>
                <c:pt idx="2381">
                  <c:v>83.925043861996997</c:v>
                </c:pt>
                <c:pt idx="2382">
                  <c:v>104.306399534145</c:v>
                </c:pt>
                <c:pt idx="2383">
                  <c:v>97.738658692947595</c:v>
                </c:pt>
                <c:pt idx="2384">
                  <c:v>99.720946092861098</c:v>
                </c:pt>
                <c:pt idx="2385">
                  <c:v>82.288542430949306</c:v>
                </c:pt>
                <c:pt idx="2386">
                  <c:v>78.299339279022803</c:v>
                </c:pt>
                <c:pt idx="2387">
                  <c:v>90.665509251757101</c:v>
                </c:pt>
                <c:pt idx="2388">
                  <c:v>72.135413646269797</c:v>
                </c:pt>
                <c:pt idx="2389">
                  <c:v>72.238506008515799</c:v>
                </c:pt>
                <c:pt idx="2390">
                  <c:v>77.843300816787107</c:v>
                </c:pt>
                <c:pt idx="2391">
                  <c:v>89.328496370106194</c:v>
                </c:pt>
                <c:pt idx="2392">
                  <c:v>105.194931696331</c:v>
                </c:pt>
                <c:pt idx="2393">
                  <c:v>104.74131924693999</c:v>
                </c:pt>
                <c:pt idx="2394">
                  <c:v>91.772978502756104</c:v>
                </c:pt>
                <c:pt idx="2395">
                  <c:v>133.76200192923201</c:v>
                </c:pt>
                <c:pt idx="2396">
                  <c:v>117.999974874529</c:v>
                </c:pt>
                <c:pt idx="2397">
                  <c:v>106.604919362865</c:v>
                </c:pt>
                <c:pt idx="2398">
                  <c:v>129.11616765004101</c:v>
                </c:pt>
                <c:pt idx="2399">
                  <c:v>78.643234373876695</c:v>
                </c:pt>
                <c:pt idx="2400">
                  <c:v>84.5040203466679</c:v>
                </c:pt>
                <c:pt idx="2401">
                  <c:v>81.854009850580198</c:v>
                </c:pt>
                <c:pt idx="2402">
                  <c:v>107.44114129812201</c:v>
                </c:pt>
                <c:pt idx="2403">
                  <c:v>86.016478120949799</c:v>
                </c:pt>
                <c:pt idx="2404">
                  <c:v>116.107456673491</c:v>
                </c:pt>
                <c:pt idx="2405">
                  <c:v>103.32191256631</c:v>
                </c:pt>
                <c:pt idx="2406">
                  <c:v>153.665016683234</c:v>
                </c:pt>
                <c:pt idx="2407">
                  <c:v>128.143410290942</c:v>
                </c:pt>
                <c:pt idx="2408">
                  <c:v>74.583663560862107</c:v>
                </c:pt>
                <c:pt idx="2409">
                  <c:v>89.000656927090603</c:v>
                </c:pt>
                <c:pt idx="2410">
                  <c:v>75.0218701467318</c:v>
                </c:pt>
                <c:pt idx="2411">
                  <c:v>77.967255269048806</c:v>
                </c:pt>
                <c:pt idx="2412">
                  <c:v>90.618787788435597</c:v>
                </c:pt>
                <c:pt idx="2413">
                  <c:v>102.842221596606</c:v>
                </c:pt>
                <c:pt idx="2414">
                  <c:v>88.552463127570306</c:v>
                </c:pt>
                <c:pt idx="2415">
                  <c:v>90.953921412337493</c:v>
                </c:pt>
                <c:pt idx="2416">
                  <c:v>89.126502364334598</c:v>
                </c:pt>
                <c:pt idx="2417">
                  <c:v>89.672046657642596</c:v>
                </c:pt>
                <c:pt idx="2418">
                  <c:v>108.48826467494099</c:v>
                </c:pt>
                <c:pt idx="2419">
                  <c:v>115.07929780372901</c:v>
                </c:pt>
                <c:pt idx="2420">
                  <c:v>129.51756675982401</c:v>
                </c:pt>
                <c:pt idx="2421">
                  <c:v>100.61811449822601</c:v>
                </c:pt>
                <c:pt idx="2422">
                  <c:v>124.522541374553</c:v>
                </c:pt>
                <c:pt idx="2423">
                  <c:v>108.472428076954</c:v>
                </c:pt>
                <c:pt idx="2424">
                  <c:v>123.89694389975</c:v>
                </c:pt>
                <c:pt idx="2425">
                  <c:v>105.98149299542899</c:v>
                </c:pt>
                <c:pt idx="2426">
                  <c:v>119.934521235316</c:v>
                </c:pt>
                <c:pt idx="2427">
                  <c:v>146.839770483009</c:v>
                </c:pt>
                <c:pt idx="2428">
                  <c:v>106.720910964282</c:v>
                </c:pt>
                <c:pt idx="2429">
                  <c:v>117.453509728055</c:v>
                </c:pt>
                <c:pt idx="2430">
                  <c:v>110.10460792222401</c:v>
                </c:pt>
                <c:pt idx="2431">
                  <c:v>98.674472342680502</c:v>
                </c:pt>
                <c:pt idx="2432">
                  <c:v>113.23947950052499</c:v>
                </c:pt>
                <c:pt idx="2433">
                  <c:v>100.558140903132</c:v>
                </c:pt>
                <c:pt idx="2434">
                  <c:v>117.62154608445699</c:v>
                </c:pt>
                <c:pt idx="2435">
                  <c:v>100.683839117635</c:v>
                </c:pt>
                <c:pt idx="2436">
                  <c:v>115.045553336084</c:v>
                </c:pt>
                <c:pt idx="2437">
                  <c:v>109.945267860854</c:v>
                </c:pt>
                <c:pt idx="2438">
                  <c:v>101.683428226579</c:v>
                </c:pt>
                <c:pt idx="2439">
                  <c:v>107.267277402319</c:v>
                </c:pt>
                <c:pt idx="2440">
                  <c:v>109.718602404725</c:v>
                </c:pt>
                <c:pt idx="2441">
                  <c:v>84.950983212663999</c:v>
                </c:pt>
                <c:pt idx="2442">
                  <c:v>86.829428810665505</c:v>
                </c:pt>
                <c:pt idx="2443">
                  <c:v>93.088637926291497</c:v>
                </c:pt>
                <c:pt idx="2444">
                  <c:v>91.247534868967406</c:v>
                </c:pt>
                <c:pt idx="2445">
                  <c:v>82.720940789578904</c:v>
                </c:pt>
                <c:pt idx="2446">
                  <c:v>89.2548369900219</c:v>
                </c:pt>
                <c:pt idx="2447">
                  <c:v>73.628170473237205</c:v>
                </c:pt>
                <c:pt idx="2448">
                  <c:v>70.885810678534995</c:v>
                </c:pt>
                <c:pt idx="2449">
                  <c:v>75.056789068807404</c:v>
                </c:pt>
                <c:pt idx="2450">
                  <c:v>76.693775808375094</c:v>
                </c:pt>
                <c:pt idx="2451">
                  <c:v>75.259101527140004</c:v>
                </c:pt>
                <c:pt idx="2452">
                  <c:v>98.653812196880395</c:v>
                </c:pt>
                <c:pt idx="2453">
                  <c:v>78.488105532558706</c:v>
                </c:pt>
                <c:pt idx="2454">
                  <c:v>101.531497917726</c:v>
                </c:pt>
                <c:pt idx="2455">
                  <c:v>102.699247422371</c:v>
                </c:pt>
                <c:pt idx="2456">
                  <c:v>111.71126367855</c:v>
                </c:pt>
                <c:pt idx="2457">
                  <c:v>114.092094774825</c:v>
                </c:pt>
                <c:pt idx="2458">
                  <c:v>144.424672715546</c:v>
                </c:pt>
                <c:pt idx="2459">
                  <c:v>109.859629270583</c:v>
                </c:pt>
                <c:pt idx="2460">
                  <c:v>97.148426521325902</c:v>
                </c:pt>
                <c:pt idx="2461">
                  <c:v>90.613971117515803</c:v>
                </c:pt>
                <c:pt idx="2462">
                  <c:v>91.427900086468497</c:v>
                </c:pt>
                <c:pt idx="2463">
                  <c:v>85.933301125423895</c:v>
                </c:pt>
                <c:pt idx="2464">
                  <c:v>80.731278767601907</c:v>
                </c:pt>
                <c:pt idx="2465">
                  <c:v>117.23101162825</c:v>
                </c:pt>
                <c:pt idx="2466">
                  <c:v>100.897820006689</c:v>
                </c:pt>
                <c:pt idx="2467">
                  <c:v>109.883154722648</c:v>
                </c:pt>
                <c:pt idx="2468">
                  <c:v>110.86499048464501</c:v>
                </c:pt>
                <c:pt idx="2469">
                  <c:v>143.43881532287901</c:v>
                </c:pt>
                <c:pt idx="2470">
                  <c:v>88.978623108934499</c:v>
                </c:pt>
                <c:pt idx="2471">
                  <c:v>79.333841175290601</c:v>
                </c:pt>
                <c:pt idx="2472">
                  <c:v>74.129689415708796</c:v>
                </c:pt>
                <c:pt idx="2473">
                  <c:v>72.219482942730906</c:v>
                </c:pt>
                <c:pt idx="2474">
                  <c:v>70.656932207880203</c:v>
                </c:pt>
                <c:pt idx="2475">
                  <c:v>87.458375148345496</c:v>
                </c:pt>
                <c:pt idx="2476">
                  <c:v>124.27779423496</c:v>
                </c:pt>
                <c:pt idx="2477">
                  <c:v>122.981946629562</c:v>
                </c:pt>
                <c:pt idx="2478">
                  <c:v>109.155599807107</c:v>
                </c:pt>
                <c:pt idx="2479">
                  <c:v>138.855117447796</c:v>
                </c:pt>
                <c:pt idx="2480">
                  <c:v>156.62560603441</c:v>
                </c:pt>
                <c:pt idx="2481">
                  <c:v>126.84337967668699</c:v>
                </c:pt>
                <c:pt idx="2482">
                  <c:v>108.401301597062</c:v>
                </c:pt>
                <c:pt idx="2483">
                  <c:v>111.42343806627299</c:v>
                </c:pt>
                <c:pt idx="2484">
                  <c:v>111.928052269915</c:v>
                </c:pt>
                <c:pt idx="2485">
                  <c:v>110.27945464042</c:v>
                </c:pt>
                <c:pt idx="2486">
                  <c:v>109.55250021555599</c:v>
                </c:pt>
                <c:pt idx="2487">
                  <c:v>128.47264126944501</c:v>
                </c:pt>
                <c:pt idx="2488">
                  <c:v>125.030002109911</c:v>
                </c:pt>
                <c:pt idx="2489">
                  <c:v>117.337443485907</c:v>
                </c:pt>
                <c:pt idx="2490">
                  <c:v>78.371800294296904</c:v>
                </c:pt>
                <c:pt idx="2491">
                  <c:v>70.580220364333499</c:v>
                </c:pt>
                <c:pt idx="2492">
                  <c:v>79.289921212972004</c:v>
                </c:pt>
                <c:pt idx="2493">
                  <c:v>73.6862928438469</c:v>
                </c:pt>
                <c:pt idx="2494">
                  <c:v>73.766228000148203</c:v>
                </c:pt>
                <c:pt idx="2495">
                  <c:v>115.26110053068599</c:v>
                </c:pt>
                <c:pt idx="2496">
                  <c:v>71.484869870551506</c:v>
                </c:pt>
                <c:pt idx="2497">
                  <c:v>81.398969983484406</c:v>
                </c:pt>
                <c:pt idx="2498">
                  <c:v>80.510829772553294</c:v>
                </c:pt>
                <c:pt idx="2499">
                  <c:v>131.857028602665</c:v>
                </c:pt>
                <c:pt idx="2500">
                  <c:v>75.594268545904001</c:v>
                </c:pt>
                <c:pt idx="2501">
                  <c:v>155.06050992671001</c:v>
                </c:pt>
                <c:pt idx="2502">
                  <c:v>81.8417143470421</c:v>
                </c:pt>
                <c:pt idx="2503">
                  <c:v>156.04139569207501</c:v>
                </c:pt>
                <c:pt idx="2504">
                  <c:v>74.396533852837607</c:v>
                </c:pt>
                <c:pt idx="2505">
                  <c:v>76.726484783785097</c:v>
                </c:pt>
                <c:pt idx="2506">
                  <c:v>86.282954254340595</c:v>
                </c:pt>
                <c:pt idx="2507">
                  <c:v>86.081996964027695</c:v>
                </c:pt>
                <c:pt idx="2508">
                  <c:v>86.139696553024095</c:v>
                </c:pt>
                <c:pt idx="2509">
                  <c:v>84.4932234772144</c:v>
                </c:pt>
                <c:pt idx="2510">
                  <c:v>88.535374927412505</c:v>
                </c:pt>
                <c:pt idx="2511">
                  <c:v>81.213150017594401</c:v>
                </c:pt>
                <c:pt idx="2512">
                  <c:v>81.863254045097506</c:v>
                </c:pt>
                <c:pt idx="2513">
                  <c:v>91.362092695871993</c:v>
                </c:pt>
                <c:pt idx="2514">
                  <c:v>87.678533479273199</c:v>
                </c:pt>
                <c:pt idx="2515">
                  <c:v>84.3418420731184</c:v>
                </c:pt>
                <c:pt idx="2516">
                  <c:v>85.173171838417204</c:v>
                </c:pt>
                <c:pt idx="2517">
                  <c:v>82.038002280437397</c:v>
                </c:pt>
                <c:pt idx="2518">
                  <c:v>86.801847173226093</c:v>
                </c:pt>
                <c:pt idx="2519">
                  <c:v>85.037257856990394</c:v>
                </c:pt>
                <c:pt idx="2520">
                  <c:v>91.906827881276996</c:v>
                </c:pt>
                <c:pt idx="2521">
                  <c:v>92.646553965682003</c:v>
                </c:pt>
                <c:pt idx="2522">
                  <c:v>84.669363106057205</c:v>
                </c:pt>
                <c:pt idx="2523">
                  <c:v>85.227793492069296</c:v>
                </c:pt>
                <c:pt idx="2524">
                  <c:v>83.900413513792799</c:v>
                </c:pt>
                <c:pt idx="2525">
                  <c:v>87.773425002123801</c:v>
                </c:pt>
                <c:pt idx="2526">
                  <c:v>88.342338159610705</c:v>
                </c:pt>
                <c:pt idx="2527">
                  <c:v>90.486147760355706</c:v>
                </c:pt>
                <c:pt idx="2528">
                  <c:v>88.956772599498507</c:v>
                </c:pt>
                <c:pt idx="2529">
                  <c:v>78.582689247966201</c:v>
                </c:pt>
                <c:pt idx="2530">
                  <c:v>100.25059779372501</c:v>
                </c:pt>
                <c:pt idx="2531">
                  <c:v>100.772415688612</c:v>
                </c:pt>
                <c:pt idx="2532">
                  <c:v>101.26051065555301</c:v>
                </c:pt>
                <c:pt idx="2533">
                  <c:v>101.037245121661</c:v>
                </c:pt>
                <c:pt idx="2534">
                  <c:v>113.89784163824901</c:v>
                </c:pt>
                <c:pt idx="2535">
                  <c:v>120.370535612602</c:v>
                </c:pt>
                <c:pt idx="2536">
                  <c:v>100.771796643163</c:v>
                </c:pt>
                <c:pt idx="2537">
                  <c:v>103.189333545918</c:v>
                </c:pt>
                <c:pt idx="2538">
                  <c:v>112.51681499489101</c:v>
                </c:pt>
                <c:pt idx="2539">
                  <c:v>71.533915617028001</c:v>
                </c:pt>
                <c:pt idx="2540">
                  <c:v>99.791361346834606</c:v>
                </c:pt>
                <c:pt idx="2541">
                  <c:v>100.858803033729</c:v>
                </c:pt>
                <c:pt idx="2542">
                  <c:v>115.45782844387701</c:v>
                </c:pt>
                <c:pt idx="2543">
                  <c:v>73.195149400640304</c:v>
                </c:pt>
                <c:pt idx="2544">
                  <c:v>71.726923270902702</c:v>
                </c:pt>
                <c:pt idx="2545">
                  <c:v>78.523748141236695</c:v>
                </c:pt>
                <c:pt idx="2546">
                  <c:v>73.540492466517804</c:v>
                </c:pt>
                <c:pt idx="2547">
                  <c:v>74.896979367320895</c:v>
                </c:pt>
                <c:pt idx="2548">
                  <c:v>73.252316743023698</c:v>
                </c:pt>
                <c:pt idx="2549">
                  <c:v>78.094329185755896</c:v>
                </c:pt>
                <c:pt idx="2550">
                  <c:v>75.137113686354596</c:v>
                </c:pt>
                <c:pt idx="2551">
                  <c:v>76.650313346001596</c:v>
                </c:pt>
                <c:pt idx="2552">
                  <c:v>74.181734173261106</c:v>
                </c:pt>
                <c:pt idx="2553">
                  <c:v>83.691103540028806</c:v>
                </c:pt>
                <c:pt idx="2554">
                  <c:v>76.678392059948905</c:v>
                </c:pt>
                <c:pt idx="2555">
                  <c:v>81.480125468554704</c:v>
                </c:pt>
                <c:pt idx="2556">
                  <c:v>85.973812079439497</c:v>
                </c:pt>
                <c:pt idx="2557">
                  <c:v>71.6761333778568</c:v>
                </c:pt>
                <c:pt idx="2558">
                  <c:v>83.864447654460307</c:v>
                </c:pt>
                <c:pt idx="2559">
                  <c:v>80.6133052471626</c:v>
                </c:pt>
                <c:pt idx="2560">
                  <c:v>92.0458142440649</c:v>
                </c:pt>
                <c:pt idx="2561">
                  <c:v>74.6949562031445</c:v>
                </c:pt>
                <c:pt idx="2562">
                  <c:v>76.279296061536797</c:v>
                </c:pt>
                <c:pt idx="2563">
                  <c:v>84.726699060124602</c:v>
                </c:pt>
                <c:pt idx="2564">
                  <c:v>81.910480008329799</c:v>
                </c:pt>
                <c:pt idx="2565">
                  <c:v>84.118061871192893</c:v>
                </c:pt>
                <c:pt idx="2566">
                  <c:v>77.257969396703103</c:v>
                </c:pt>
                <c:pt idx="2567">
                  <c:v>78.847892866090902</c:v>
                </c:pt>
                <c:pt idx="2568">
                  <c:v>96.523547724255494</c:v>
                </c:pt>
                <c:pt idx="2569">
                  <c:v>85.468515722615507</c:v>
                </c:pt>
                <c:pt idx="2570">
                  <c:v>92.7242929378383</c:v>
                </c:pt>
                <c:pt idx="2571">
                  <c:v>73.695732246980398</c:v>
                </c:pt>
                <c:pt idx="2572">
                  <c:v>81.787001082719399</c:v>
                </c:pt>
                <c:pt idx="2573">
                  <c:v>88.678178424191699</c:v>
                </c:pt>
                <c:pt idx="2574">
                  <c:v>70.887076673781706</c:v>
                </c:pt>
                <c:pt idx="2575">
                  <c:v>80.106470021442803</c:v>
                </c:pt>
                <c:pt idx="2576">
                  <c:v>81.318236135334203</c:v>
                </c:pt>
                <c:pt idx="2577">
                  <c:v>101.090650705435</c:v>
                </c:pt>
                <c:pt idx="2578">
                  <c:v>103.46956417492</c:v>
                </c:pt>
                <c:pt idx="2579">
                  <c:v>95.271891818350397</c:v>
                </c:pt>
                <c:pt idx="2580">
                  <c:v>91.503185114925998</c:v>
                </c:pt>
                <c:pt idx="2581">
                  <c:v>72.150699628741705</c:v>
                </c:pt>
                <c:pt idx="2582">
                  <c:v>77.7395044113712</c:v>
                </c:pt>
                <c:pt idx="2583">
                  <c:v>76.128612837350801</c:v>
                </c:pt>
                <c:pt idx="2584">
                  <c:v>76.803699420436899</c:v>
                </c:pt>
                <c:pt idx="2585">
                  <c:v>77.286486772816005</c:v>
                </c:pt>
                <c:pt idx="2586">
                  <c:v>84.684893705256499</c:v>
                </c:pt>
                <c:pt idx="2587">
                  <c:v>81.074267138373202</c:v>
                </c:pt>
                <c:pt idx="2588">
                  <c:v>74.322477041814807</c:v>
                </c:pt>
                <c:pt idx="2589">
                  <c:v>81.457367852553801</c:v>
                </c:pt>
                <c:pt idx="2590">
                  <c:v>77.279905518558806</c:v>
                </c:pt>
                <c:pt idx="2591">
                  <c:v>80.262567457071697</c:v>
                </c:pt>
                <c:pt idx="2592">
                  <c:v>75.376464828854296</c:v>
                </c:pt>
                <c:pt idx="2593">
                  <c:v>74.259410673777694</c:v>
                </c:pt>
                <c:pt idx="2594">
                  <c:v>76.473795459413395</c:v>
                </c:pt>
                <c:pt idx="2595">
                  <c:v>93.154774722687094</c:v>
                </c:pt>
                <c:pt idx="2596">
                  <c:v>93.093689145927499</c:v>
                </c:pt>
                <c:pt idx="2597">
                  <c:v>97.947724357060295</c:v>
                </c:pt>
                <c:pt idx="2598">
                  <c:v>72.065607756021706</c:v>
                </c:pt>
                <c:pt idx="2599">
                  <c:v>101.735005229854</c:v>
                </c:pt>
                <c:pt idx="2600">
                  <c:v>83.268827702396194</c:v>
                </c:pt>
                <c:pt idx="2601">
                  <c:v>101.809170949692</c:v>
                </c:pt>
                <c:pt idx="2602">
                  <c:v>85.255758159604</c:v>
                </c:pt>
                <c:pt idx="2603">
                  <c:v>95.382185205903397</c:v>
                </c:pt>
                <c:pt idx="2604">
                  <c:v>76.191023297493203</c:v>
                </c:pt>
                <c:pt idx="2605">
                  <c:v>93.833433906587899</c:v>
                </c:pt>
                <c:pt idx="2606">
                  <c:v>77.9041057053158</c:v>
                </c:pt>
                <c:pt idx="2607">
                  <c:v>98.356195483824493</c:v>
                </c:pt>
                <c:pt idx="2608">
                  <c:v>77.246820930976398</c:v>
                </c:pt>
                <c:pt idx="2609">
                  <c:v>107.72275002048799</c:v>
                </c:pt>
                <c:pt idx="2610">
                  <c:v>72.161788045189894</c:v>
                </c:pt>
                <c:pt idx="2611">
                  <c:v>103.09161240378999</c:v>
                </c:pt>
                <c:pt idx="2612">
                  <c:v>70.957785627167297</c:v>
                </c:pt>
                <c:pt idx="2613">
                  <c:v>108.208228718339</c:v>
                </c:pt>
                <c:pt idx="2614">
                  <c:v>108.15428094128499</c:v>
                </c:pt>
                <c:pt idx="2615">
                  <c:v>127.817118879262</c:v>
                </c:pt>
                <c:pt idx="2616">
                  <c:v>123.672827244939</c:v>
                </c:pt>
                <c:pt idx="2617">
                  <c:v>145.43615601116301</c:v>
                </c:pt>
                <c:pt idx="2618">
                  <c:v>76.665650958277197</c:v>
                </c:pt>
                <c:pt idx="2619">
                  <c:v>125.59105901862701</c:v>
                </c:pt>
                <c:pt idx="2620">
                  <c:v>75.385188285057893</c:v>
                </c:pt>
                <c:pt idx="2621">
                  <c:v>158.47187310958699</c:v>
                </c:pt>
                <c:pt idx="2622">
                  <c:v>77.595759209580507</c:v>
                </c:pt>
                <c:pt idx="2623">
                  <c:v>154.70239486797499</c:v>
                </c:pt>
                <c:pt idx="2624">
                  <c:v>72.799412518775696</c:v>
                </c:pt>
                <c:pt idx="2625">
                  <c:v>148.36897458488599</c:v>
                </c:pt>
                <c:pt idx="2626">
                  <c:v>143.06377011428901</c:v>
                </c:pt>
                <c:pt idx="2627">
                  <c:v>71.215889693916594</c:v>
                </c:pt>
                <c:pt idx="2628">
                  <c:v>72.4130658022316</c:v>
                </c:pt>
                <c:pt idx="2629">
                  <c:v>76.841531565190394</c:v>
                </c:pt>
                <c:pt idx="2630">
                  <c:v>72.266841382521505</c:v>
                </c:pt>
                <c:pt idx="2631">
                  <c:v>72.177109417593599</c:v>
                </c:pt>
                <c:pt idx="2632">
                  <c:v>78.637199091439697</c:v>
                </c:pt>
                <c:pt idx="2633">
                  <c:v>74.223014014811</c:v>
                </c:pt>
                <c:pt idx="2634">
                  <c:v>107.535861103846</c:v>
                </c:pt>
                <c:pt idx="2635">
                  <c:v>103.55810503276901</c:v>
                </c:pt>
                <c:pt idx="2636">
                  <c:v>103.28422609206901</c:v>
                </c:pt>
                <c:pt idx="2637">
                  <c:v>95.881922736849205</c:v>
                </c:pt>
                <c:pt idx="2638">
                  <c:v>98.170414990892198</c:v>
                </c:pt>
                <c:pt idx="2639">
                  <c:v>153.760828283465</c:v>
                </c:pt>
                <c:pt idx="2640">
                  <c:v>114.76229874780201</c:v>
                </c:pt>
                <c:pt idx="2641">
                  <c:v>140.09563615081601</c:v>
                </c:pt>
                <c:pt idx="2642">
                  <c:v>120.870636174087</c:v>
                </c:pt>
                <c:pt idx="2643">
                  <c:v>148.81448550020301</c:v>
                </c:pt>
                <c:pt idx="2644">
                  <c:v>140.15221087987999</c:v>
                </c:pt>
                <c:pt idx="2645">
                  <c:v>96.695725304387594</c:v>
                </c:pt>
                <c:pt idx="2646">
                  <c:v>138.69001066924</c:v>
                </c:pt>
                <c:pt idx="2647">
                  <c:v>143.42763208863599</c:v>
                </c:pt>
                <c:pt idx="2648">
                  <c:v>138.99462505092001</c:v>
                </c:pt>
                <c:pt idx="2649">
                  <c:v>146.682554193036</c:v>
                </c:pt>
                <c:pt idx="2650">
                  <c:v>137.796413406081</c:v>
                </c:pt>
                <c:pt idx="2651">
                  <c:v>132.47523961374</c:v>
                </c:pt>
                <c:pt idx="2652">
                  <c:v>133.46433552590301</c:v>
                </c:pt>
                <c:pt idx="2653">
                  <c:v>139.02513432228699</c:v>
                </c:pt>
                <c:pt idx="2654">
                  <c:v>127.187141670359</c:v>
                </c:pt>
                <c:pt idx="2655">
                  <c:v>132.30453962399599</c:v>
                </c:pt>
                <c:pt idx="2656">
                  <c:v>92.606582619581502</c:v>
                </c:pt>
                <c:pt idx="2657">
                  <c:v>125.537458747964</c:v>
                </c:pt>
                <c:pt idx="2658">
                  <c:v>124.261937786255</c:v>
                </c:pt>
                <c:pt idx="2659">
                  <c:v>125.940685845678</c:v>
                </c:pt>
                <c:pt idx="2660">
                  <c:v>130.12102426265901</c:v>
                </c:pt>
                <c:pt idx="2661">
                  <c:v>125.816558049965</c:v>
                </c:pt>
                <c:pt idx="2662">
                  <c:v>124.74581957698901</c:v>
                </c:pt>
                <c:pt idx="2663">
                  <c:v>119.82814021723399</c:v>
                </c:pt>
                <c:pt idx="2664">
                  <c:v>117.606677443259</c:v>
                </c:pt>
                <c:pt idx="2665">
                  <c:v>115.819252064068</c:v>
                </c:pt>
                <c:pt idx="2666">
                  <c:v>114.56843556237401</c:v>
                </c:pt>
                <c:pt idx="2667">
                  <c:v>88.486825788841401</c:v>
                </c:pt>
                <c:pt idx="2668">
                  <c:v>109.41869298323201</c:v>
                </c:pt>
                <c:pt idx="2669">
                  <c:v>112.87102381982901</c:v>
                </c:pt>
                <c:pt idx="2670">
                  <c:v>109.61628521684899</c:v>
                </c:pt>
                <c:pt idx="2671">
                  <c:v>107.602801230747</c:v>
                </c:pt>
                <c:pt idx="2672">
                  <c:v>106.691559163748</c:v>
                </c:pt>
                <c:pt idx="2673">
                  <c:v>109.690421972927</c:v>
                </c:pt>
                <c:pt idx="2674">
                  <c:v>110.04591856416</c:v>
                </c:pt>
                <c:pt idx="2675">
                  <c:v>115.15649951433601</c:v>
                </c:pt>
                <c:pt idx="2676">
                  <c:v>109.287724767767</c:v>
                </c:pt>
                <c:pt idx="2677">
                  <c:v>107.93932758449201</c:v>
                </c:pt>
                <c:pt idx="2678">
                  <c:v>92.307960683747396</c:v>
                </c:pt>
                <c:pt idx="2679">
                  <c:v>111.975652854248</c:v>
                </c:pt>
                <c:pt idx="2680">
                  <c:v>104.958560665934</c:v>
                </c:pt>
                <c:pt idx="2681">
                  <c:v>106.375490637276</c:v>
                </c:pt>
                <c:pt idx="2682">
                  <c:v>113.007134185734</c:v>
                </c:pt>
                <c:pt idx="2683">
                  <c:v>114.64069842472099</c:v>
                </c:pt>
                <c:pt idx="2684">
                  <c:v>114.42446089211801</c:v>
                </c:pt>
                <c:pt idx="2685">
                  <c:v>111.95934179941101</c:v>
                </c:pt>
                <c:pt idx="2686">
                  <c:v>120.891816734899</c:v>
                </c:pt>
                <c:pt idx="2687">
                  <c:v>122.23871716763099</c:v>
                </c:pt>
                <c:pt idx="2688">
                  <c:v>131.987320939401</c:v>
                </c:pt>
                <c:pt idx="2689">
                  <c:v>88.655482026164805</c:v>
                </c:pt>
                <c:pt idx="2690">
                  <c:v>96.843559701845606</c:v>
                </c:pt>
                <c:pt idx="2691">
                  <c:v>140.71113201177201</c:v>
                </c:pt>
                <c:pt idx="2692">
                  <c:v>141.66060831078201</c:v>
                </c:pt>
                <c:pt idx="2693">
                  <c:v>143.90898740692799</c:v>
                </c:pt>
                <c:pt idx="2694">
                  <c:v>141.36881051288501</c:v>
                </c:pt>
                <c:pt idx="2695">
                  <c:v>143.14549207275999</c:v>
                </c:pt>
                <c:pt idx="2696">
                  <c:v>139.79417109156199</c:v>
                </c:pt>
                <c:pt idx="2697">
                  <c:v>135.947392687454</c:v>
                </c:pt>
                <c:pt idx="2698">
                  <c:v>129.08308828307599</c:v>
                </c:pt>
                <c:pt idx="2699">
                  <c:v>113.485229256794</c:v>
                </c:pt>
                <c:pt idx="2700">
                  <c:v>83.285482292220394</c:v>
                </c:pt>
                <c:pt idx="2701">
                  <c:v>84.509409439616405</c:v>
                </c:pt>
                <c:pt idx="2702">
                  <c:v>82.720028793405106</c:v>
                </c:pt>
                <c:pt idx="2703">
                  <c:v>81.323729496006607</c:v>
                </c:pt>
                <c:pt idx="2704">
                  <c:v>79.591118259364507</c:v>
                </c:pt>
                <c:pt idx="2705">
                  <c:v>78.179940818645306</c:v>
                </c:pt>
                <c:pt idx="2706">
                  <c:v>78.856691904552903</c:v>
                </c:pt>
                <c:pt idx="2707">
                  <c:v>81.815463697314499</c:v>
                </c:pt>
                <c:pt idx="2708">
                  <c:v>73.722314791495407</c:v>
                </c:pt>
                <c:pt idx="2709">
                  <c:v>75.621933615427395</c:v>
                </c:pt>
                <c:pt idx="2710">
                  <c:v>115.52304151866301</c:v>
                </c:pt>
                <c:pt idx="2711">
                  <c:v>72.450569251603298</c:v>
                </c:pt>
                <c:pt idx="2712">
                  <c:v>71.479396021075104</c:v>
                </c:pt>
                <c:pt idx="2713">
                  <c:v>71.0591415223561</c:v>
                </c:pt>
                <c:pt idx="2714">
                  <c:v>109.97847857212901</c:v>
                </c:pt>
                <c:pt idx="2715">
                  <c:v>111.811801290972</c:v>
                </c:pt>
                <c:pt idx="2716">
                  <c:v>107.14558138114199</c:v>
                </c:pt>
                <c:pt idx="2717">
                  <c:v>121.764728755683</c:v>
                </c:pt>
                <c:pt idx="2718">
                  <c:v>144.02105463629499</c:v>
                </c:pt>
                <c:pt idx="2719">
                  <c:v>160.752385800246</c:v>
                </c:pt>
                <c:pt idx="2720">
                  <c:v>113.89546128492201</c:v>
                </c:pt>
                <c:pt idx="2721">
                  <c:v>110.694651236909</c:v>
                </c:pt>
                <c:pt idx="2722">
                  <c:v>110.481196002524</c:v>
                </c:pt>
                <c:pt idx="2723">
                  <c:v>109.79334068323</c:v>
                </c:pt>
                <c:pt idx="2724">
                  <c:v>110.78951145091</c:v>
                </c:pt>
                <c:pt idx="2725">
                  <c:v>74.467094421393895</c:v>
                </c:pt>
                <c:pt idx="2726">
                  <c:v>90.1892938602779</c:v>
                </c:pt>
                <c:pt idx="2727">
                  <c:v>74.919966807227894</c:v>
                </c:pt>
                <c:pt idx="2728">
                  <c:v>95.620793144676398</c:v>
                </c:pt>
                <c:pt idx="2729">
                  <c:v>81.699750376805696</c:v>
                </c:pt>
                <c:pt idx="2730">
                  <c:v>100.442299465792</c:v>
                </c:pt>
                <c:pt idx="2731">
                  <c:v>72.203616819929195</c:v>
                </c:pt>
                <c:pt idx="2732">
                  <c:v>85.316639027850698</c:v>
                </c:pt>
                <c:pt idx="2733">
                  <c:v>106.92950680433</c:v>
                </c:pt>
                <c:pt idx="2734">
                  <c:v>71.759452356893803</c:v>
                </c:pt>
                <c:pt idx="2735">
                  <c:v>82.852872319598902</c:v>
                </c:pt>
                <c:pt idx="2736">
                  <c:v>98.816758962895193</c:v>
                </c:pt>
                <c:pt idx="2737">
                  <c:v>87.469162925705703</c:v>
                </c:pt>
                <c:pt idx="2738">
                  <c:v>100.63462835272399</c:v>
                </c:pt>
                <c:pt idx="2739">
                  <c:v>79.828540337685595</c:v>
                </c:pt>
                <c:pt idx="2740">
                  <c:v>96.233055096614606</c:v>
                </c:pt>
                <c:pt idx="2741">
                  <c:v>71.306911386964799</c:v>
                </c:pt>
                <c:pt idx="2742">
                  <c:v>71.9446745102466</c:v>
                </c:pt>
                <c:pt idx="2743">
                  <c:v>78.929798503314501</c:v>
                </c:pt>
                <c:pt idx="2744">
                  <c:v>90.424737770702606</c:v>
                </c:pt>
                <c:pt idx="2745">
                  <c:v>85.010333146294698</c:v>
                </c:pt>
                <c:pt idx="2746">
                  <c:v>72.608246195532502</c:v>
                </c:pt>
                <c:pt idx="2747">
                  <c:v>76.630937695811895</c:v>
                </c:pt>
                <c:pt idx="2748">
                  <c:v>89.510748727328107</c:v>
                </c:pt>
                <c:pt idx="2749">
                  <c:v>74.7332321713981</c:v>
                </c:pt>
                <c:pt idx="2750">
                  <c:v>70.979917451607903</c:v>
                </c:pt>
                <c:pt idx="2751">
                  <c:v>86.454319253501296</c:v>
                </c:pt>
                <c:pt idx="2752">
                  <c:v>78.036507267061296</c:v>
                </c:pt>
                <c:pt idx="2753">
                  <c:v>90.465626821674505</c:v>
                </c:pt>
                <c:pt idx="2754">
                  <c:v>99.109917110596001</c:v>
                </c:pt>
                <c:pt idx="2755">
                  <c:v>78.684950650711798</c:v>
                </c:pt>
                <c:pt idx="2756">
                  <c:v>101.887751321427</c:v>
                </c:pt>
                <c:pt idx="2757">
                  <c:v>104.27906275058</c:v>
                </c:pt>
                <c:pt idx="2758">
                  <c:v>72.701715517123006</c:v>
                </c:pt>
                <c:pt idx="2759">
                  <c:v>95.551314517657104</c:v>
                </c:pt>
                <c:pt idx="2760">
                  <c:v>72.324292351179693</c:v>
                </c:pt>
                <c:pt idx="2761">
                  <c:v>76.650504455806697</c:v>
                </c:pt>
                <c:pt idx="2762">
                  <c:v>71.013846127964797</c:v>
                </c:pt>
                <c:pt idx="2763">
                  <c:v>76.140190215720494</c:v>
                </c:pt>
                <c:pt idx="2764">
                  <c:v>141.63118287184801</c:v>
                </c:pt>
                <c:pt idx="2765">
                  <c:v>122.765481701458</c:v>
                </c:pt>
                <c:pt idx="2766">
                  <c:v>103.014236288375</c:v>
                </c:pt>
                <c:pt idx="2767">
                  <c:v>74.495311654175694</c:v>
                </c:pt>
                <c:pt idx="2768">
                  <c:v>76.520123417220304</c:v>
                </c:pt>
                <c:pt idx="2769">
                  <c:v>113.748536799406</c:v>
                </c:pt>
                <c:pt idx="2770">
                  <c:v>130.987417714217</c:v>
                </c:pt>
                <c:pt idx="2771">
                  <c:v>100.256179571373</c:v>
                </c:pt>
                <c:pt idx="2772">
                  <c:v>83.287273234833805</c:v>
                </c:pt>
                <c:pt idx="2773">
                  <c:v>79.720057326082298</c:v>
                </c:pt>
                <c:pt idx="2774">
                  <c:v>139.33700358151</c:v>
                </c:pt>
                <c:pt idx="2775">
                  <c:v>135.09554686544999</c:v>
                </c:pt>
                <c:pt idx="2776">
                  <c:v>117.425663982605</c:v>
                </c:pt>
                <c:pt idx="2777">
                  <c:v>107.115854022167</c:v>
                </c:pt>
                <c:pt idx="2778">
                  <c:v>92.902087030307598</c:v>
                </c:pt>
                <c:pt idx="2779">
                  <c:v>77.3528509291083</c:v>
                </c:pt>
                <c:pt idx="2780">
                  <c:v>135.24559686445701</c:v>
                </c:pt>
                <c:pt idx="2781">
                  <c:v>152.024538066758</c:v>
                </c:pt>
                <c:pt idx="2782">
                  <c:v>139.41181534417299</c:v>
                </c:pt>
                <c:pt idx="2783">
                  <c:v>137.12970888582399</c:v>
                </c:pt>
                <c:pt idx="2784">
                  <c:v>110.55004813449101</c:v>
                </c:pt>
                <c:pt idx="2785">
                  <c:v>95.418069330253701</c:v>
                </c:pt>
                <c:pt idx="2786">
                  <c:v>87.187056329230003</c:v>
                </c:pt>
                <c:pt idx="2787">
                  <c:v>82.677405845933194</c:v>
                </c:pt>
                <c:pt idx="2788">
                  <c:v>151.83229094510199</c:v>
                </c:pt>
                <c:pt idx="2789">
                  <c:v>155.04681356178301</c:v>
                </c:pt>
                <c:pt idx="2790">
                  <c:v>135.97562275155201</c:v>
                </c:pt>
                <c:pt idx="2791">
                  <c:v>122.689928633517</c:v>
                </c:pt>
                <c:pt idx="2792">
                  <c:v>117.155311481303</c:v>
                </c:pt>
                <c:pt idx="2793">
                  <c:v>79.898334966704695</c:v>
                </c:pt>
                <c:pt idx="2794">
                  <c:v>101.904077355255</c:v>
                </c:pt>
                <c:pt idx="2795">
                  <c:v>93.672886752226205</c:v>
                </c:pt>
                <c:pt idx="2796">
                  <c:v>85.236786767454305</c:v>
                </c:pt>
                <c:pt idx="2797">
                  <c:v>83.6149838143007</c:v>
                </c:pt>
                <c:pt idx="2798">
                  <c:v>73.4757596035099</c:v>
                </c:pt>
                <c:pt idx="2799">
                  <c:v>125.565187431414</c:v>
                </c:pt>
                <c:pt idx="2800">
                  <c:v>142.68205285427999</c:v>
                </c:pt>
                <c:pt idx="2801">
                  <c:v>148.73115536871299</c:v>
                </c:pt>
                <c:pt idx="2802">
                  <c:v>131.24576258055501</c:v>
                </c:pt>
                <c:pt idx="2803">
                  <c:v>140.13056364124799</c:v>
                </c:pt>
                <c:pt idx="2804">
                  <c:v>118.98312505543799</c:v>
                </c:pt>
                <c:pt idx="2805">
                  <c:v>94.354266259934604</c:v>
                </c:pt>
                <c:pt idx="2806">
                  <c:v>104.224112171351</c:v>
                </c:pt>
                <c:pt idx="2807">
                  <c:v>95.556981989897807</c:v>
                </c:pt>
                <c:pt idx="2808">
                  <c:v>81.940858852629503</c:v>
                </c:pt>
                <c:pt idx="2809">
                  <c:v>73.761721520650596</c:v>
                </c:pt>
                <c:pt idx="2810">
                  <c:v>79.149347578499203</c:v>
                </c:pt>
                <c:pt idx="2811">
                  <c:v>73.219137964876694</c:v>
                </c:pt>
                <c:pt idx="2812">
                  <c:v>114.614529243188</c:v>
                </c:pt>
                <c:pt idx="2813">
                  <c:v>128.034151263551</c:v>
                </c:pt>
                <c:pt idx="2814">
                  <c:v>116.58895038900801</c:v>
                </c:pt>
                <c:pt idx="2815">
                  <c:v>119.73438709200801</c:v>
                </c:pt>
                <c:pt idx="2816">
                  <c:v>116.229960968526</c:v>
                </c:pt>
                <c:pt idx="2817">
                  <c:v>122.62633649609501</c:v>
                </c:pt>
                <c:pt idx="2818">
                  <c:v>117.123923866689</c:v>
                </c:pt>
                <c:pt idx="2819">
                  <c:v>96.155545331572895</c:v>
                </c:pt>
                <c:pt idx="2820">
                  <c:v>103.817122787854</c:v>
                </c:pt>
                <c:pt idx="2821">
                  <c:v>83.270733773441904</c:v>
                </c:pt>
                <c:pt idx="2822">
                  <c:v>81.392522441382695</c:v>
                </c:pt>
                <c:pt idx="2823">
                  <c:v>79.281322408053398</c:v>
                </c:pt>
                <c:pt idx="2824">
                  <c:v>90.301771364104098</c:v>
                </c:pt>
                <c:pt idx="2825">
                  <c:v>103.25879620277399</c:v>
                </c:pt>
                <c:pt idx="2826">
                  <c:v>96.653409068585702</c:v>
                </c:pt>
                <c:pt idx="2827">
                  <c:v>111.113788437607</c:v>
                </c:pt>
                <c:pt idx="2828">
                  <c:v>89.416188396850501</c:v>
                </c:pt>
                <c:pt idx="2829">
                  <c:v>96.345707018134704</c:v>
                </c:pt>
                <c:pt idx="2830">
                  <c:v>79.060401305310606</c:v>
                </c:pt>
                <c:pt idx="2831">
                  <c:v>84.089740675972905</c:v>
                </c:pt>
                <c:pt idx="2832">
                  <c:v>89.482949433146302</c:v>
                </c:pt>
                <c:pt idx="2833">
                  <c:v>87.433047023083304</c:v>
                </c:pt>
                <c:pt idx="2834">
                  <c:v>71.787126129564498</c:v>
                </c:pt>
                <c:pt idx="2835">
                  <c:v>81.047884758208795</c:v>
                </c:pt>
                <c:pt idx="2836">
                  <c:v>72.788100400152999</c:v>
                </c:pt>
                <c:pt idx="2837">
                  <c:v>72.390928928750697</c:v>
                </c:pt>
                <c:pt idx="2838">
                  <c:v>85.668704316547306</c:v>
                </c:pt>
                <c:pt idx="2839">
                  <c:v>94.338544729015396</c:v>
                </c:pt>
                <c:pt idx="2840">
                  <c:v>79.272204437057994</c:v>
                </c:pt>
                <c:pt idx="2841">
                  <c:v>73.928107684734201</c:v>
                </c:pt>
                <c:pt idx="2842">
                  <c:v>77.850179052650603</c:v>
                </c:pt>
                <c:pt idx="2843">
                  <c:v>72.969953639086796</c:v>
                </c:pt>
                <c:pt idx="2844">
                  <c:v>71.615242908772601</c:v>
                </c:pt>
                <c:pt idx="2845">
                  <c:v>71.912035374596499</c:v>
                </c:pt>
                <c:pt idx="2846">
                  <c:v>70.5424051756154</c:v>
                </c:pt>
                <c:pt idx="2847">
                  <c:v>71.651495475638498</c:v>
                </c:pt>
                <c:pt idx="2848">
                  <c:v>74.177220344147898</c:v>
                </c:pt>
                <c:pt idx="2849">
                  <c:v>71.516288137007606</c:v>
                </c:pt>
                <c:pt idx="2850">
                  <c:v>70.917866480231297</c:v>
                </c:pt>
                <c:pt idx="2851">
                  <c:v>159.961567200681</c:v>
                </c:pt>
                <c:pt idx="2852">
                  <c:v>120.944151988988</c:v>
                </c:pt>
                <c:pt idx="2853">
                  <c:v>91.580030030759701</c:v>
                </c:pt>
                <c:pt idx="2854">
                  <c:v>75.003436011374404</c:v>
                </c:pt>
                <c:pt idx="2855">
                  <c:v>113.69892090226899</c:v>
                </c:pt>
                <c:pt idx="2856">
                  <c:v>99.794513381223993</c:v>
                </c:pt>
                <c:pt idx="2857">
                  <c:v>81.904179873113804</c:v>
                </c:pt>
                <c:pt idx="2858">
                  <c:v>137.87228418554599</c:v>
                </c:pt>
                <c:pt idx="2859">
                  <c:v>149.32323220910601</c:v>
                </c:pt>
                <c:pt idx="2860">
                  <c:v>120.83194763462799</c:v>
                </c:pt>
                <c:pt idx="2861">
                  <c:v>86.905569067150196</c:v>
                </c:pt>
                <c:pt idx="2862">
                  <c:v>85.669213304974804</c:v>
                </c:pt>
                <c:pt idx="2863">
                  <c:v>138.38221629923899</c:v>
                </c:pt>
                <c:pt idx="2864">
                  <c:v>142.272075790038</c:v>
                </c:pt>
                <c:pt idx="2865">
                  <c:v>97.466151777498894</c:v>
                </c:pt>
                <c:pt idx="2866">
                  <c:v>92.017814457643894</c:v>
                </c:pt>
                <c:pt idx="2867">
                  <c:v>74.030566663076698</c:v>
                </c:pt>
                <c:pt idx="2868">
                  <c:v>140.387226308386</c:v>
                </c:pt>
                <c:pt idx="2869">
                  <c:v>112.485939532269</c:v>
                </c:pt>
                <c:pt idx="2870">
                  <c:v>100.468402112392</c:v>
                </c:pt>
                <c:pt idx="2871">
                  <c:v>74.821194885999006</c:v>
                </c:pt>
                <c:pt idx="2872">
                  <c:v>72.9002117118131</c:v>
                </c:pt>
                <c:pt idx="2873">
                  <c:v>100.281858009449</c:v>
                </c:pt>
                <c:pt idx="2874">
                  <c:v>98.327901234567904</c:v>
                </c:pt>
                <c:pt idx="2875">
                  <c:v>82.374866113830095</c:v>
                </c:pt>
                <c:pt idx="2876">
                  <c:v>80.393813842740698</c:v>
                </c:pt>
                <c:pt idx="2877">
                  <c:v>75.695341455401405</c:v>
                </c:pt>
                <c:pt idx="2878">
                  <c:v>78.3153014208538</c:v>
                </c:pt>
                <c:pt idx="2879">
                  <c:v>78.742459238184495</c:v>
                </c:pt>
                <c:pt idx="2880">
                  <c:v>121.291732707111</c:v>
                </c:pt>
                <c:pt idx="2881">
                  <c:v>92.434683222408495</c:v>
                </c:pt>
                <c:pt idx="2882">
                  <c:v>89.792855232471695</c:v>
                </c:pt>
                <c:pt idx="2883">
                  <c:v>81.846832129248497</c:v>
                </c:pt>
                <c:pt idx="2884">
                  <c:v>78.603286253036501</c:v>
                </c:pt>
                <c:pt idx="2885">
                  <c:v>75.542693993124303</c:v>
                </c:pt>
                <c:pt idx="2886">
                  <c:v>88.965316431362993</c:v>
                </c:pt>
                <c:pt idx="2887">
                  <c:v>74.710608477704895</c:v>
                </c:pt>
                <c:pt idx="2888">
                  <c:v>118.15535892488499</c:v>
                </c:pt>
                <c:pt idx="2889">
                  <c:v>77.570737673608093</c:v>
                </c:pt>
                <c:pt idx="2890">
                  <c:v>84.254734959478</c:v>
                </c:pt>
                <c:pt idx="2891">
                  <c:v>93.8054838945433</c:v>
                </c:pt>
                <c:pt idx="2892">
                  <c:v>89.591639293167006</c:v>
                </c:pt>
                <c:pt idx="2893">
                  <c:v>79.047614015478601</c:v>
                </c:pt>
                <c:pt idx="2894">
                  <c:v>73.394577372840999</c:v>
                </c:pt>
                <c:pt idx="2895">
                  <c:v>75.445016687835505</c:v>
                </c:pt>
                <c:pt idx="2896">
                  <c:v>154.794328133508</c:v>
                </c:pt>
                <c:pt idx="2897">
                  <c:v>119.22084690944</c:v>
                </c:pt>
                <c:pt idx="2898">
                  <c:v>89.113716718130405</c:v>
                </c:pt>
                <c:pt idx="2899">
                  <c:v>103.07137168265101</c:v>
                </c:pt>
                <c:pt idx="2900">
                  <c:v>85.063214726752307</c:v>
                </c:pt>
                <c:pt idx="2901">
                  <c:v>77.332485356605901</c:v>
                </c:pt>
                <c:pt idx="2902">
                  <c:v>72.4622796539973</c:v>
                </c:pt>
                <c:pt idx="2903">
                  <c:v>73.048487866009495</c:v>
                </c:pt>
                <c:pt idx="2904">
                  <c:v>154.20038566538901</c:v>
                </c:pt>
                <c:pt idx="2905">
                  <c:v>116.489883269074</c:v>
                </c:pt>
                <c:pt idx="2906">
                  <c:v>93.243462371928402</c:v>
                </c:pt>
                <c:pt idx="2907">
                  <c:v>95.167900418673</c:v>
                </c:pt>
                <c:pt idx="2908">
                  <c:v>83.761768023167207</c:v>
                </c:pt>
                <c:pt idx="2909">
                  <c:v>76.871551122325897</c:v>
                </c:pt>
                <c:pt idx="2910">
                  <c:v>73.798534998993304</c:v>
                </c:pt>
                <c:pt idx="2911">
                  <c:v>73.750458256702004</c:v>
                </c:pt>
                <c:pt idx="2912">
                  <c:v>121.645638468992</c:v>
                </c:pt>
                <c:pt idx="2913">
                  <c:v>100.977722272839</c:v>
                </c:pt>
                <c:pt idx="2914">
                  <c:v>82.123589368528201</c:v>
                </c:pt>
                <c:pt idx="2915">
                  <c:v>96.124503772949396</c:v>
                </c:pt>
                <c:pt idx="2916">
                  <c:v>84.329462827294094</c:v>
                </c:pt>
                <c:pt idx="2917">
                  <c:v>75.323958670859</c:v>
                </c:pt>
                <c:pt idx="2918">
                  <c:v>78.603317955520893</c:v>
                </c:pt>
                <c:pt idx="2919">
                  <c:v>76.286717648055003</c:v>
                </c:pt>
                <c:pt idx="2920">
                  <c:v>144.638905845804</c:v>
                </c:pt>
                <c:pt idx="2921">
                  <c:v>118.748537426355</c:v>
                </c:pt>
                <c:pt idx="2922">
                  <c:v>96.121455631763396</c:v>
                </c:pt>
                <c:pt idx="2923">
                  <c:v>82.331193794983804</c:v>
                </c:pt>
                <c:pt idx="2924">
                  <c:v>98.253153116902894</c:v>
                </c:pt>
                <c:pt idx="2925">
                  <c:v>88.761379569886401</c:v>
                </c:pt>
                <c:pt idx="2926">
                  <c:v>85.801397182377698</c:v>
                </c:pt>
                <c:pt idx="2927">
                  <c:v>80.146076756591896</c:v>
                </c:pt>
                <c:pt idx="2928">
                  <c:v>84.292561677401594</c:v>
                </c:pt>
                <c:pt idx="2929">
                  <c:v>133.36107422347899</c:v>
                </c:pt>
                <c:pt idx="2930">
                  <c:v>111.533017660285</c:v>
                </c:pt>
                <c:pt idx="2931">
                  <c:v>95.286464759775697</c:v>
                </c:pt>
                <c:pt idx="2932">
                  <c:v>76.901829843011697</c:v>
                </c:pt>
                <c:pt idx="2933">
                  <c:v>113.35270679078199</c:v>
                </c:pt>
                <c:pt idx="2934">
                  <c:v>99.037404593172099</c:v>
                </c:pt>
                <c:pt idx="2935">
                  <c:v>92.9892028654168</c:v>
                </c:pt>
                <c:pt idx="2936">
                  <c:v>90.220233136698099</c:v>
                </c:pt>
                <c:pt idx="2937">
                  <c:v>84.886181876069003</c:v>
                </c:pt>
                <c:pt idx="2938">
                  <c:v>159.07083093400701</c:v>
                </c:pt>
                <c:pt idx="2939">
                  <c:v>127.05346902779399</c:v>
                </c:pt>
                <c:pt idx="2940">
                  <c:v>99.278547815467704</c:v>
                </c:pt>
                <c:pt idx="2941">
                  <c:v>85.401172663757507</c:v>
                </c:pt>
                <c:pt idx="2942">
                  <c:v>77.967452790432006</c:v>
                </c:pt>
                <c:pt idx="2943">
                  <c:v>124.549156202852</c:v>
                </c:pt>
                <c:pt idx="2944">
                  <c:v>112.686392656945</c:v>
                </c:pt>
                <c:pt idx="2945">
                  <c:v>106.890611378497</c:v>
                </c:pt>
                <c:pt idx="2946">
                  <c:v>91.061834563761494</c:v>
                </c:pt>
                <c:pt idx="2947">
                  <c:v>88.274886431419404</c:v>
                </c:pt>
                <c:pt idx="2948">
                  <c:v>144.540924449562</c:v>
                </c:pt>
                <c:pt idx="2949">
                  <c:v>113.205424996565</c:v>
                </c:pt>
                <c:pt idx="2950">
                  <c:v>96.280804728276493</c:v>
                </c:pt>
                <c:pt idx="2951">
                  <c:v>83.658534058154999</c:v>
                </c:pt>
                <c:pt idx="2952">
                  <c:v>85.457154458161796</c:v>
                </c:pt>
                <c:pt idx="2953">
                  <c:v>76.600097789971002</c:v>
                </c:pt>
                <c:pt idx="2954">
                  <c:v>121.10335018638</c:v>
                </c:pt>
                <c:pt idx="2955">
                  <c:v>102.322640055246</c:v>
                </c:pt>
                <c:pt idx="2956">
                  <c:v>84.5095814587131</c:v>
                </c:pt>
                <c:pt idx="2957">
                  <c:v>85.127765922463595</c:v>
                </c:pt>
                <c:pt idx="2958">
                  <c:v>72.800339231636201</c:v>
                </c:pt>
                <c:pt idx="2959">
                  <c:v>72.010409632677906</c:v>
                </c:pt>
                <c:pt idx="2960">
                  <c:v>136.54962082338301</c:v>
                </c:pt>
                <c:pt idx="2961">
                  <c:v>108.693320224822</c:v>
                </c:pt>
                <c:pt idx="2962">
                  <c:v>88.757265093208801</c:v>
                </c:pt>
                <c:pt idx="2963">
                  <c:v>85.771677936779398</c:v>
                </c:pt>
                <c:pt idx="2964">
                  <c:v>78.509093168197396</c:v>
                </c:pt>
                <c:pt idx="2965">
                  <c:v>71.432647462277103</c:v>
                </c:pt>
                <c:pt idx="2966">
                  <c:v>73.427162107552803</c:v>
                </c:pt>
                <c:pt idx="2967">
                  <c:v>149.42052855086399</c:v>
                </c:pt>
                <c:pt idx="2968">
                  <c:v>115.86167349828099</c:v>
                </c:pt>
                <c:pt idx="2969">
                  <c:v>92.612290734060693</c:v>
                </c:pt>
                <c:pt idx="2970">
                  <c:v>90.555875467643602</c:v>
                </c:pt>
                <c:pt idx="2971">
                  <c:v>80.947617226371307</c:v>
                </c:pt>
                <c:pt idx="2972">
                  <c:v>72.106595265325694</c:v>
                </c:pt>
                <c:pt idx="2973">
                  <c:v>72.274470397278293</c:v>
                </c:pt>
                <c:pt idx="2974">
                  <c:v>79.802074567825898</c:v>
                </c:pt>
                <c:pt idx="2975">
                  <c:v>137.31888040252801</c:v>
                </c:pt>
                <c:pt idx="2976">
                  <c:v>118.296286041912</c:v>
                </c:pt>
                <c:pt idx="2977">
                  <c:v>90.020530733609107</c:v>
                </c:pt>
                <c:pt idx="2978">
                  <c:v>92.212216869981802</c:v>
                </c:pt>
                <c:pt idx="2979">
                  <c:v>83.634459739462997</c:v>
                </c:pt>
                <c:pt idx="2980">
                  <c:v>76.770073818165997</c:v>
                </c:pt>
                <c:pt idx="2981">
                  <c:v>76.056563084895501</c:v>
                </c:pt>
                <c:pt idx="2982">
                  <c:v>113.332469074836</c:v>
                </c:pt>
                <c:pt idx="2983">
                  <c:v>80.340563261020506</c:v>
                </c:pt>
                <c:pt idx="2984">
                  <c:v>161.00744549253801</c:v>
                </c:pt>
                <c:pt idx="2985">
                  <c:v>115.003098657423</c:v>
                </c:pt>
                <c:pt idx="2986">
                  <c:v>95.195431181260005</c:v>
                </c:pt>
                <c:pt idx="2987">
                  <c:v>158.753242049249</c:v>
                </c:pt>
                <c:pt idx="2988">
                  <c:v>152.47208707581501</c:v>
                </c:pt>
                <c:pt idx="2989">
                  <c:v>138.09673933730701</c:v>
                </c:pt>
                <c:pt idx="2990">
                  <c:v>142.85751472215901</c:v>
                </c:pt>
                <c:pt idx="2991">
                  <c:v>158.98748338181301</c:v>
                </c:pt>
                <c:pt idx="2992">
                  <c:v>154.422245782544</c:v>
                </c:pt>
                <c:pt idx="2993">
                  <c:v>159.214601326527</c:v>
                </c:pt>
                <c:pt idx="2994">
                  <c:v>157.322060516069</c:v>
                </c:pt>
                <c:pt idx="2995">
                  <c:v>157.741838677776</c:v>
                </c:pt>
                <c:pt idx="2996">
                  <c:v>150.31215340757899</c:v>
                </c:pt>
                <c:pt idx="2997">
                  <c:v>155.88111791869801</c:v>
                </c:pt>
                <c:pt idx="2998">
                  <c:v>158.112699209791</c:v>
                </c:pt>
                <c:pt idx="2999">
                  <c:v>159.45688138461799</c:v>
                </c:pt>
                <c:pt idx="3000">
                  <c:v>150.89092035390701</c:v>
                </c:pt>
                <c:pt idx="3001">
                  <c:v>154.985086354271</c:v>
                </c:pt>
                <c:pt idx="3002">
                  <c:v>158.94790163807201</c:v>
                </c:pt>
                <c:pt idx="3003">
                  <c:v>145.06418555697101</c:v>
                </c:pt>
                <c:pt idx="3004">
                  <c:v>151.303619987741</c:v>
                </c:pt>
                <c:pt idx="3005">
                  <c:v>157.92243649448099</c:v>
                </c:pt>
                <c:pt idx="3006">
                  <c:v>153.424983471274</c:v>
                </c:pt>
                <c:pt idx="3007">
                  <c:v>134.42765151946099</c:v>
                </c:pt>
                <c:pt idx="3008">
                  <c:v>124.774924447906</c:v>
                </c:pt>
                <c:pt idx="3009">
                  <c:v>118.495577496821</c:v>
                </c:pt>
                <c:pt idx="3010">
                  <c:v>132.176250607973</c:v>
                </c:pt>
                <c:pt idx="3011">
                  <c:v>119.549987228616</c:v>
                </c:pt>
                <c:pt idx="3012">
                  <c:v>119.851317027042</c:v>
                </c:pt>
                <c:pt idx="3013">
                  <c:v>111.94582864470701</c:v>
                </c:pt>
                <c:pt idx="3014">
                  <c:v>121.02158012739</c:v>
                </c:pt>
                <c:pt idx="3015">
                  <c:v>109.513907156727</c:v>
                </c:pt>
                <c:pt idx="3016">
                  <c:v>97.440935445002296</c:v>
                </c:pt>
                <c:pt idx="3017">
                  <c:v>100.733700431893</c:v>
                </c:pt>
                <c:pt idx="3018">
                  <c:v>98.086946388779396</c:v>
                </c:pt>
                <c:pt idx="3019">
                  <c:v>99.359524756910702</c:v>
                </c:pt>
                <c:pt idx="3020">
                  <c:v>99.606858515825607</c:v>
                </c:pt>
                <c:pt idx="3021">
                  <c:v>100.91958214476</c:v>
                </c:pt>
                <c:pt idx="3022">
                  <c:v>89.538801528007099</c:v>
                </c:pt>
                <c:pt idx="3023">
                  <c:v>102.00765144646201</c:v>
                </c:pt>
                <c:pt idx="3024">
                  <c:v>97.7348171138905</c:v>
                </c:pt>
                <c:pt idx="3025">
                  <c:v>105.030037747329</c:v>
                </c:pt>
                <c:pt idx="3026">
                  <c:v>100.742532869047</c:v>
                </c:pt>
                <c:pt idx="3027">
                  <c:v>101.28227749880401</c:v>
                </c:pt>
                <c:pt idx="3028">
                  <c:v>90.691902835283003</c:v>
                </c:pt>
                <c:pt idx="3029">
                  <c:v>102.045405610956</c:v>
                </c:pt>
                <c:pt idx="3030">
                  <c:v>97.869731079529402</c:v>
                </c:pt>
                <c:pt idx="3031">
                  <c:v>95.971887027072299</c:v>
                </c:pt>
                <c:pt idx="3032">
                  <c:v>102.902337667802</c:v>
                </c:pt>
                <c:pt idx="3033">
                  <c:v>98.394982629391095</c:v>
                </c:pt>
                <c:pt idx="3034">
                  <c:v>101.51858079491301</c:v>
                </c:pt>
                <c:pt idx="3035">
                  <c:v>122.76152450101701</c:v>
                </c:pt>
                <c:pt idx="3036">
                  <c:v>134.85920982456801</c:v>
                </c:pt>
                <c:pt idx="3037">
                  <c:v>138.93108057698299</c:v>
                </c:pt>
                <c:pt idx="3038">
                  <c:v>158.04569825421001</c:v>
                </c:pt>
                <c:pt idx="3039">
                  <c:v>105.64824308111599</c:v>
                </c:pt>
                <c:pt idx="3040">
                  <c:v>102.829233040864</c:v>
                </c:pt>
                <c:pt idx="3041">
                  <c:v>107.849447556831</c:v>
                </c:pt>
                <c:pt idx="3042">
                  <c:v>107.06967840272</c:v>
                </c:pt>
                <c:pt idx="3043">
                  <c:v>106.98721074033099</c:v>
                </c:pt>
                <c:pt idx="3044">
                  <c:v>105.858879252224</c:v>
                </c:pt>
                <c:pt idx="3045">
                  <c:v>106.82315359437401</c:v>
                </c:pt>
                <c:pt idx="3046">
                  <c:v>100.431566864293</c:v>
                </c:pt>
                <c:pt idx="3047">
                  <c:v>108.447662301222</c:v>
                </c:pt>
                <c:pt idx="3048">
                  <c:v>106.47648054804201</c:v>
                </c:pt>
                <c:pt idx="3049">
                  <c:v>107.00813625217</c:v>
                </c:pt>
                <c:pt idx="3050">
                  <c:v>100.488146436364</c:v>
                </c:pt>
                <c:pt idx="3051">
                  <c:v>109.197019815025</c:v>
                </c:pt>
                <c:pt idx="3052">
                  <c:v>87.882986236578901</c:v>
                </c:pt>
                <c:pt idx="3053">
                  <c:v>119.491556672854</c:v>
                </c:pt>
                <c:pt idx="3054">
                  <c:v>97.969361071349098</c:v>
                </c:pt>
                <c:pt idx="3055">
                  <c:v>135.35615879404301</c:v>
                </c:pt>
                <c:pt idx="3056">
                  <c:v>116.98707659189</c:v>
                </c:pt>
                <c:pt idx="3057">
                  <c:v>129.61658075942401</c:v>
                </c:pt>
                <c:pt idx="3058">
                  <c:v>120.523418094343</c:v>
                </c:pt>
                <c:pt idx="3059">
                  <c:v>126.68016908491001</c:v>
                </c:pt>
                <c:pt idx="3060">
                  <c:v>109.187680506603</c:v>
                </c:pt>
                <c:pt idx="3061">
                  <c:v>126.586266638697</c:v>
                </c:pt>
                <c:pt idx="3062">
                  <c:v>118.90273075995199</c:v>
                </c:pt>
                <c:pt idx="3063">
                  <c:v>128.00582284647501</c:v>
                </c:pt>
                <c:pt idx="3064">
                  <c:v>121.968277549102</c:v>
                </c:pt>
                <c:pt idx="3065">
                  <c:v>118.62266107404101</c:v>
                </c:pt>
                <c:pt idx="3066">
                  <c:v>118.869033975422</c:v>
                </c:pt>
                <c:pt idx="3067">
                  <c:v>113.212447799495</c:v>
                </c:pt>
                <c:pt idx="3068">
                  <c:v>114.611314839155</c:v>
                </c:pt>
                <c:pt idx="3069">
                  <c:v>120.831072342699</c:v>
                </c:pt>
                <c:pt idx="3070">
                  <c:v>126.422295208843</c:v>
                </c:pt>
                <c:pt idx="3071">
                  <c:v>113.84425816879499</c:v>
                </c:pt>
                <c:pt idx="3072">
                  <c:v>127.218123338555</c:v>
                </c:pt>
                <c:pt idx="3073">
                  <c:v>113.368777611478</c:v>
                </c:pt>
                <c:pt idx="3074">
                  <c:v>121.656095029366</c:v>
                </c:pt>
                <c:pt idx="3075">
                  <c:v>114.526203684881</c:v>
                </c:pt>
                <c:pt idx="3076">
                  <c:v>114.93672916524901</c:v>
                </c:pt>
                <c:pt idx="3077">
                  <c:v>112.89795612331601</c:v>
                </c:pt>
                <c:pt idx="3078">
                  <c:v>117.785784983656</c:v>
                </c:pt>
                <c:pt idx="3079">
                  <c:v>112.635773322581</c:v>
                </c:pt>
                <c:pt idx="3080">
                  <c:v>121.753117432018</c:v>
                </c:pt>
                <c:pt idx="3081">
                  <c:v>114.16287512274199</c:v>
                </c:pt>
                <c:pt idx="3082">
                  <c:v>118.701450620131</c:v>
                </c:pt>
                <c:pt idx="3083">
                  <c:v>109.957272107302</c:v>
                </c:pt>
                <c:pt idx="3084">
                  <c:v>137.73906449952301</c:v>
                </c:pt>
                <c:pt idx="3085">
                  <c:v>109.654526552641</c:v>
                </c:pt>
                <c:pt idx="3086">
                  <c:v>127.601584188297</c:v>
                </c:pt>
                <c:pt idx="3087">
                  <c:v>112.997701915981</c:v>
                </c:pt>
                <c:pt idx="3088">
                  <c:v>126.073488337226</c:v>
                </c:pt>
                <c:pt idx="3089">
                  <c:v>105.109637092677</c:v>
                </c:pt>
                <c:pt idx="3090">
                  <c:v>137.07906309742199</c:v>
                </c:pt>
                <c:pt idx="3091">
                  <c:v>108.46256182490799</c:v>
                </c:pt>
                <c:pt idx="3092">
                  <c:v>137.13977781649299</c:v>
                </c:pt>
                <c:pt idx="3093">
                  <c:v>103.319680196088</c:v>
                </c:pt>
                <c:pt idx="3094">
                  <c:v>140.63200952064</c:v>
                </c:pt>
                <c:pt idx="3095">
                  <c:v>95.050139121893295</c:v>
                </c:pt>
                <c:pt idx="3096">
                  <c:v>136.21314057993499</c:v>
                </c:pt>
                <c:pt idx="3097">
                  <c:v>102.24906634863299</c:v>
                </c:pt>
                <c:pt idx="3098">
                  <c:v>150.73523644096599</c:v>
                </c:pt>
                <c:pt idx="3099">
                  <c:v>102.652579831534</c:v>
                </c:pt>
                <c:pt idx="3100">
                  <c:v>156.530769666472</c:v>
                </c:pt>
                <c:pt idx="3101">
                  <c:v>93.492073095852504</c:v>
                </c:pt>
                <c:pt idx="3102">
                  <c:v>101.37353001188301</c:v>
                </c:pt>
                <c:pt idx="3103">
                  <c:v>99.154847553958902</c:v>
                </c:pt>
                <c:pt idx="3104">
                  <c:v>99.747257027635101</c:v>
                </c:pt>
                <c:pt idx="3105">
                  <c:v>88.143487133598995</c:v>
                </c:pt>
                <c:pt idx="3106">
                  <c:v>144.454859910191</c:v>
                </c:pt>
                <c:pt idx="3107">
                  <c:v>133.333184871143</c:v>
                </c:pt>
                <c:pt idx="3108">
                  <c:v>136.779298879316</c:v>
                </c:pt>
                <c:pt idx="3109">
                  <c:v>138.80570609255199</c:v>
                </c:pt>
                <c:pt idx="3110">
                  <c:v>137.39757890166999</c:v>
                </c:pt>
                <c:pt idx="3111">
                  <c:v>132.84411180471201</c:v>
                </c:pt>
                <c:pt idx="3112">
                  <c:v>127.53487927941499</c:v>
                </c:pt>
                <c:pt idx="3113">
                  <c:v>120.67736162272</c:v>
                </c:pt>
                <c:pt idx="3114">
                  <c:v>127.85418186988601</c:v>
                </c:pt>
                <c:pt idx="3115">
                  <c:v>158.65191177591399</c:v>
                </c:pt>
                <c:pt idx="3116">
                  <c:v>136.71660133536</c:v>
                </c:pt>
                <c:pt idx="3117">
                  <c:v>128.00664480061499</c:v>
                </c:pt>
                <c:pt idx="3118">
                  <c:v>143.853999216136</c:v>
                </c:pt>
                <c:pt idx="3119">
                  <c:v>128.04902653502199</c:v>
                </c:pt>
                <c:pt idx="3120">
                  <c:v>148.54628179777799</c:v>
                </c:pt>
                <c:pt idx="3121">
                  <c:v>134.652625719838</c:v>
                </c:pt>
                <c:pt idx="3122">
                  <c:v>151.49287032346501</c:v>
                </c:pt>
                <c:pt idx="3123">
                  <c:v>136.18541593577299</c:v>
                </c:pt>
                <c:pt idx="3124">
                  <c:v>119.675307845657</c:v>
                </c:pt>
                <c:pt idx="3125">
                  <c:v>133.14730607519701</c:v>
                </c:pt>
                <c:pt idx="3126">
                  <c:v>107.522968016126</c:v>
                </c:pt>
                <c:pt idx="3127">
                  <c:v>137.86480548091299</c:v>
                </c:pt>
                <c:pt idx="3128">
                  <c:v>107.473786047123</c:v>
                </c:pt>
                <c:pt idx="3129">
                  <c:v>126.611569728823</c:v>
                </c:pt>
                <c:pt idx="3130">
                  <c:v>105.529808062737</c:v>
                </c:pt>
                <c:pt idx="3131">
                  <c:v>134.901491648296</c:v>
                </c:pt>
                <c:pt idx="3132">
                  <c:v>106.158662295133</c:v>
                </c:pt>
                <c:pt idx="3133">
                  <c:v>146.74046508044501</c:v>
                </c:pt>
                <c:pt idx="3134">
                  <c:v>107.580353833167</c:v>
                </c:pt>
                <c:pt idx="3135">
                  <c:v>142.62628347001501</c:v>
                </c:pt>
                <c:pt idx="3136">
                  <c:v>98.751918927515206</c:v>
                </c:pt>
                <c:pt idx="3137">
                  <c:v>146.97134349895401</c:v>
                </c:pt>
                <c:pt idx="3138">
                  <c:v>92.930208281038006</c:v>
                </c:pt>
                <c:pt idx="3139">
                  <c:v>152.208252544121</c:v>
                </c:pt>
                <c:pt idx="3140">
                  <c:v>92.186364615041796</c:v>
                </c:pt>
                <c:pt idx="3141">
                  <c:v>138.86107691863199</c:v>
                </c:pt>
                <c:pt idx="3142">
                  <c:v>93.656269321692207</c:v>
                </c:pt>
                <c:pt idx="3143">
                  <c:v>135.89246268550201</c:v>
                </c:pt>
                <c:pt idx="3144">
                  <c:v>92.671816293928998</c:v>
                </c:pt>
                <c:pt idx="3145">
                  <c:v>139.46178819353</c:v>
                </c:pt>
                <c:pt idx="3146">
                  <c:v>94.290696847262396</c:v>
                </c:pt>
                <c:pt idx="3147">
                  <c:v>138.75004124332699</c:v>
                </c:pt>
                <c:pt idx="3148">
                  <c:v>85.214714997106398</c:v>
                </c:pt>
                <c:pt idx="3149">
                  <c:v>136.79104957906301</c:v>
                </c:pt>
                <c:pt idx="3150">
                  <c:v>84.037154512877095</c:v>
                </c:pt>
                <c:pt idx="3151">
                  <c:v>148.13337072011299</c:v>
                </c:pt>
                <c:pt idx="3152">
                  <c:v>85.697816426834294</c:v>
                </c:pt>
                <c:pt idx="3153">
                  <c:v>96.905058649924399</c:v>
                </c:pt>
                <c:pt idx="3154">
                  <c:v>142.963702359531</c:v>
                </c:pt>
                <c:pt idx="3155">
                  <c:v>147.998665005303</c:v>
                </c:pt>
                <c:pt idx="3156">
                  <c:v>138.113050226468</c:v>
                </c:pt>
                <c:pt idx="3157">
                  <c:v>151.142691908156</c:v>
                </c:pt>
                <c:pt idx="3158">
                  <c:v>149.73552594866001</c:v>
                </c:pt>
                <c:pt idx="3159">
                  <c:v>157.20164358193799</c:v>
                </c:pt>
                <c:pt idx="3160">
                  <c:v>124.512903050649</c:v>
                </c:pt>
                <c:pt idx="3161">
                  <c:v>111.529252032844</c:v>
                </c:pt>
                <c:pt idx="3162">
                  <c:v>148.52831655023201</c:v>
                </c:pt>
                <c:pt idx="3163">
                  <c:v>143.95195320634599</c:v>
                </c:pt>
                <c:pt idx="3164">
                  <c:v>105.799188082439</c:v>
                </c:pt>
                <c:pt idx="3165">
                  <c:v>129.069780393423</c:v>
                </c:pt>
                <c:pt idx="3166">
                  <c:v>132.106644610969</c:v>
                </c:pt>
                <c:pt idx="3167">
                  <c:v>127.438671386922</c:v>
                </c:pt>
                <c:pt idx="3168">
                  <c:v>102.408143335459</c:v>
                </c:pt>
                <c:pt idx="3169">
                  <c:v>150.358729008583</c:v>
                </c:pt>
                <c:pt idx="3170">
                  <c:v>125.399707214279</c:v>
                </c:pt>
                <c:pt idx="3171">
                  <c:v>122.255725153581</c:v>
                </c:pt>
                <c:pt idx="3172">
                  <c:v>112.455297658364</c:v>
                </c:pt>
                <c:pt idx="3173">
                  <c:v>114.21964389430801</c:v>
                </c:pt>
                <c:pt idx="3174">
                  <c:v>103.223202795547</c:v>
                </c:pt>
                <c:pt idx="3175">
                  <c:v>124.787441674692</c:v>
                </c:pt>
                <c:pt idx="3176">
                  <c:v>98.272068339851799</c:v>
                </c:pt>
                <c:pt idx="3177">
                  <c:v>109.17512193812399</c:v>
                </c:pt>
                <c:pt idx="3178">
                  <c:v>106.135493572827</c:v>
                </c:pt>
                <c:pt idx="3179">
                  <c:v>109.469992564946</c:v>
                </c:pt>
                <c:pt idx="3180">
                  <c:v>118.245794395564</c:v>
                </c:pt>
                <c:pt idx="3181">
                  <c:v>118.88214830734501</c:v>
                </c:pt>
                <c:pt idx="3182">
                  <c:v>121.05440400809501</c:v>
                </c:pt>
                <c:pt idx="3183">
                  <c:v>114.938456632653</c:v>
                </c:pt>
                <c:pt idx="3184">
                  <c:v>116.352593869579</c:v>
                </c:pt>
                <c:pt idx="3185">
                  <c:v>114.410050499791</c:v>
                </c:pt>
                <c:pt idx="3186">
                  <c:v>117.399273638425</c:v>
                </c:pt>
                <c:pt idx="3187">
                  <c:v>110.28702304622399</c:v>
                </c:pt>
                <c:pt idx="3188">
                  <c:v>81.743704882971997</c:v>
                </c:pt>
                <c:pt idx="3189">
                  <c:v>159.581982442211</c:v>
                </c:pt>
                <c:pt idx="3190">
                  <c:v>134.796113191769</c:v>
                </c:pt>
                <c:pt idx="3191">
                  <c:v>129.80756553258999</c:v>
                </c:pt>
                <c:pt idx="3192">
                  <c:v>131.824110457719</c:v>
                </c:pt>
                <c:pt idx="3193">
                  <c:v>133.273153499681</c:v>
                </c:pt>
                <c:pt idx="3194">
                  <c:v>124.947993572827</c:v>
                </c:pt>
                <c:pt idx="3195">
                  <c:v>114.593670280612</c:v>
                </c:pt>
                <c:pt idx="3196">
                  <c:v>142.81397033462599</c:v>
                </c:pt>
                <c:pt idx="3197">
                  <c:v>127.40304129464199</c:v>
                </c:pt>
                <c:pt idx="3198">
                  <c:v>113.991025467904</c:v>
                </c:pt>
                <c:pt idx="3199">
                  <c:v>106.84088010204</c:v>
                </c:pt>
                <c:pt idx="3200">
                  <c:v>134.24483847469099</c:v>
                </c:pt>
                <c:pt idx="3201">
                  <c:v>157.871600435853</c:v>
                </c:pt>
                <c:pt idx="3202">
                  <c:v>111.688775510204</c:v>
                </c:pt>
                <c:pt idx="3203">
                  <c:v>110.983512627388</c:v>
                </c:pt>
                <c:pt idx="3204">
                  <c:v>111.693662390019</c:v>
                </c:pt>
                <c:pt idx="3205">
                  <c:v>128.641111450957</c:v>
                </c:pt>
                <c:pt idx="3206">
                  <c:v>96.054762236925995</c:v>
                </c:pt>
                <c:pt idx="3207">
                  <c:v>98.0838280883941</c:v>
                </c:pt>
                <c:pt idx="3208">
                  <c:v>114.95560402892001</c:v>
                </c:pt>
                <c:pt idx="3209">
                  <c:v>91.345388314764605</c:v>
                </c:pt>
                <c:pt idx="3210">
                  <c:v>96.263557075014305</c:v>
                </c:pt>
                <c:pt idx="3211">
                  <c:v>103.322754516347</c:v>
                </c:pt>
                <c:pt idx="3212">
                  <c:v>96.987056174510599</c:v>
                </c:pt>
                <c:pt idx="3213">
                  <c:v>116.50037704016501</c:v>
                </c:pt>
                <c:pt idx="3214">
                  <c:v>96.545908199057607</c:v>
                </c:pt>
                <c:pt idx="3215">
                  <c:v>84.701432894985103</c:v>
                </c:pt>
                <c:pt idx="3216">
                  <c:v>106.103635204081</c:v>
                </c:pt>
                <c:pt idx="3217">
                  <c:v>89.374147083897299</c:v>
                </c:pt>
                <c:pt idx="3218">
                  <c:v>93.914198755076001</c:v>
                </c:pt>
                <c:pt idx="3219">
                  <c:v>103.49660368970601</c:v>
                </c:pt>
                <c:pt idx="3220">
                  <c:v>105.634183897171</c:v>
                </c:pt>
                <c:pt idx="3221">
                  <c:v>75.615819966778105</c:v>
                </c:pt>
                <c:pt idx="3222">
                  <c:v>101.859010161781</c:v>
                </c:pt>
                <c:pt idx="3223">
                  <c:v>89.714031507054301</c:v>
                </c:pt>
                <c:pt idx="3224">
                  <c:v>91.448231104064703</c:v>
                </c:pt>
                <c:pt idx="3225">
                  <c:v>92.343368384104195</c:v>
                </c:pt>
                <c:pt idx="3226">
                  <c:v>92.011630794297901</c:v>
                </c:pt>
                <c:pt idx="3227">
                  <c:v>82.4663005608015</c:v>
                </c:pt>
                <c:pt idx="3228">
                  <c:v>249.00594488874401</c:v>
                </c:pt>
                <c:pt idx="3229">
                  <c:v>213.77686072796601</c:v>
                </c:pt>
                <c:pt idx="3230">
                  <c:v>187.07278845537999</c:v>
                </c:pt>
                <c:pt idx="3231">
                  <c:v>186.62313539202501</c:v>
                </c:pt>
                <c:pt idx="3232">
                  <c:v>193.27869795264701</c:v>
                </c:pt>
                <c:pt idx="3233">
                  <c:v>220.831332371701</c:v>
                </c:pt>
                <c:pt idx="3234">
                  <c:v>175.26436204755399</c:v>
                </c:pt>
                <c:pt idx="3235">
                  <c:v>205.20500254534801</c:v>
                </c:pt>
                <c:pt idx="3236">
                  <c:v>165.908986973824</c:v>
                </c:pt>
                <c:pt idx="3237">
                  <c:v>177.70826571837301</c:v>
                </c:pt>
                <c:pt idx="3238">
                  <c:v>246.905775043197</c:v>
                </c:pt>
                <c:pt idx="3239">
                  <c:v>164.748527375973</c:v>
                </c:pt>
                <c:pt idx="3240">
                  <c:v>195.41002498933699</c:v>
                </c:pt>
                <c:pt idx="3241">
                  <c:v>230.90841916000599</c:v>
                </c:pt>
                <c:pt idx="3242">
                  <c:v>171.86578407962801</c:v>
                </c:pt>
                <c:pt idx="3243">
                  <c:v>199.12731308661</c:v>
                </c:pt>
                <c:pt idx="3244">
                  <c:v>193.37421251357901</c:v>
                </c:pt>
                <c:pt idx="3245">
                  <c:v>183.11952351686099</c:v>
                </c:pt>
                <c:pt idx="3246">
                  <c:v>170.13858600625099</c:v>
                </c:pt>
                <c:pt idx="3247">
                  <c:v>184.94663016649201</c:v>
                </c:pt>
                <c:pt idx="3248">
                  <c:v>169.21691136470699</c:v>
                </c:pt>
                <c:pt idx="3249">
                  <c:v>166.54930942195199</c:v>
                </c:pt>
                <c:pt idx="3250">
                  <c:v>193.950067935704</c:v>
                </c:pt>
                <c:pt idx="3251">
                  <c:v>184.93660774045901</c:v>
                </c:pt>
                <c:pt idx="3252">
                  <c:v>226.15930494263699</c:v>
                </c:pt>
                <c:pt idx="3253">
                  <c:v>217.26482098373799</c:v>
                </c:pt>
                <c:pt idx="3254">
                  <c:v>257.159657862438</c:v>
                </c:pt>
                <c:pt idx="3255">
                  <c:v>225.14533541378401</c:v>
                </c:pt>
                <c:pt idx="3256">
                  <c:v>280.06670967464697</c:v>
                </c:pt>
                <c:pt idx="3257">
                  <c:v>311.74485565688701</c:v>
                </c:pt>
                <c:pt idx="3258">
                  <c:v>243.63274100037</c:v>
                </c:pt>
                <c:pt idx="3259">
                  <c:v>246.891924107741</c:v>
                </c:pt>
                <c:pt idx="3260">
                  <c:v>245.23184481159299</c:v>
                </c:pt>
                <c:pt idx="3261">
                  <c:v>273.428789981178</c:v>
                </c:pt>
                <c:pt idx="3262">
                  <c:v>212.742605914866</c:v>
                </c:pt>
                <c:pt idx="3263">
                  <c:v>237.24889810531101</c:v>
                </c:pt>
                <c:pt idx="3264">
                  <c:v>183.31252713060999</c:v>
                </c:pt>
                <c:pt idx="3265">
                  <c:v>204.09713460335399</c:v>
                </c:pt>
                <c:pt idx="3266">
                  <c:v>175.31301813402001</c:v>
                </c:pt>
                <c:pt idx="3267">
                  <c:v>259.65509676946999</c:v>
                </c:pt>
                <c:pt idx="3268">
                  <c:v>289.70157227198803</c:v>
                </c:pt>
                <c:pt idx="3269">
                  <c:v>259.62532645408498</c:v>
                </c:pt>
                <c:pt idx="3270">
                  <c:v>273.09896148242001</c:v>
                </c:pt>
                <c:pt idx="3271">
                  <c:v>225.83204152631299</c:v>
                </c:pt>
                <c:pt idx="3272">
                  <c:v>257.169015992065</c:v>
                </c:pt>
                <c:pt idx="3273">
                  <c:v>162.290963834465</c:v>
                </c:pt>
                <c:pt idx="3274">
                  <c:v>170.529988295718</c:v>
                </c:pt>
                <c:pt idx="3275">
                  <c:v>162.029301881827</c:v>
                </c:pt>
                <c:pt idx="3276">
                  <c:v>167.335570896051</c:v>
                </c:pt>
                <c:pt idx="3277">
                  <c:v>182.879639924093</c:v>
                </c:pt>
                <c:pt idx="3278">
                  <c:v>201.83407387555101</c:v>
                </c:pt>
                <c:pt idx="3279">
                  <c:v>287.54154593451602</c:v>
                </c:pt>
                <c:pt idx="3280">
                  <c:v>319.892954949954</c:v>
                </c:pt>
                <c:pt idx="3281">
                  <c:v>265.90886991915801</c:v>
                </c:pt>
                <c:pt idx="3282">
                  <c:v>266.236590889333</c:v>
                </c:pt>
                <c:pt idx="3283">
                  <c:v>230.32899709591399</c:v>
                </c:pt>
                <c:pt idx="3284">
                  <c:v>218.68163446767801</c:v>
                </c:pt>
                <c:pt idx="3285">
                  <c:v>162.13200518856399</c:v>
                </c:pt>
                <c:pt idx="3286">
                  <c:v>165.15243242857599</c:v>
                </c:pt>
                <c:pt idx="3287">
                  <c:v>195.82981324718699</c:v>
                </c:pt>
                <c:pt idx="3288">
                  <c:v>165.862259535096</c:v>
                </c:pt>
                <c:pt idx="3289">
                  <c:v>199.709153139043</c:v>
                </c:pt>
                <c:pt idx="3290">
                  <c:v>197.602759334984</c:v>
                </c:pt>
                <c:pt idx="3291">
                  <c:v>203.34232375393699</c:v>
                </c:pt>
                <c:pt idx="3292">
                  <c:v>218.40472247173199</c:v>
                </c:pt>
                <c:pt idx="3293">
                  <c:v>255.10447209331801</c:v>
                </c:pt>
                <c:pt idx="3294">
                  <c:v>283.050886754619</c:v>
                </c:pt>
                <c:pt idx="3295">
                  <c:v>242.446292717467</c:v>
                </c:pt>
                <c:pt idx="3296">
                  <c:v>265.09034211817402</c:v>
                </c:pt>
                <c:pt idx="3297">
                  <c:v>308.56169236487398</c:v>
                </c:pt>
                <c:pt idx="3298">
                  <c:v>290.63474018518298</c:v>
                </c:pt>
                <c:pt idx="3299">
                  <c:v>272.44272225149598</c:v>
                </c:pt>
                <c:pt idx="3300">
                  <c:v>280.22809391831402</c:v>
                </c:pt>
                <c:pt idx="3301">
                  <c:v>257.28264674260703</c:v>
                </c:pt>
                <c:pt idx="3302">
                  <c:v>267.56415240449797</c:v>
                </c:pt>
                <c:pt idx="3303">
                  <c:v>179.51087688356401</c:v>
                </c:pt>
                <c:pt idx="3304">
                  <c:v>161.474215374522</c:v>
                </c:pt>
                <c:pt idx="3305">
                  <c:v>203.954239038427</c:v>
                </c:pt>
                <c:pt idx="3306">
                  <c:v>226.23274980489401</c:v>
                </c:pt>
                <c:pt idx="3307">
                  <c:v>315.07744358477203</c:v>
                </c:pt>
                <c:pt idx="3308">
                  <c:v>168.621157460624</c:v>
                </c:pt>
                <c:pt idx="3309">
                  <c:v>172.37018906373501</c:v>
                </c:pt>
                <c:pt idx="3310">
                  <c:v>198.07555151376599</c:v>
                </c:pt>
                <c:pt idx="3311">
                  <c:v>183.770488289475</c:v>
                </c:pt>
                <c:pt idx="3312">
                  <c:v>206.79034462296701</c:v>
                </c:pt>
                <c:pt idx="3313">
                  <c:v>232.28817627161399</c:v>
                </c:pt>
                <c:pt idx="3314">
                  <c:v>227.977920450124</c:v>
                </c:pt>
                <c:pt idx="3315">
                  <c:v>234.44601478633899</c:v>
                </c:pt>
                <c:pt idx="3316">
                  <c:v>216.85568526967299</c:v>
                </c:pt>
                <c:pt idx="3317">
                  <c:v>282.18708208064601</c:v>
                </c:pt>
                <c:pt idx="3318">
                  <c:v>174.10592727680699</c:v>
                </c:pt>
                <c:pt idx="3319">
                  <c:v>163.98140218890899</c:v>
                </c:pt>
                <c:pt idx="3320">
                  <c:v>172.03561954175299</c:v>
                </c:pt>
                <c:pt idx="3321">
                  <c:v>170.23425654702601</c:v>
                </c:pt>
                <c:pt idx="3322">
                  <c:v>172.483539831353</c:v>
                </c:pt>
                <c:pt idx="3323">
                  <c:v>251.539584751972</c:v>
                </c:pt>
                <c:pt idx="3324">
                  <c:v>209.64113771541699</c:v>
                </c:pt>
                <c:pt idx="3325">
                  <c:v>219.6324094062</c:v>
                </c:pt>
                <c:pt idx="3326">
                  <c:v>240.257431381293</c:v>
                </c:pt>
                <c:pt idx="3327">
                  <c:v>293.54797182156</c:v>
                </c:pt>
                <c:pt idx="3328">
                  <c:v>298.849162353981</c:v>
                </c:pt>
                <c:pt idx="3329">
                  <c:v>261.47847592535697</c:v>
                </c:pt>
                <c:pt idx="3330">
                  <c:v>283.14598561750302</c:v>
                </c:pt>
                <c:pt idx="3331">
                  <c:v>248.753328170343</c:v>
                </c:pt>
                <c:pt idx="3332">
                  <c:v>271.76112763061099</c:v>
                </c:pt>
                <c:pt idx="3333">
                  <c:v>181.31666881307001</c:v>
                </c:pt>
                <c:pt idx="3334">
                  <c:v>214.138135803322</c:v>
                </c:pt>
                <c:pt idx="3335">
                  <c:v>215.83976370891</c:v>
                </c:pt>
                <c:pt idx="3336">
                  <c:v>202.655448299265</c:v>
                </c:pt>
                <c:pt idx="3337">
                  <c:v>242.25131581079901</c:v>
                </c:pt>
                <c:pt idx="3338">
                  <c:v>204.448985175274</c:v>
                </c:pt>
                <c:pt idx="3339">
                  <c:v>169.95217568349199</c:v>
                </c:pt>
                <c:pt idx="3340">
                  <c:v>161.27288207213101</c:v>
                </c:pt>
                <c:pt idx="3341">
                  <c:v>178.315699828487</c:v>
                </c:pt>
                <c:pt idx="3342">
                  <c:v>186.69291999142899</c:v>
                </c:pt>
                <c:pt idx="3343">
                  <c:v>210.95230154348701</c:v>
                </c:pt>
                <c:pt idx="3344">
                  <c:v>269.15018188966098</c:v>
                </c:pt>
                <c:pt idx="3345">
                  <c:v>266.180613184187</c:v>
                </c:pt>
                <c:pt idx="3346">
                  <c:v>260.16496302521603</c:v>
                </c:pt>
                <c:pt idx="3347">
                  <c:v>261.859233321114</c:v>
                </c:pt>
                <c:pt idx="3348">
                  <c:v>238.49280829715801</c:v>
                </c:pt>
                <c:pt idx="3349">
                  <c:v>262.56829875781398</c:v>
                </c:pt>
                <c:pt idx="3350">
                  <c:v>161.56000369103401</c:v>
                </c:pt>
                <c:pt idx="3351">
                  <c:v>181.148863526122</c:v>
                </c:pt>
                <c:pt idx="3352">
                  <c:v>170.111054578802</c:v>
                </c:pt>
                <c:pt idx="3353">
                  <c:v>244.912035847596</c:v>
                </c:pt>
                <c:pt idx="3354">
                  <c:v>253.05721238920501</c:v>
                </c:pt>
                <c:pt idx="3355">
                  <c:v>244.085321515407</c:v>
                </c:pt>
                <c:pt idx="3356">
                  <c:v>239.77982092348299</c:v>
                </c:pt>
                <c:pt idx="3357">
                  <c:v>224.46103248231699</c:v>
                </c:pt>
                <c:pt idx="3358">
                  <c:v>242.554910615089</c:v>
                </c:pt>
                <c:pt idx="3359">
                  <c:v>315.64174239151703</c:v>
                </c:pt>
                <c:pt idx="3360">
                  <c:v>275.30269674187502</c:v>
                </c:pt>
                <c:pt idx="3361">
                  <c:v>293.42738905292498</c:v>
                </c:pt>
                <c:pt idx="3362">
                  <c:v>209.79951237147699</c:v>
                </c:pt>
                <c:pt idx="3363">
                  <c:v>229.29741132653399</c:v>
                </c:pt>
                <c:pt idx="3364">
                  <c:v>168.74506373710801</c:v>
                </c:pt>
                <c:pt idx="3365">
                  <c:v>186.20035958456299</c:v>
                </c:pt>
                <c:pt idx="3366">
                  <c:v>258.78289677371703</c:v>
                </c:pt>
                <c:pt idx="3367">
                  <c:v>255.434941456736</c:v>
                </c:pt>
                <c:pt idx="3368">
                  <c:v>240.91434527357001</c:v>
                </c:pt>
                <c:pt idx="3369">
                  <c:v>246.651262369173</c:v>
                </c:pt>
                <c:pt idx="3370">
                  <c:v>187.541757377631</c:v>
                </c:pt>
                <c:pt idx="3371">
                  <c:v>223.828252928219</c:v>
                </c:pt>
                <c:pt idx="3372">
                  <c:v>224.37751766300599</c:v>
                </c:pt>
                <c:pt idx="3373">
                  <c:v>259.109174248861</c:v>
                </c:pt>
                <c:pt idx="3374">
                  <c:v>213.93885800159401</c:v>
                </c:pt>
                <c:pt idx="3375">
                  <c:v>238.40436461626899</c:v>
                </c:pt>
                <c:pt idx="3376">
                  <c:v>184.764674639156</c:v>
                </c:pt>
                <c:pt idx="3377">
                  <c:v>203.862639285759</c:v>
                </c:pt>
                <c:pt idx="3378">
                  <c:v>194.28375795335501</c:v>
                </c:pt>
                <c:pt idx="3379">
                  <c:v>173.17349466844701</c:v>
                </c:pt>
                <c:pt idx="3380">
                  <c:v>264.66012247193601</c:v>
                </c:pt>
                <c:pt idx="3381">
                  <c:v>269.87932451376599</c:v>
                </c:pt>
                <c:pt idx="3382">
                  <c:v>211.99459668646099</c:v>
                </c:pt>
                <c:pt idx="3383">
                  <c:v>227.57710397264901</c:v>
                </c:pt>
                <c:pt idx="3384">
                  <c:v>214.93948668500801</c:v>
                </c:pt>
                <c:pt idx="3385">
                  <c:v>222.14696644680501</c:v>
                </c:pt>
                <c:pt idx="3386">
                  <c:v>188.396587153296</c:v>
                </c:pt>
                <c:pt idx="3387">
                  <c:v>216.24801441761301</c:v>
                </c:pt>
                <c:pt idx="3388">
                  <c:v>181.703726636276</c:v>
                </c:pt>
                <c:pt idx="3389">
                  <c:v>177.97294581975501</c:v>
                </c:pt>
                <c:pt idx="3390">
                  <c:v>170.210177719847</c:v>
                </c:pt>
                <c:pt idx="3391">
                  <c:v>223.38709723711401</c:v>
                </c:pt>
                <c:pt idx="3392">
                  <c:v>242.923706635055</c:v>
                </c:pt>
                <c:pt idx="3393">
                  <c:v>210.42969843569901</c:v>
                </c:pt>
                <c:pt idx="3394">
                  <c:v>201.887230794179</c:v>
                </c:pt>
                <c:pt idx="3395">
                  <c:v>165.33526294260199</c:v>
                </c:pt>
                <c:pt idx="3396">
                  <c:v>212.286202185072</c:v>
                </c:pt>
                <c:pt idx="3397">
                  <c:v>177.42987985804999</c:v>
                </c:pt>
                <c:pt idx="3398">
                  <c:v>182.52055562635701</c:v>
                </c:pt>
                <c:pt idx="3399">
                  <c:v>163.583879498431</c:v>
                </c:pt>
                <c:pt idx="3400">
                  <c:v>189.715224387299</c:v>
                </c:pt>
                <c:pt idx="3401">
                  <c:v>204.00325839323401</c:v>
                </c:pt>
                <c:pt idx="3402">
                  <c:v>166.21864353768299</c:v>
                </c:pt>
                <c:pt idx="3403">
                  <c:v>184.47284942267299</c:v>
                </c:pt>
                <c:pt idx="3404">
                  <c:v>164.915916037117</c:v>
                </c:pt>
                <c:pt idx="3405">
                  <c:v>188.67081006242501</c:v>
                </c:pt>
                <c:pt idx="3406">
                  <c:v>173.346636091986</c:v>
                </c:pt>
                <c:pt idx="3407">
                  <c:v>249.19701118962001</c:v>
                </c:pt>
                <c:pt idx="3408">
                  <c:v>193.34037340158901</c:v>
                </c:pt>
                <c:pt idx="3409">
                  <c:v>187.23536876627199</c:v>
                </c:pt>
                <c:pt idx="3410">
                  <c:v>204.63978156873901</c:v>
                </c:pt>
                <c:pt idx="3411">
                  <c:v>162.44019670731501</c:v>
                </c:pt>
                <c:pt idx="3412">
                  <c:v>191.701821890844</c:v>
                </c:pt>
                <c:pt idx="3413">
                  <c:v>236.94873297124701</c:v>
                </c:pt>
                <c:pt idx="3414">
                  <c:v>205.187213351368</c:v>
                </c:pt>
                <c:pt idx="3415">
                  <c:v>206.26133197676799</c:v>
                </c:pt>
                <c:pt idx="3416">
                  <c:v>201.12416838489</c:v>
                </c:pt>
                <c:pt idx="3417">
                  <c:v>180.161039326256</c:v>
                </c:pt>
                <c:pt idx="3418">
                  <c:v>162.16424732072801</c:v>
                </c:pt>
                <c:pt idx="3419">
                  <c:v>178.626148042745</c:v>
                </c:pt>
                <c:pt idx="3420">
                  <c:v>182.03236077578899</c:v>
                </c:pt>
                <c:pt idx="3421">
                  <c:v>161.43287023292299</c:v>
                </c:pt>
                <c:pt idx="3422">
                  <c:v>203.290415738756</c:v>
                </c:pt>
                <c:pt idx="3423">
                  <c:v>171.27549670665701</c:v>
                </c:pt>
                <c:pt idx="3424">
                  <c:v>219.17785172077001</c:v>
                </c:pt>
                <c:pt idx="3425">
                  <c:v>193.43844094497101</c:v>
                </c:pt>
                <c:pt idx="3426">
                  <c:v>262.734026548271</c:v>
                </c:pt>
                <c:pt idx="3427">
                  <c:v>196.06263536703401</c:v>
                </c:pt>
                <c:pt idx="3428">
                  <c:v>267.42296570156202</c:v>
                </c:pt>
                <c:pt idx="3429">
                  <c:v>203.98063465873801</c:v>
                </c:pt>
                <c:pt idx="3430">
                  <c:v>300.45414937635701</c:v>
                </c:pt>
                <c:pt idx="3431">
                  <c:v>274.48720951852499</c:v>
                </c:pt>
                <c:pt idx="3432">
                  <c:v>281.42805707688001</c:v>
                </c:pt>
                <c:pt idx="3433">
                  <c:v>238.805205904823</c:v>
                </c:pt>
                <c:pt idx="3434">
                  <c:v>213.714744810306</c:v>
                </c:pt>
                <c:pt idx="3435">
                  <c:v>201.039614049291</c:v>
                </c:pt>
                <c:pt idx="3436">
                  <c:v>186.263644725006</c:v>
                </c:pt>
                <c:pt idx="3437">
                  <c:v>177.48649305195801</c:v>
                </c:pt>
                <c:pt idx="3438">
                  <c:v>166.459348860272</c:v>
                </c:pt>
                <c:pt idx="3439">
                  <c:v>259.98130458521001</c:v>
                </c:pt>
                <c:pt idx="3440">
                  <c:v>203.103070571171</c:v>
                </c:pt>
                <c:pt idx="3441">
                  <c:v>263.24191550521101</c:v>
                </c:pt>
                <c:pt idx="3442">
                  <c:v>311.116099722912</c:v>
                </c:pt>
                <c:pt idx="3443">
                  <c:v>162.75131239872499</c:v>
                </c:pt>
                <c:pt idx="3444">
                  <c:v>284.70555151571898</c:v>
                </c:pt>
                <c:pt idx="3445">
                  <c:v>275.85431702910699</c:v>
                </c:pt>
                <c:pt idx="3446">
                  <c:v>244.56388021036301</c:v>
                </c:pt>
                <c:pt idx="3447">
                  <c:v>201.43056961351999</c:v>
                </c:pt>
                <c:pt idx="3448">
                  <c:v>186.523731801152</c:v>
                </c:pt>
                <c:pt idx="3449">
                  <c:v>162.963476046983</c:v>
                </c:pt>
                <c:pt idx="3450">
                  <c:v>319.50398779460699</c:v>
                </c:pt>
                <c:pt idx="3451">
                  <c:v>279.78164693545</c:v>
                </c:pt>
                <c:pt idx="3452">
                  <c:v>231.961700925385</c:v>
                </c:pt>
                <c:pt idx="3453">
                  <c:v>183.01777233858101</c:v>
                </c:pt>
                <c:pt idx="3454">
                  <c:v>180.475037763957</c:v>
                </c:pt>
                <c:pt idx="3455">
                  <c:v>164.75344198881999</c:v>
                </c:pt>
                <c:pt idx="3456">
                  <c:v>220.219067642943</c:v>
                </c:pt>
                <c:pt idx="3457">
                  <c:v>199.74979146882899</c:v>
                </c:pt>
                <c:pt idx="3458">
                  <c:v>163.77877205768999</c:v>
                </c:pt>
                <c:pt idx="3459">
                  <c:v>205.25892200027599</c:v>
                </c:pt>
                <c:pt idx="3460">
                  <c:v>250.739791869632</c:v>
                </c:pt>
                <c:pt idx="3461">
                  <c:v>231.37965342422399</c:v>
                </c:pt>
                <c:pt idx="3462">
                  <c:v>218.39678068960501</c:v>
                </c:pt>
                <c:pt idx="3463">
                  <c:v>204.00348102297801</c:v>
                </c:pt>
                <c:pt idx="3464">
                  <c:v>236.67856277687301</c:v>
                </c:pt>
                <c:pt idx="3465">
                  <c:v>244.95469252433199</c:v>
                </c:pt>
                <c:pt idx="3466">
                  <c:v>305.909129520286</c:v>
                </c:pt>
                <c:pt idx="3467">
                  <c:v>291.33635674295999</c:v>
                </c:pt>
                <c:pt idx="3468">
                  <c:v>278.892587303911</c:v>
                </c:pt>
                <c:pt idx="3469">
                  <c:v>274.82867357056801</c:v>
                </c:pt>
                <c:pt idx="3470">
                  <c:v>173.121725971675</c:v>
                </c:pt>
                <c:pt idx="3471">
                  <c:v>181.063490417266</c:v>
                </c:pt>
                <c:pt idx="3472">
                  <c:v>200.30470529005399</c:v>
                </c:pt>
                <c:pt idx="3473">
                  <c:v>174.276188926956</c:v>
                </c:pt>
                <c:pt idx="3474">
                  <c:v>303.40308462101899</c:v>
                </c:pt>
                <c:pt idx="3475">
                  <c:v>278.44140054763699</c:v>
                </c:pt>
                <c:pt idx="3476">
                  <c:v>193.10124433005799</c:v>
                </c:pt>
                <c:pt idx="3477">
                  <c:v>197.15096587881899</c:v>
                </c:pt>
                <c:pt idx="3478">
                  <c:v>191.348502051906</c:v>
                </c:pt>
                <c:pt idx="3479">
                  <c:v>182.71458079090601</c:v>
                </c:pt>
                <c:pt idx="3480">
                  <c:v>173.02576194096099</c:v>
                </c:pt>
                <c:pt idx="3481">
                  <c:v>282.64198997114801</c:v>
                </c:pt>
                <c:pt idx="3482">
                  <c:v>241.913036683652</c:v>
                </c:pt>
                <c:pt idx="3483">
                  <c:v>318.17017777777602</c:v>
                </c:pt>
                <c:pt idx="3484">
                  <c:v>185.43981220515499</c:v>
                </c:pt>
                <c:pt idx="3485">
                  <c:v>194.73217308166201</c:v>
                </c:pt>
                <c:pt idx="3486">
                  <c:v>256.032732902259</c:v>
                </c:pt>
                <c:pt idx="3487">
                  <c:v>279.968024343509</c:v>
                </c:pt>
                <c:pt idx="3488">
                  <c:v>294.643193770327</c:v>
                </c:pt>
                <c:pt idx="3489">
                  <c:v>314.61608923978503</c:v>
                </c:pt>
                <c:pt idx="3490">
                  <c:v>264.03860306896001</c:v>
                </c:pt>
                <c:pt idx="3491">
                  <c:v>320.20969447547799</c:v>
                </c:pt>
                <c:pt idx="3492">
                  <c:v>204.25941749699999</c:v>
                </c:pt>
                <c:pt idx="3493">
                  <c:v>236.07835704419</c:v>
                </c:pt>
                <c:pt idx="3494">
                  <c:v>163.063956908373</c:v>
                </c:pt>
                <c:pt idx="3495">
                  <c:v>250.2247094132</c:v>
                </c:pt>
                <c:pt idx="3496">
                  <c:v>209.57351581244501</c:v>
                </c:pt>
                <c:pt idx="3497">
                  <c:v>302.97360303966599</c:v>
                </c:pt>
                <c:pt idx="3498">
                  <c:v>267.01685634825498</c:v>
                </c:pt>
                <c:pt idx="3499">
                  <c:v>300.00408025845701</c:v>
                </c:pt>
                <c:pt idx="3500">
                  <c:v>316.12983389190703</c:v>
                </c:pt>
                <c:pt idx="3501">
                  <c:v>176.14949054880901</c:v>
                </c:pt>
                <c:pt idx="3502">
                  <c:v>183.83305426137699</c:v>
                </c:pt>
                <c:pt idx="3503">
                  <c:v>181.13199574826399</c:v>
                </c:pt>
                <c:pt idx="3504">
                  <c:v>165.66781356838999</c:v>
                </c:pt>
                <c:pt idx="3505">
                  <c:v>177.17950694164301</c:v>
                </c:pt>
                <c:pt idx="3506">
                  <c:v>195.520134383867</c:v>
                </c:pt>
                <c:pt idx="3507">
                  <c:v>226.264984558035</c:v>
                </c:pt>
                <c:pt idx="3508">
                  <c:v>270.14216224338799</c:v>
                </c:pt>
                <c:pt idx="3509">
                  <c:v>273.55425028595698</c:v>
                </c:pt>
                <c:pt idx="3510">
                  <c:v>307.56853499213202</c:v>
                </c:pt>
                <c:pt idx="3511">
                  <c:v>304.56853044176199</c:v>
                </c:pt>
                <c:pt idx="3512">
                  <c:v>278.27232860854002</c:v>
                </c:pt>
                <c:pt idx="3513">
                  <c:v>311.85558135726001</c:v>
                </c:pt>
                <c:pt idx="3514">
                  <c:v>266.043143762336</c:v>
                </c:pt>
                <c:pt idx="3515">
                  <c:v>288.681884324885</c:v>
                </c:pt>
                <c:pt idx="3516">
                  <c:v>203.85842855593</c:v>
                </c:pt>
                <c:pt idx="3517">
                  <c:v>212.97943896750601</c:v>
                </c:pt>
                <c:pt idx="3518">
                  <c:v>164.91821563843499</c:v>
                </c:pt>
                <c:pt idx="3519">
                  <c:v>189.70605046832699</c:v>
                </c:pt>
                <c:pt idx="3520">
                  <c:v>184.08153939860199</c:v>
                </c:pt>
                <c:pt idx="3521">
                  <c:v>163.175864341568</c:v>
                </c:pt>
                <c:pt idx="3522">
                  <c:v>216.54208837269601</c:v>
                </c:pt>
                <c:pt idx="3523">
                  <c:v>214.609657295745</c:v>
                </c:pt>
                <c:pt idx="3524">
                  <c:v>256.32428125381801</c:v>
                </c:pt>
                <c:pt idx="3525">
                  <c:v>269.36126505752799</c:v>
                </c:pt>
                <c:pt idx="3526">
                  <c:v>163.09768342056401</c:v>
                </c:pt>
                <c:pt idx="3527">
                  <c:v>200.525201776411</c:v>
                </c:pt>
                <c:pt idx="3528">
                  <c:v>199.07426859012901</c:v>
                </c:pt>
                <c:pt idx="3529">
                  <c:v>178.06448773825801</c:v>
                </c:pt>
                <c:pt idx="3530">
                  <c:v>180.069097921463</c:v>
                </c:pt>
                <c:pt idx="3531">
                  <c:v>219.45754713689701</c:v>
                </c:pt>
                <c:pt idx="3532">
                  <c:v>207.58442346103001</c:v>
                </c:pt>
                <c:pt idx="3533">
                  <c:v>267.60553247986701</c:v>
                </c:pt>
                <c:pt idx="3534">
                  <c:v>238.08370255239299</c:v>
                </c:pt>
                <c:pt idx="3535">
                  <c:v>277.77164416046401</c:v>
                </c:pt>
                <c:pt idx="3536">
                  <c:v>228.43020406163501</c:v>
                </c:pt>
                <c:pt idx="3537">
                  <c:v>286.226461955746</c:v>
                </c:pt>
                <c:pt idx="3538">
                  <c:v>255.03158196307601</c:v>
                </c:pt>
                <c:pt idx="3539">
                  <c:v>276.79410113387598</c:v>
                </c:pt>
                <c:pt idx="3540">
                  <c:v>248.66922199433901</c:v>
                </c:pt>
                <c:pt idx="3541">
                  <c:v>277.75306676842803</c:v>
                </c:pt>
                <c:pt idx="3542">
                  <c:v>245.94895261506201</c:v>
                </c:pt>
                <c:pt idx="3543">
                  <c:v>254.218610641829</c:v>
                </c:pt>
                <c:pt idx="3544">
                  <c:v>195.445969810425</c:v>
                </c:pt>
                <c:pt idx="3545">
                  <c:v>232.86942669352101</c:v>
                </c:pt>
                <c:pt idx="3546">
                  <c:v>169.757312839739</c:v>
                </c:pt>
                <c:pt idx="3547">
                  <c:v>189.22341154560999</c:v>
                </c:pt>
                <c:pt idx="3548">
                  <c:v>169.88333091305199</c:v>
                </c:pt>
                <c:pt idx="3549">
                  <c:v>176.58009196948001</c:v>
                </c:pt>
                <c:pt idx="3550">
                  <c:v>180.45606416058001</c:v>
                </c:pt>
                <c:pt idx="3551">
                  <c:v>183.24243831343799</c:v>
                </c:pt>
                <c:pt idx="3552">
                  <c:v>190.63443313941201</c:v>
                </c:pt>
                <c:pt idx="3553">
                  <c:v>168.132469576538</c:v>
                </c:pt>
                <c:pt idx="3554">
                  <c:v>191.541415265323</c:v>
                </c:pt>
                <c:pt idx="3555">
                  <c:v>227.77559451766501</c:v>
                </c:pt>
                <c:pt idx="3556">
                  <c:v>165.166740386024</c:v>
                </c:pt>
                <c:pt idx="3557">
                  <c:v>233.70694162050901</c:v>
                </c:pt>
                <c:pt idx="3558">
                  <c:v>168.35913725385899</c:v>
                </c:pt>
                <c:pt idx="3559">
                  <c:v>269.80804351759798</c:v>
                </c:pt>
                <c:pt idx="3560">
                  <c:v>204.75112147653701</c:v>
                </c:pt>
                <c:pt idx="3561">
                  <c:v>298.017688559661</c:v>
                </c:pt>
                <c:pt idx="3562">
                  <c:v>228.139103227916</c:v>
                </c:pt>
                <c:pt idx="3563">
                  <c:v>169.668519597357</c:v>
                </c:pt>
                <c:pt idx="3564">
                  <c:v>170.519057228055</c:v>
                </c:pt>
                <c:pt idx="3565">
                  <c:v>165.38512974403201</c:v>
                </c:pt>
                <c:pt idx="3566">
                  <c:v>190.27612839995501</c:v>
                </c:pt>
                <c:pt idx="3567">
                  <c:v>170.96352290258599</c:v>
                </c:pt>
                <c:pt idx="3568">
                  <c:v>179.97945407474501</c:v>
                </c:pt>
                <c:pt idx="3569">
                  <c:v>187.700973552714</c:v>
                </c:pt>
                <c:pt idx="3570">
                  <c:v>170.25202506989299</c:v>
                </c:pt>
                <c:pt idx="3571">
                  <c:v>188.747044579869</c:v>
                </c:pt>
                <c:pt idx="3572">
                  <c:v>167.67015605449001</c:v>
                </c:pt>
                <c:pt idx="3573">
                  <c:v>206.08853409917299</c:v>
                </c:pt>
                <c:pt idx="3574">
                  <c:v>201.82489201551999</c:v>
                </c:pt>
                <c:pt idx="3575">
                  <c:v>214.33623854853599</c:v>
                </c:pt>
                <c:pt idx="3576">
                  <c:v>216.52461363490301</c:v>
                </c:pt>
                <c:pt idx="3577">
                  <c:v>214.733687490915</c:v>
                </c:pt>
                <c:pt idx="3578">
                  <c:v>222.90833638995301</c:v>
                </c:pt>
                <c:pt idx="3579">
                  <c:v>211.07773650700801</c:v>
                </c:pt>
                <c:pt idx="3580">
                  <c:v>219.097492658845</c:v>
                </c:pt>
                <c:pt idx="3581">
                  <c:v>199.08448195756</c:v>
                </c:pt>
                <c:pt idx="3582">
                  <c:v>205.63815311223499</c:v>
                </c:pt>
                <c:pt idx="3583">
                  <c:v>199.40429930652601</c:v>
                </c:pt>
                <c:pt idx="3584">
                  <c:v>189.83008545249399</c:v>
                </c:pt>
                <c:pt idx="3585">
                  <c:v>184.41908510472399</c:v>
                </c:pt>
                <c:pt idx="3586">
                  <c:v>192.16908089172301</c:v>
                </c:pt>
                <c:pt idx="3587">
                  <c:v>181.909815679894</c:v>
                </c:pt>
                <c:pt idx="3588">
                  <c:v>185.151121387285</c:v>
                </c:pt>
                <c:pt idx="3589">
                  <c:v>163.757511509062</c:v>
                </c:pt>
                <c:pt idx="3590">
                  <c:v>170.156973094487</c:v>
                </c:pt>
                <c:pt idx="3591">
                  <c:v>219.87177009094401</c:v>
                </c:pt>
                <c:pt idx="3592">
                  <c:v>198.95440992742499</c:v>
                </c:pt>
                <c:pt idx="3593">
                  <c:v>196.70602067081799</c:v>
                </c:pt>
                <c:pt idx="3594">
                  <c:v>195.93352687128001</c:v>
                </c:pt>
                <c:pt idx="3595">
                  <c:v>168.314469560292</c:v>
                </c:pt>
                <c:pt idx="3596">
                  <c:v>180.300382956216</c:v>
                </c:pt>
                <c:pt idx="3597">
                  <c:v>205.67941331226399</c:v>
                </c:pt>
                <c:pt idx="3598">
                  <c:v>177.38078414993601</c:v>
                </c:pt>
                <c:pt idx="3599">
                  <c:v>250.749059506008</c:v>
                </c:pt>
                <c:pt idx="3600">
                  <c:v>247.897801777501</c:v>
                </c:pt>
                <c:pt idx="3601">
                  <c:v>251.94070042637699</c:v>
                </c:pt>
                <c:pt idx="3602">
                  <c:v>259.66615064221401</c:v>
                </c:pt>
                <c:pt idx="3603">
                  <c:v>224.79552718333099</c:v>
                </c:pt>
                <c:pt idx="3604">
                  <c:v>212.38224662638899</c:v>
                </c:pt>
                <c:pt idx="3605">
                  <c:v>301.76809128380899</c:v>
                </c:pt>
                <c:pt idx="3606">
                  <c:v>292.77536099813699</c:v>
                </c:pt>
                <c:pt idx="3607">
                  <c:v>313.47674069634797</c:v>
                </c:pt>
                <c:pt idx="3608">
                  <c:v>313.58009003471801</c:v>
                </c:pt>
                <c:pt idx="3609">
                  <c:v>315.79959772364799</c:v>
                </c:pt>
                <c:pt idx="3610">
                  <c:v>304.66278585312602</c:v>
                </c:pt>
                <c:pt idx="3611">
                  <c:v>182.533454247007</c:v>
                </c:pt>
                <c:pt idx="3612">
                  <c:v>190.138628794597</c:v>
                </c:pt>
                <c:pt idx="3613">
                  <c:v>213.74836706718199</c:v>
                </c:pt>
                <c:pt idx="3614">
                  <c:v>227.54813353527601</c:v>
                </c:pt>
                <c:pt idx="3615">
                  <c:v>225.870998044114</c:v>
                </c:pt>
                <c:pt idx="3616">
                  <c:v>224.36024988888201</c:v>
                </c:pt>
                <c:pt idx="3617">
                  <c:v>226.96831868580401</c:v>
                </c:pt>
                <c:pt idx="3618">
                  <c:v>218.98047016530501</c:v>
                </c:pt>
                <c:pt idx="3619">
                  <c:v>230.64114576640799</c:v>
                </c:pt>
                <c:pt idx="3620">
                  <c:v>245.146450197853</c:v>
                </c:pt>
                <c:pt idx="3621">
                  <c:v>228.70639093146201</c:v>
                </c:pt>
                <c:pt idx="3622">
                  <c:v>236.64685368320201</c:v>
                </c:pt>
                <c:pt idx="3623">
                  <c:v>203.039219845709</c:v>
                </c:pt>
                <c:pt idx="3624">
                  <c:v>209.179714242681</c:v>
                </c:pt>
                <c:pt idx="3625">
                  <c:v>183.70364184963299</c:v>
                </c:pt>
                <c:pt idx="3626">
                  <c:v>196.347889042985</c:v>
                </c:pt>
                <c:pt idx="3627">
                  <c:v>178.959871882313</c:v>
                </c:pt>
                <c:pt idx="3628">
                  <c:v>185.102112008619</c:v>
                </c:pt>
                <c:pt idx="3629">
                  <c:v>173.217336924938</c:v>
                </c:pt>
                <c:pt idx="3630">
                  <c:v>180.18566639010001</c:v>
                </c:pt>
                <c:pt idx="3631">
                  <c:v>174.495400711352</c:v>
                </c:pt>
                <c:pt idx="3632">
                  <c:v>172.714086177404</c:v>
                </c:pt>
                <c:pt idx="3633">
                  <c:v>216.485896451332</c:v>
                </c:pt>
                <c:pt idx="3634">
                  <c:v>197.50598776082401</c:v>
                </c:pt>
                <c:pt idx="3635">
                  <c:v>197.46424552015301</c:v>
                </c:pt>
                <c:pt idx="3636">
                  <c:v>206.836494994513</c:v>
                </c:pt>
                <c:pt idx="3637">
                  <c:v>173.30101618166901</c:v>
                </c:pt>
                <c:pt idx="3638">
                  <c:v>205.646322312606</c:v>
                </c:pt>
                <c:pt idx="3639">
                  <c:v>195.021061265621</c:v>
                </c:pt>
                <c:pt idx="3640">
                  <c:v>215.81610988056801</c:v>
                </c:pt>
                <c:pt idx="3641">
                  <c:v>214.71675193672999</c:v>
                </c:pt>
                <c:pt idx="3642">
                  <c:v>193.86088925638401</c:v>
                </c:pt>
                <c:pt idx="3643">
                  <c:v>192.31757843521501</c:v>
                </c:pt>
                <c:pt idx="3644">
                  <c:v>193.21139896348299</c:v>
                </c:pt>
                <c:pt idx="3645">
                  <c:v>168.073602631532</c:v>
                </c:pt>
                <c:pt idx="3646">
                  <c:v>209.66410611936999</c:v>
                </c:pt>
                <c:pt idx="3647">
                  <c:v>187.84081910085001</c:v>
                </c:pt>
                <c:pt idx="3648">
                  <c:v>216.71152779737901</c:v>
                </c:pt>
                <c:pt idx="3649">
                  <c:v>182.48693597792101</c:v>
                </c:pt>
                <c:pt idx="3650">
                  <c:v>205.207450460046</c:v>
                </c:pt>
                <c:pt idx="3651">
                  <c:v>219.174613870239</c:v>
                </c:pt>
                <c:pt idx="3652">
                  <c:v>216.32827466027399</c:v>
                </c:pt>
                <c:pt idx="3653">
                  <c:v>211.02313976755499</c:v>
                </c:pt>
                <c:pt idx="3654">
                  <c:v>234.37860076629201</c:v>
                </c:pt>
                <c:pt idx="3655">
                  <c:v>205.73121915787101</c:v>
                </c:pt>
                <c:pt idx="3656">
                  <c:v>220.73396133597399</c:v>
                </c:pt>
                <c:pt idx="3657">
                  <c:v>187.27332445662799</c:v>
                </c:pt>
                <c:pt idx="3658">
                  <c:v>198.908084951147</c:v>
                </c:pt>
                <c:pt idx="3659">
                  <c:v>175.88524436425499</c:v>
                </c:pt>
                <c:pt idx="3660">
                  <c:v>174.682393439712</c:v>
                </c:pt>
                <c:pt idx="3661">
                  <c:v>168.729045315235</c:v>
                </c:pt>
                <c:pt idx="3662">
                  <c:v>171.08917079716201</c:v>
                </c:pt>
                <c:pt idx="3663">
                  <c:v>167.17293742502099</c:v>
                </c:pt>
                <c:pt idx="3664">
                  <c:v>168.514840963013</c:v>
                </c:pt>
                <c:pt idx="3665">
                  <c:v>195.76325019027001</c:v>
                </c:pt>
                <c:pt idx="3666">
                  <c:v>187.01435622452101</c:v>
                </c:pt>
                <c:pt idx="3667">
                  <c:v>207.40456566736401</c:v>
                </c:pt>
                <c:pt idx="3668">
                  <c:v>218.655003527525</c:v>
                </c:pt>
                <c:pt idx="3669">
                  <c:v>161.06328913525999</c:v>
                </c:pt>
                <c:pt idx="3670">
                  <c:v>175.419761174999</c:v>
                </c:pt>
                <c:pt idx="3671">
                  <c:v>175.015838381912</c:v>
                </c:pt>
                <c:pt idx="3672">
                  <c:v>171.111116450504</c:v>
                </c:pt>
                <c:pt idx="3673">
                  <c:v>171.79780339893</c:v>
                </c:pt>
                <c:pt idx="3674">
                  <c:v>198.73955057286199</c:v>
                </c:pt>
                <c:pt idx="3675">
                  <c:v>185.30086756714701</c:v>
                </c:pt>
                <c:pt idx="3676">
                  <c:v>197.801874383848</c:v>
                </c:pt>
                <c:pt idx="3677">
                  <c:v>180.8788953143</c:v>
                </c:pt>
                <c:pt idx="3678">
                  <c:v>201.77209777394199</c:v>
                </c:pt>
                <c:pt idx="3679">
                  <c:v>186.907265127503</c:v>
                </c:pt>
                <c:pt idx="3680">
                  <c:v>188.43586027865501</c:v>
                </c:pt>
                <c:pt idx="3681">
                  <c:v>172.63005401297499</c:v>
                </c:pt>
                <c:pt idx="3682">
                  <c:v>189.410931689021</c:v>
                </c:pt>
                <c:pt idx="3683">
                  <c:v>172.9043403586</c:v>
                </c:pt>
                <c:pt idx="3684">
                  <c:v>180.917141652346</c:v>
                </c:pt>
                <c:pt idx="3685">
                  <c:v>164.091087416345</c:v>
                </c:pt>
                <c:pt idx="3686">
                  <c:v>179.88461926024701</c:v>
                </c:pt>
                <c:pt idx="3687">
                  <c:v>168.75976704441899</c:v>
                </c:pt>
                <c:pt idx="3688">
                  <c:v>197.176059600385</c:v>
                </c:pt>
                <c:pt idx="3689">
                  <c:v>228.86079836910801</c:v>
                </c:pt>
                <c:pt idx="3690">
                  <c:v>285.379938538126</c:v>
                </c:pt>
                <c:pt idx="3691">
                  <c:v>317.20624049042198</c:v>
                </c:pt>
                <c:pt idx="3692">
                  <c:v>298.66174148686201</c:v>
                </c:pt>
                <c:pt idx="3693">
                  <c:v>311.95303437800402</c:v>
                </c:pt>
                <c:pt idx="3694">
                  <c:v>268.38228519418698</c:v>
                </c:pt>
                <c:pt idx="3695">
                  <c:v>303.03394323707499</c:v>
                </c:pt>
                <c:pt idx="3696">
                  <c:v>191.74687533620701</c:v>
                </c:pt>
                <c:pt idx="3697">
                  <c:v>186.01121655856301</c:v>
                </c:pt>
                <c:pt idx="3698">
                  <c:v>237.00141038634399</c:v>
                </c:pt>
                <c:pt idx="3699">
                  <c:v>202.22651392245001</c:v>
                </c:pt>
                <c:pt idx="3700">
                  <c:v>222.55116903526101</c:v>
                </c:pt>
                <c:pt idx="3701">
                  <c:v>186.44306169806501</c:v>
                </c:pt>
                <c:pt idx="3702">
                  <c:v>177.809065644143</c:v>
                </c:pt>
                <c:pt idx="3703">
                  <c:v>188.52035528025701</c:v>
                </c:pt>
                <c:pt idx="3704">
                  <c:v>190.757677605287</c:v>
                </c:pt>
                <c:pt idx="3705">
                  <c:v>174.84983850121199</c:v>
                </c:pt>
                <c:pt idx="3706">
                  <c:v>166.61999306221099</c:v>
                </c:pt>
                <c:pt idx="3707">
                  <c:v>170.94562750410199</c:v>
                </c:pt>
                <c:pt idx="3708">
                  <c:v>162.11186412650801</c:v>
                </c:pt>
                <c:pt idx="3709">
                  <c:v>175.55722173524001</c:v>
                </c:pt>
                <c:pt idx="3710">
                  <c:v>175.19937575834001</c:v>
                </c:pt>
                <c:pt idx="3711">
                  <c:v>188.36481849338799</c:v>
                </c:pt>
                <c:pt idx="3712">
                  <c:v>176.661353779048</c:v>
                </c:pt>
                <c:pt idx="3713">
                  <c:v>184.215827526852</c:v>
                </c:pt>
                <c:pt idx="3714">
                  <c:v>188.619071114599</c:v>
                </c:pt>
                <c:pt idx="3715">
                  <c:v>188.747512280568</c:v>
                </c:pt>
                <c:pt idx="3716">
                  <c:v>167.397575817888</c:v>
                </c:pt>
                <c:pt idx="3717">
                  <c:v>175.24809492542701</c:v>
                </c:pt>
                <c:pt idx="3718">
                  <c:v>164.901650127127</c:v>
                </c:pt>
                <c:pt idx="3719">
                  <c:v>179.373667400486</c:v>
                </c:pt>
                <c:pt idx="3720">
                  <c:v>178.625687464376</c:v>
                </c:pt>
                <c:pt idx="3721">
                  <c:v>184.62693488846901</c:v>
                </c:pt>
                <c:pt idx="3722">
                  <c:v>165.28846607694999</c:v>
                </c:pt>
                <c:pt idx="3723">
                  <c:v>165.05155834633999</c:v>
                </c:pt>
                <c:pt idx="3724">
                  <c:v>179.267847456716</c:v>
                </c:pt>
                <c:pt idx="3725">
                  <c:v>170.62964167374099</c:v>
                </c:pt>
                <c:pt idx="3726">
                  <c:v>167.121068077025</c:v>
                </c:pt>
                <c:pt idx="3727">
                  <c:v>174.803675211334</c:v>
                </c:pt>
                <c:pt idx="3728">
                  <c:v>166.25922747955499</c:v>
                </c:pt>
                <c:pt idx="3729">
                  <c:v>162.590110114542</c:v>
                </c:pt>
                <c:pt idx="3730">
                  <c:v>178.43165507312099</c:v>
                </c:pt>
                <c:pt idx="3731">
                  <c:v>165.91818502894401</c:v>
                </c:pt>
                <c:pt idx="3732">
                  <c:v>162.515070938626</c:v>
                </c:pt>
                <c:pt idx="3733">
                  <c:v>228.09220835202299</c:v>
                </c:pt>
                <c:pt idx="3734">
                  <c:v>200.87269803636201</c:v>
                </c:pt>
                <c:pt idx="3735">
                  <c:v>268.87648210615703</c:v>
                </c:pt>
                <c:pt idx="3736">
                  <c:v>214.57912925311999</c:v>
                </c:pt>
                <c:pt idx="3737">
                  <c:v>261.09190304280702</c:v>
                </c:pt>
                <c:pt idx="3738">
                  <c:v>183.34730471764101</c:v>
                </c:pt>
                <c:pt idx="3739">
                  <c:v>195.85998928056901</c:v>
                </c:pt>
                <c:pt idx="3740">
                  <c:v>162.30124602800001</c:v>
                </c:pt>
                <c:pt idx="3741">
                  <c:v>171.94063063750301</c:v>
                </c:pt>
                <c:pt idx="3742">
                  <c:v>175.367830156292</c:v>
                </c:pt>
                <c:pt idx="3743">
                  <c:v>243.05899938254601</c:v>
                </c:pt>
                <c:pt idx="3744">
                  <c:v>228.263026670247</c:v>
                </c:pt>
                <c:pt idx="3745">
                  <c:v>223.16780700402401</c:v>
                </c:pt>
                <c:pt idx="3746">
                  <c:v>202.72264455793101</c:v>
                </c:pt>
                <c:pt idx="3747">
                  <c:v>181.83817480696001</c:v>
                </c:pt>
                <c:pt idx="3748">
                  <c:v>212.34037838204301</c:v>
                </c:pt>
                <c:pt idx="3749">
                  <c:v>161.88609637586799</c:v>
                </c:pt>
                <c:pt idx="3750">
                  <c:v>243.43309499653299</c:v>
                </c:pt>
                <c:pt idx="3751">
                  <c:v>249.83888750256901</c:v>
                </c:pt>
                <c:pt idx="3752">
                  <c:v>233.70493250832001</c:v>
                </c:pt>
                <c:pt idx="3753">
                  <c:v>249.51743534094101</c:v>
                </c:pt>
                <c:pt idx="3754">
                  <c:v>182.31768933060701</c:v>
                </c:pt>
                <c:pt idx="3755">
                  <c:v>167.04804307731999</c:v>
                </c:pt>
                <c:pt idx="3756">
                  <c:v>175.00601119646399</c:v>
                </c:pt>
                <c:pt idx="3757">
                  <c:v>254.67949325143999</c:v>
                </c:pt>
                <c:pt idx="3758">
                  <c:v>263.28015804193501</c:v>
                </c:pt>
                <c:pt idx="3759">
                  <c:v>262.871470018705</c:v>
                </c:pt>
                <c:pt idx="3760">
                  <c:v>263.30600374912802</c:v>
                </c:pt>
                <c:pt idx="3761">
                  <c:v>264.03006359511198</c:v>
                </c:pt>
                <c:pt idx="3762">
                  <c:v>264.58589682775499</c:v>
                </c:pt>
                <c:pt idx="3763">
                  <c:v>187.47514640762901</c:v>
                </c:pt>
                <c:pt idx="3764">
                  <c:v>236.66251455175899</c:v>
                </c:pt>
                <c:pt idx="3765">
                  <c:v>178.81434951733399</c:v>
                </c:pt>
                <c:pt idx="3766">
                  <c:v>237.51262009765799</c:v>
                </c:pt>
                <c:pt idx="3767">
                  <c:v>289.449380674986</c:v>
                </c:pt>
                <c:pt idx="3768">
                  <c:v>192.16094264876099</c:v>
                </c:pt>
                <c:pt idx="3769">
                  <c:v>253.71455233839899</c:v>
                </c:pt>
                <c:pt idx="3770">
                  <c:v>295.35297974998502</c:v>
                </c:pt>
                <c:pt idx="3771">
                  <c:v>185.17002763801699</c:v>
                </c:pt>
                <c:pt idx="3772">
                  <c:v>164.60469094611199</c:v>
                </c:pt>
                <c:pt idx="3773">
                  <c:v>212.19695984811199</c:v>
                </c:pt>
                <c:pt idx="3774">
                  <c:v>272.11854028625402</c:v>
                </c:pt>
                <c:pt idx="3775">
                  <c:v>194.20991643317799</c:v>
                </c:pt>
                <c:pt idx="3776">
                  <c:v>242.43647062187199</c:v>
                </c:pt>
                <c:pt idx="3777">
                  <c:v>165.23560254590299</c:v>
                </c:pt>
                <c:pt idx="3778">
                  <c:v>177.61847216579201</c:v>
                </c:pt>
                <c:pt idx="3779">
                  <c:v>187.88253361707601</c:v>
                </c:pt>
                <c:pt idx="3780">
                  <c:v>186.78888798193</c:v>
                </c:pt>
                <c:pt idx="3781">
                  <c:v>207.18844797809001</c:v>
                </c:pt>
                <c:pt idx="3782">
                  <c:v>236.22078138177</c:v>
                </c:pt>
                <c:pt idx="3783">
                  <c:v>244.24125667103499</c:v>
                </c:pt>
                <c:pt idx="3784">
                  <c:v>281.33493219001201</c:v>
                </c:pt>
                <c:pt idx="3785">
                  <c:v>278.32113479530602</c:v>
                </c:pt>
                <c:pt idx="3786">
                  <c:v>303.743467528503</c:v>
                </c:pt>
                <c:pt idx="3787">
                  <c:v>305.665472883598</c:v>
                </c:pt>
                <c:pt idx="3788">
                  <c:v>198.842548552924</c:v>
                </c:pt>
                <c:pt idx="3789">
                  <c:v>234.92132119338601</c:v>
                </c:pt>
                <c:pt idx="3790">
                  <c:v>213.43809961005999</c:v>
                </c:pt>
                <c:pt idx="3791">
                  <c:v>241.486546234934</c:v>
                </c:pt>
                <c:pt idx="3792">
                  <c:v>230.43638103877501</c:v>
                </c:pt>
                <c:pt idx="3793">
                  <c:v>250.25476098648301</c:v>
                </c:pt>
                <c:pt idx="3794">
                  <c:v>264.46543837077002</c:v>
                </c:pt>
                <c:pt idx="3795">
                  <c:v>265.663961446396</c:v>
                </c:pt>
                <c:pt idx="3796">
                  <c:v>264.098115176335</c:v>
                </c:pt>
                <c:pt idx="3797">
                  <c:v>287.09659682251203</c:v>
                </c:pt>
                <c:pt idx="3798">
                  <c:v>273.95809161902798</c:v>
                </c:pt>
                <c:pt idx="3799">
                  <c:v>298.19493023374798</c:v>
                </c:pt>
                <c:pt idx="3800">
                  <c:v>284.779935316631</c:v>
                </c:pt>
                <c:pt idx="3801">
                  <c:v>268.21195238521102</c:v>
                </c:pt>
                <c:pt idx="3802">
                  <c:v>174.07459420896299</c:v>
                </c:pt>
                <c:pt idx="3803">
                  <c:v>167.56940187386499</c:v>
                </c:pt>
                <c:pt idx="3804">
                  <c:v>178.208024297316</c:v>
                </c:pt>
                <c:pt idx="3805">
                  <c:v>173.45325786600199</c:v>
                </c:pt>
                <c:pt idx="3806">
                  <c:v>175.99542149910599</c:v>
                </c:pt>
                <c:pt idx="3807">
                  <c:v>188.31818127612101</c:v>
                </c:pt>
                <c:pt idx="3808">
                  <c:v>202.23943577604501</c:v>
                </c:pt>
                <c:pt idx="3809">
                  <c:v>299.06299634038402</c:v>
                </c:pt>
                <c:pt idx="3810">
                  <c:v>279.59143258784798</c:v>
                </c:pt>
                <c:pt idx="3811">
                  <c:v>304.82566769395902</c:v>
                </c:pt>
                <c:pt idx="3812">
                  <c:v>235.910592543365</c:v>
                </c:pt>
                <c:pt idx="3813">
                  <c:v>285.00618296991598</c:v>
                </c:pt>
                <c:pt idx="3814">
                  <c:v>224.15905650623401</c:v>
                </c:pt>
                <c:pt idx="3815">
                  <c:v>249.84319064809699</c:v>
                </c:pt>
                <c:pt idx="3816">
                  <c:v>207.45923933580499</c:v>
                </c:pt>
                <c:pt idx="3817">
                  <c:v>225.01892175435799</c:v>
                </c:pt>
                <c:pt idx="3818">
                  <c:v>187.729967570919</c:v>
                </c:pt>
                <c:pt idx="3819">
                  <c:v>188.287996799317</c:v>
                </c:pt>
                <c:pt idx="3820">
                  <c:v>177.148193852036</c:v>
                </c:pt>
                <c:pt idx="3821">
                  <c:v>165.53439717189499</c:v>
                </c:pt>
                <c:pt idx="3822">
                  <c:v>177.192037629921</c:v>
                </c:pt>
                <c:pt idx="3823">
                  <c:v>178.25641875653599</c:v>
                </c:pt>
                <c:pt idx="3824">
                  <c:v>192.59506523962099</c:v>
                </c:pt>
                <c:pt idx="3825">
                  <c:v>194.43512544941299</c:v>
                </c:pt>
                <c:pt idx="3826">
                  <c:v>233.399284447345</c:v>
                </c:pt>
                <c:pt idx="3827">
                  <c:v>205.271135329684</c:v>
                </c:pt>
                <c:pt idx="3828">
                  <c:v>238.935530651893</c:v>
                </c:pt>
                <c:pt idx="3829">
                  <c:v>226.37646754615599</c:v>
                </c:pt>
                <c:pt idx="3830">
                  <c:v>265.68125302555399</c:v>
                </c:pt>
                <c:pt idx="3831">
                  <c:v>250.83236928887601</c:v>
                </c:pt>
                <c:pt idx="3832">
                  <c:v>296.61014271439899</c:v>
                </c:pt>
                <c:pt idx="3833">
                  <c:v>291.38376072559998</c:v>
                </c:pt>
                <c:pt idx="3834">
                  <c:v>302.67769843255797</c:v>
                </c:pt>
                <c:pt idx="3835">
                  <c:v>275.942662870937</c:v>
                </c:pt>
                <c:pt idx="3836">
                  <c:v>267.27039678736799</c:v>
                </c:pt>
                <c:pt idx="3837">
                  <c:v>241.29191427734</c:v>
                </c:pt>
                <c:pt idx="3838">
                  <c:v>263.89300368712497</c:v>
                </c:pt>
                <c:pt idx="3839">
                  <c:v>244.81570278810901</c:v>
                </c:pt>
                <c:pt idx="3840">
                  <c:v>196.3398212358</c:v>
                </c:pt>
                <c:pt idx="3841">
                  <c:v>168.79019964365</c:v>
                </c:pt>
                <c:pt idx="3842">
                  <c:v>220.94810363360801</c:v>
                </c:pt>
                <c:pt idx="3843">
                  <c:v>240.92235102241401</c:v>
                </c:pt>
                <c:pt idx="3844">
                  <c:v>268.025219866209</c:v>
                </c:pt>
                <c:pt idx="3845">
                  <c:v>276.66110356866199</c:v>
                </c:pt>
                <c:pt idx="3846">
                  <c:v>273.58248847583798</c:v>
                </c:pt>
                <c:pt idx="3847">
                  <c:v>232.529429731785</c:v>
                </c:pt>
                <c:pt idx="3848">
                  <c:v>257.65235524328398</c:v>
                </c:pt>
                <c:pt idx="3849">
                  <c:v>207.26344017479801</c:v>
                </c:pt>
                <c:pt idx="3850">
                  <c:v>224.86529889574501</c:v>
                </c:pt>
                <c:pt idx="3851">
                  <c:v>214.93684351388799</c:v>
                </c:pt>
                <c:pt idx="3852">
                  <c:v>199.11424541183899</c:v>
                </c:pt>
                <c:pt idx="3853">
                  <c:v>184.520729400145</c:v>
                </c:pt>
                <c:pt idx="3854">
                  <c:v>222.74738869551399</c:v>
                </c:pt>
                <c:pt idx="3855">
                  <c:v>179.48449450956099</c:v>
                </c:pt>
                <c:pt idx="3856">
                  <c:v>225.29694407598899</c:v>
                </c:pt>
                <c:pt idx="3857">
                  <c:v>238.468402676935</c:v>
                </c:pt>
                <c:pt idx="3858">
                  <c:v>220.16864270131501</c:v>
                </c:pt>
                <c:pt idx="3859">
                  <c:v>185.735076688248</c:v>
                </c:pt>
                <c:pt idx="3860">
                  <c:v>209.26775565940201</c:v>
                </c:pt>
                <c:pt idx="3861">
                  <c:v>167.09973735730199</c:v>
                </c:pt>
                <c:pt idx="3862">
                  <c:v>168.89902986506601</c:v>
                </c:pt>
                <c:pt idx="3863">
                  <c:v>172.19823531504301</c:v>
                </c:pt>
                <c:pt idx="3864">
                  <c:v>195.19101799829201</c:v>
                </c:pt>
                <c:pt idx="3865">
                  <c:v>203.38396274184501</c:v>
                </c:pt>
                <c:pt idx="3866">
                  <c:v>199.926353666578</c:v>
                </c:pt>
                <c:pt idx="3867">
                  <c:v>206.63122372488701</c:v>
                </c:pt>
                <c:pt idx="3868">
                  <c:v>203.23546497520999</c:v>
                </c:pt>
                <c:pt idx="3869">
                  <c:v>192.93536546544701</c:v>
                </c:pt>
                <c:pt idx="3870">
                  <c:v>186.719538793835</c:v>
                </c:pt>
                <c:pt idx="3871">
                  <c:v>167.94095554196801</c:v>
                </c:pt>
                <c:pt idx="3872">
                  <c:v>180.34446360574401</c:v>
                </c:pt>
                <c:pt idx="3873">
                  <c:v>171.218447025941</c:v>
                </c:pt>
                <c:pt idx="3874">
                  <c:v>168.875176786661</c:v>
                </c:pt>
                <c:pt idx="3875">
                  <c:v>161.40552978949</c:v>
                </c:pt>
                <c:pt idx="3876">
                  <c:v>296.17547212399501</c:v>
                </c:pt>
                <c:pt idx="3877">
                  <c:v>300.14647231036298</c:v>
                </c:pt>
                <c:pt idx="3878">
                  <c:v>285.543277965882</c:v>
                </c:pt>
                <c:pt idx="3879">
                  <c:v>299.22698914837201</c:v>
                </c:pt>
                <c:pt idx="3880">
                  <c:v>232.980259361637</c:v>
                </c:pt>
                <c:pt idx="3881">
                  <c:v>254.401421423307</c:v>
                </c:pt>
                <c:pt idx="3882">
                  <c:v>217.69909205018101</c:v>
                </c:pt>
                <c:pt idx="3883">
                  <c:v>168.02322465110299</c:v>
                </c:pt>
                <c:pt idx="3884">
                  <c:v>290.62859553562402</c:v>
                </c:pt>
                <c:pt idx="3885">
                  <c:v>319.16996561501497</c:v>
                </c:pt>
                <c:pt idx="3886">
                  <c:v>284.87255051989303</c:v>
                </c:pt>
                <c:pt idx="3887">
                  <c:v>248.635949814952</c:v>
                </c:pt>
                <c:pt idx="3888">
                  <c:v>273.368827511154</c:v>
                </c:pt>
                <c:pt idx="3889">
                  <c:v>241.940693136531</c:v>
                </c:pt>
                <c:pt idx="3890">
                  <c:v>239.04855677734301</c:v>
                </c:pt>
                <c:pt idx="3891">
                  <c:v>204.93265540226901</c:v>
                </c:pt>
                <c:pt idx="3892">
                  <c:v>186.891422747006</c:v>
                </c:pt>
                <c:pt idx="3893">
                  <c:v>162.52222882491</c:v>
                </c:pt>
                <c:pt idx="3894">
                  <c:v>300.05030637833499</c:v>
                </c:pt>
                <c:pt idx="3895">
                  <c:v>308.16568301882398</c:v>
                </c:pt>
                <c:pt idx="3896">
                  <c:v>293.55967810735098</c:v>
                </c:pt>
                <c:pt idx="3897">
                  <c:v>309.229754521453</c:v>
                </c:pt>
                <c:pt idx="3898">
                  <c:v>287.44678527057698</c:v>
                </c:pt>
                <c:pt idx="3899">
                  <c:v>277.80974746787598</c:v>
                </c:pt>
                <c:pt idx="3900">
                  <c:v>268.11812370408398</c:v>
                </c:pt>
                <c:pt idx="3901">
                  <c:v>269.92982128470101</c:v>
                </c:pt>
                <c:pt idx="3902">
                  <c:v>256.87770447210897</c:v>
                </c:pt>
                <c:pt idx="3903">
                  <c:v>219.52773003939799</c:v>
                </c:pt>
                <c:pt idx="3904">
                  <c:v>167.88051281907701</c:v>
                </c:pt>
                <c:pt idx="3905">
                  <c:v>320.50046937509302</c:v>
                </c:pt>
                <c:pt idx="3906">
                  <c:v>315.40344438491201</c:v>
                </c:pt>
                <c:pt idx="3907">
                  <c:v>308.66320073708499</c:v>
                </c:pt>
                <c:pt idx="3908">
                  <c:v>293.99606915190401</c:v>
                </c:pt>
                <c:pt idx="3909">
                  <c:v>283.25825675956997</c:v>
                </c:pt>
                <c:pt idx="3910">
                  <c:v>298.271405678142</c:v>
                </c:pt>
                <c:pt idx="3911">
                  <c:v>294.87025077227599</c:v>
                </c:pt>
                <c:pt idx="3912">
                  <c:v>281.28608847382702</c:v>
                </c:pt>
                <c:pt idx="3913">
                  <c:v>262.48194591315502</c:v>
                </c:pt>
                <c:pt idx="3914">
                  <c:v>253.77517000528499</c:v>
                </c:pt>
                <c:pt idx="3915">
                  <c:v>222.353379851987</c:v>
                </c:pt>
                <c:pt idx="3916">
                  <c:v>228.213553015011</c:v>
                </c:pt>
                <c:pt idx="3917">
                  <c:v>179.403086815926</c:v>
                </c:pt>
                <c:pt idx="3918">
                  <c:v>268.49120579791798</c:v>
                </c:pt>
                <c:pt idx="3919">
                  <c:v>291.720471532408</c:v>
                </c:pt>
                <c:pt idx="3920">
                  <c:v>271.07517257395301</c:v>
                </c:pt>
                <c:pt idx="3921">
                  <c:v>289.86799720270699</c:v>
                </c:pt>
                <c:pt idx="3922">
                  <c:v>284.86966309883701</c:v>
                </c:pt>
                <c:pt idx="3923">
                  <c:v>291.79578404423103</c:v>
                </c:pt>
                <c:pt idx="3924">
                  <c:v>271.25247988815499</c:v>
                </c:pt>
                <c:pt idx="3925">
                  <c:v>291.79220556217501</c:v>
                </c:pt>
                <c:pt idx="3926">
                  <c:v>235.116230770339</c:v>
                </c:pt>
                <c:pt idx="3927">
                  <c:v>255.78800461865899</c:v>
                </c:pt>
                <c:pt idx="3928">
                  <c:v>265.472786402515</c:v>
                </c:pt>
                <c:pt idx="3929">
                  <c:v>215.97222461792501</c:v>
                </c:pt>
                <c:pt idx="3930">
                  <c:v>162.700560417482</c:v>
                </c:pt>
                <c:pt idx="3931">
                  <c:v>280.993902964352</c:v>
                </c:pt>
                <c:pt idx="3932">
                  <c:v>281.25459750216902</c:v>
                </c:pt>
                <c:pt idx="3933">
                  <c:v>262.88318999384097</c:v>
                </c:pt>
                <c:pt idx="3934">
                  <c:v>310.12914848496803</c:v>
                </c:pt>
                <c:pt idx="3935">
                  <c:v>253.34364246341499</c:v>
                </c:pt>
                <c:pt idx="3936">
                  <c:v>163.05505965553999</c:v>
                </c:pt>
                <c:pt idx="3937">
                  <c:v>317.30788814863701</c:v>
                </c:pt>
                <c:pt idx="3938">
                  <c:v>236.183149087857</c:v>
                </c:pt>
                <c:pt idx="3939">
                  <c:v>162.060075202327</c:v>
                </c:pt>
                <c:pt idx="3940">
                  <c:v>293.18567308431199</c:v>
                </c:pt>
                <c:pt idx="3941">
                  <c:v>224.08687429084301</c:v>
                </c:pt>
                <c:pt idx="3942">
                  <c:v>244.77735005315699</c:v>
                </c:pt>
                <c:pt idx="3943">
                  <c:v>197.86160209694</c:v>
                </c:pt>
                <c:pt idx="3944">
                  <c:v>293.05115917213698</c:v>
                </c:pt>
                <c:pt idx="3945">
                  <c:v>234.39155142339399</c:v>
                </c:pt>
                <c:pt idx="3946">
                  <c:v>169.125886473945</c:v>
                </c:pt>
                <c:pt idx="3947">
                  <c:v>318.92770638622102</c:v>
                </c:pt>
                <c:pt idx="3948">
                  <c:v>259.98261714545902</c:v>
                </c:pt>
                <c:pt idx="3949">
                  <c:v>204.87043889801399</c:v>
                </c:pt>
                <c:pt idx="3950">
                  <c:v>316.73188496935597</c:v>
                </c:pt>
                <c:pt idx="3951">
                  <c:v>265.33459695883403</c:v>
                </c:pt>
                <c:pt idx="3952">
                  <c:v>281.70643982379897</c:v>
                </c:pt>
                <c:pt idx="3953">
                  <c:v>221.63321991039399</c:v>
                </c:pt>
                <c:pt idx="3954">
                  <c:v>172.61091741134001</c:v>
                </c:pt>
                <c:pt idx="3955">
                  <c:v>226.37545843546101</c:v>
                </c:pt>
                <c:pt idx="3956">
                  <c:v>297.64762677776002</c:v>
                </c:pt>
                <c:pt idx="3957">
                  <c:v>251.77775460756601</c:v>
                </c:pt>
                <c:pt idx="3958">
                  <c:v>222.03993683889601</c:v>
                </c:pt>
                <c:pt idx="3959">
                  <c:v>179.48321606801099</c:v>
                </c:pt>
                <c:pt idx="3960">
                  <c:v>187.47494692806899</c:v>
                </c:pt>
                <c:pt idx="3961">
                  <c:v>263.928836581295</c:v>
                </c:pt>
                <c:pt idx="3962">
                  <c:v>201.37531534074299</c:v>
                </c:pt>
                <c:pt idx="3963">
                  <c:v>165.59980119260601</c:v>
                </c:pt>
                <c:pt idx="3964">
                  <c:v>304.35521881074197</c:v>
                </c:pt>
                <c:pt idx="3965">
                  <c:v>259.70584173972202</c:v>
                </c:pt>
                <c:pt idx="3966">
                  <c:v>290.41479574515301</c:v>
                </c:pt>
                <c:pt idx="3967">
                  <c:v>231.43989350012501</c:v>
                </c:pt>
                <c:pt idx="3968">
                  <c:v>174.685050205761</c:v>
                </c:pt>
                <c:pt idx="3969">
                  <c:v>197.53357635861701</c:v>
                </c:pt>
                <c:pt idx="3970">
                  <c:v>305.36139637250398</c:v>
                </c:pt>
                <c:pt idx="3971">
                  <c:v>252.62647195079001</c:v>
                </c:pt>
                <c:pt idx="3972">
                  <c:v>187.97223729445</c:v>
                </c:pt>
                <c:pt idx="3973">
                  <c:v>170.02517049606601</c:v>
                </c:pt>
                <c:pt idx="3974">
                  <c:v>284.52214622808498</c:v>
                </c:pt>
                <c:pt idx="3975">
                  <c:v>220.755088496371</c:v>
                </c:pt>
                <c:pt idx="3976">
                  <c:v>164.00851585331199</c:v>
                </c:pt>
                <c:pt idx="3977">
                  <c:v>299.85917529434101</c:v>
                </c:pt>
                <c:pt idx="3978">
                  <c:v>236.952055002154</c:v>
                </c:pt>
                <c:pt idx="3979">
                  <c:v>279.694053926908</c:v>
                </c:pt>
                <c:pt idx="3980">
                  <c:v>272.28481336459998</c:v>
                </c:pt>
                <c:pt idx="3981">
                  <c:v>319.10026315974898</c:v>
                </c:pt>
                <c:pt idx="3982">
                  <c:v>295.574638826409</c:v>
                </c:pt>
                <c:pt idx="3983">
                  <c:v>310.31785843466702</c:v>
                </c:pt>
                <c:pt idx="3984">
                  <c:v>270.07098212764799</c:v>
                </c:pt>
                <c:pt idx="3985">
                  <c:v>290.74890584416198</c:v>
                </c:pt>
                <c:pt idx="3986">
                  <c:v>272.68764401354503</c:v>
                </c:pt>
                <c:pt idx="3987">
                  <c:v>274.700628080841</c:v>
                </c:pt>
                <c:pt idx="3988">
                  <c:v>259.07114106320802</c:v>
                </c:pt>
                <c:pt idx="3989">
                  <c:v>240.74619053845399</c:v>
                </c:pt>
                <c:pt idx="3990">
                  <c:v>243.92393291849399</c:v>
                </c:pt>
                <c:pt idx="3991">
                  <c:v>229.222650196877</c:v>
                </c:pt>
                <c:pt idx="3992">
                  <c:v>212.59376519934199</c:v>
                </c:pt>
                <c:pt idx="3993">
                  <c:v>195.50425374037999</c:v>
                </c:pt>
                <c:pt idx="3994">
                  <c:v>267.99627593299402</c:v>
                </c:pt>
                <c:pt idx="3995">
                  <c:v>197.73082245564899</c:v>
                </c:pt>
                <c:pt idx="3996">
                  <c:v>256.42986431200802</c:v>
                </c:pt>
                <c:pt idx="3997">
                  <c:v>177.233173759919</c:v>
                </c:pt>
                <c:pt idx="3998">
                  <c:v>249.72032526109501</c:v>
                </c:pt>
                <c:pt idx="3999">
                  <c:v>240.136767171624</c:v>
                </c:pt>
                <c:pt idx="4000">
                  <c:v>171.51135874856601</c:v>
                </c:pt>
                <c:pt idx="4001">
                  <c:v>192.95261443986499</c:v>
                </c:pt>
                <c:pt idx="4002">
                  <c:v>209.77952640888799</c:v>
                </c:pt>
                <c:pt idx="4003">
                  <c:v>173.16264029467101</c:v>
                </c:pt>
                <c:pt idx="4004">
                  <c:v>189.09607190699001</c:v>
                </c:pt>
                <c:pt idx="4005">
                  <c:v>222.32204540171401</c:v>
                </c:pt>
                <c:pt idx="4006">
                  <c:v>193.82712833376399</c:v>
                </c:pt>
                <c:pt idx="4007">
                  <c:v>234.50184807095201</c:v>
                </c:pt>
                <c:pt idx="4008">
                  <c:v>209.77433425896299</c:v>
                </c:pt>
                <c:pt idx="4009">
                  <c:v>209.82617670642699</c:v>
                </c:pt>
                <c:pt idx="4010">
                  <c:v>198.731393424</c:v>
                </c:pt>
                <c:pt idx="4011">
                  <c:v>189.22771734809101</c:v>
                </c:pt>
                <c:pt idx="4012">
                  <c:v>202.476167484836</c:v>
                </c:pt>
                <c:pt idx="4013">
                  <c:v>192.00169273617701</c:v>
                </c:pt>
                <c:pt idx="4014">
                  <c:v>192.41528374568901</c:v>
                </c:pt>
                <c:pt idx="4015">
                  <c:v>183.05031280675999</c:v>
                </c:pt>
                <c:pt idx="4016">
                  <c:v>177.92619775022499</c:v>
                </c:pt>
                <c:pt idx="4017">
                  <c:v>181.83161225158901</c:v>
                </c:pt>
                <c:pt idx="4018">
                  <c:v>226.94109593270201</c:v>
                </c:pt>
                <c:pt idx="4019">
                  <c:v>173.420634379398</c:v>
                </c:pt>
                <c:pt idx="4020">
                  <c:v>165.22661569546099</c:v>
                </c:pt>
                <c:pt idx="4021">
                  <c:v>166.30273278539801</c:v>
                </c:pt>
                <c:pt idx="4022">
                  <c:v>204.34144317549999</c:v>
                </c:pt>
                <c:pt idx="4023">
                  <c:v>162.06217497203801</c:v>
                </c:pt>
                <c:pt idx="4024">
                  <c:v>164.567703632183</c:v>
                </c:pt>
                <c:pt idx="4025">
                  <c:v>169.53838478512</c:v>
                </c:pt>
                <c:pt idx="4026">
                  <c:v>163.755519172856</c:v>
                </c:pt>
                <c:pt idx="4027">
                  <c:v>180.909520130907</c:v>
                </c:pt>
                <c:pt idx="4028">
                  <c:v>190.57314025534399</c:v>
                </c:pt>
                <c:pt idx="4029">
                  <c:v>178.53890035057</c:v>
                </c:pt>
                <c:pt idx="4030">
                  <c:v>163.37145086856799</c:v>
                </c:pt>
                <c:pt idx="4031">
                  <c:v>163.33524452762799</c:v>
                </c:pt>
                <c:pt idx="4032">
                  <c:v>173.23986932967</c:v>
                </c:pt>
                <c:pt idx="4033">
                  <c:v>177.209031501124</c:v>
                </c:pt>
                <c:pt idx="4034">
                  <c:v>191.54648257248201</c:v>
                </c:pt>
                <c:pt idx="4035">
                  <c:v>177.99112365114999</c:v>
                </c:pt>
                <c:pt idx="4036">
                  <c:v>167.915956135431</c:v>
                </c:pt>
                <c:pt idx="4037">
                  <c:v>178.81673532940499</c:v>
                </c:pt>
                <c:pt idx="4038">
                  <c:v>179.17255087422899</c:v>
                </c:pt>
                <c:pt idx="4039">
                  <c:v>190.41183472505199</c:v>
                </c:pt>
                <c:pt idx="4040">
                  <c:v>291.22319301150497</c:v>
                </c:pt>
                <c:pt idx="4041">
                  <c:v>181.44701295885699</c:v>
                </c:pt>
                <c:pt idx="4042">
                  <c:v>174.18701531631999</c:v>
                </c:pt>
                <c:pt idx="4043">
                  <c:v>165.43954843120599</c:v>
                </c:pt>
                <c:pt idx="4044">
                  <c:v>177.496858643038</c:v>
                </c:pt>
                <c:pt idx="4045">
                  <c:v>173.358005900672</c:v>
                </c:pt>
                <c:pt idx="4046">
                  <c:v>173.54658749178</c:v>
                </c:pt>
                <c:pt idx="4047">
                  <c:v>189.807157525089</c:v>
                </c:pt>
                <c:pt idx="4048">
                  <c:v>175.551334946879</c:v>
                </c:pt>
                <c:pt idx="4049">
                  <c:v>166.90259980501901</c:v>
                </c:pt>
                <c:pt idx="4050">
                  <c:v>166.86023836558701</c:v>
                </c:pt>
                <c:pt idx="4051">
                  <c:v>162.555415742181</c:v>
                </c:pt>
                <c:pt idx="4052">
                  <c:v>182.89079650476299</c:v>
                </c:pt>
                <c:pt idx="4053">
                  <c:v>191.11391422679199</c:v>
                </c:pt>
                <c:pt idx="4054">
                  <c:v>311.37281322257201</c:v>
                </c:pt>
                <c:pt idx="4055">
                  <c:v>196.18941397204401</c:v>
                </c:pt>
                <c:pt idx="4056">
                  <c:v>215.22083905075499</c:v>
                </c:pt>
                <c:pt idx="4057">
                  <c:v>233.89811770324201</c:v>
                </c:pt>
                <c:pt idx="4058">
                  <c:v>247.69163896253201</c:v>
                </c:pt>
                <c:pt idx="4059">
                  <c:v>248.070028890022</c:v>
                </c:pt>
                <c:pt idx="4060">
                  <c:v>296.45051029264698</c:v>
                </c:pt>
                <c:pt idx="4061">
                  <c:v>265.78870791651798</c:v>
                </c:pt>
                <c:pt idx="4062">
                  <c:v>253.91003375953699</c:v>
                </c:pt>
                <c:pt idx="4063">
                  <c:v>276.60028319890603</c:v>
                </c:pt>
                <c:pt idx="4064">
                  <c:v>279.034492111872</c:v>
                </c:pt>
                <c:pt idx="4065">
                  <c:v>277.00138876722201</c:v>
                </c:pt>
                <c:pt idx="4066">
                  <c:v>299.30540565103399</c:v>
                </c:pt>
                <c:pt idx="4067">
                  <c:v>307.92563464992702</c:v>
                </c:pt>
                <c:pt idx="4068">
                  <c:v>305.44344212430298</c:v>
                </c:pt>
                <c:pt idx="4069">
                  <c:v>190.638154822926</c:v>
                </c:pt>
                <c:pt idx="4070">
                  <c:v>222.915172205369</c:v>
                </c:pt>
                <c:pt idx="4071">
                  <c:v>220.389125331607</c:v>
                </c:pt>
                <c:pt idx="4072">
                  <c:v>227.346442139826</c:v>
                </c:pt>
                <c:pt idx="4073">
                  <c:v>260.30128606592899</c:v>
                </c:pt>
                <c:pt idx="4074">
                  <c:v>268.44968607239298</c:v>
                </c:pt>
                <c:pt idx="4075">
                  <c:v>259.83903932536799</c:v>
                </c:pt>
                <c:pt idx="4076">
                  <c:v>303.31593607168799</c:v>
                </c:pt>
                <c:pt idx="4077">
                  <c:v>308.287540328489</c:v>
                </c:pt>
                <c:pt idx="4078">
                  <c:v>282.99186170504203</c:v>
                </c:pt>
                <c:pt idx="4079">
                  <c:v>163.66624474179699</c:v>
                </c:pt>
                <c:pt idx="4080">
                  <c:v>178.486187424409</c:v>
                </c:pt>
                <c:pt idx="4081">
                  <c:v>175.538207426843</c:v>
                </c:pt>
                <c:pt idx="4082">
                  <c:v>179.445206279042</c:v>
                </c:pt>
                <c:pt idx="4083">
                  <c:v>170.36176949712601</c:v>
                </c:pt>
                <c:pt idx="4084">
                  <c:v>276.09483933370097</c:v>
                </c:pt>
                <c:pt idx="4085">
                  <c:v>233.892633425432</c:v>
                </c:pt>
                <c:pt idx="4086">
                  <c:v>228.476115620841</c:v>
                </c:pt>
                <c:pt idx="4087">
                  <c:v>209.07300924456101</c:v>
                </c:pt>
                <c:pt idx="4088">
                  <c:v>207.89901184461999</c:v>
                </c:pt>
                <c:pt idx="4089">
                  <c:v>184.75834763295001</c:v>
                </c:pt>
                <c:pt idx="4090">
                  <c:v>171.93457417476299</c:v>
                </c:pt>
                <c:pt idx="4091">
                  <c:v>168.80948793608201</c:v>
                </c:pt>
                <c:pt idx="4092">
                  <c:v>162.50745258241801</c:v>
                </c:pt>
                <c:pt idx="4093">
                  <c:v>255.94614457110899</c:v>
                </c:pt>
                <c:pt idx="4094">
                  <c:v>233.34601702008899</c:v>
                </c:pt>
                <c:pt idx="4095">
                  <c:v>175.52926799705801</c:v>
                </c:pt>
                <c:pt idx="4096">
                  <c:v>175.6005859375</c:v>
                </c:pt>
                <c:pt idx="4097">
                  <c:v>165.80733847469099</c:v>
                </c:pt>
                <c:pt idx="4098">
                  <c:v>168.38894997771101</c:v>
                </c:pt>
                <c:pt idx="4099">
                  <c:v>190.76001535818401</c:v>
                </c:pt>
                <c:pt idx="4100">
                  <c:v>173.488526000722</c:v>
                </c:pt>
                <c:pt idx="4101">
                  <c:v>176.73932573667199</c:v>
                </c:pt>
                <c:pt idx="4102">
                  <c:v>212.06147412129701</c:v>
                </c:pt>
                <c:pt idx="4103">
                  <c:v>201.341159018215</c:v>
                </c:pt>
                <c:pt idx="4104">
                  <c:v>165.19911910076499</c:v>
                </c:pt>
                <c:pt idx="4105">
                  <c:v>203.406982015143</c:v>
                </c:pt>
                <c:pt idx="4106">
                  <c:v>170.36528684337199</c:v>
                </c:pt>
                <c:pt idx="4107">
                  <c:v>199.359375</c:v>
                </c:pt>
                <c:pt idx="4108">
                  <c:v>223.566749124713</c:v>
                </c:pt>
                <c:pt idx="4109">
                  <c:v>191.50414286609001</c:v>
                </c:pt>
                <c:pt idx="4110">
                  <c:v>225.16569878110599</c:v>
                </c:pt>
                <c:pt idx="4111">
                  <c:v>238.205857321005</c:v>
                </c:pt>
                <c:pt idx="4112">
                  <c:v>247.14883030101299</c:v>
                </c:pt>
                <c:pt idx="4113">
                  <c:v>216.57498015149901</c:v>
                </c:pt>
                <c:pt idx="4114">
                  <c:v>236.98082169131999</c:v>
                </c:pt>
                <c:pt idx="4115">
                  <c:v>170.45227899833401</c:v>
                </c:pt>
                <c:pt idx="4116">
                  <c:v>199.18291816886099</c:v>
                </c:pt>
                <c:pt idx="4117">
                  <c:v>163.97071766565301</c:v>
                </c:pt>
                <c:pt idx="4118">
                  <c:v>176.017691908156</c:v>
                </c:pt>
                <c:pt idx="4119">
                  <c:v>190.720628184708</c:v>
                </c:pt>
                <c:pt idx="4120">
                  <c:v>176.164256816007</c:v>
                </c:pt>
                <c:pt idx="4121">
                  <c:v>239.35586724525501</c:v>
                </c:pt>
                <c:pt idx="4122">
                  <c:v>170.32541931991199</c:v>
                </c:pt>
                <c:pt idx="4123">
                  <c:v>165.99583466198899</c:v>
                </c:pt>
                <c:pt idx="4124">
                  <c:v>225.59088325421001</c:v>
                </c:pt>
                <c:pt idx="4125">
                  <c:v>275.27022228693698</c:v>
                </c:pt>
                <c:pt idx="4126">
                  <c:v>190.28162897214</c:v>
                </c:pt>
                <c:pt idx="4127">
                  <c:v>201.02536988168899</c:v>
                </c:pt>
                <c:pt idx="4128">
                  <c:v>187.11021734108101</c:v>
                </c:pt>
                <c:pt idx="4129">
                  <c:v>174.89693330496999</c:v>
                </c:pt>
                <c:pt idx="4130">
                  <c:v>181.34403949119499</c:v>
                </c:pt>
                <c:pt idx="4131">
                  <c:v>163.46105097810801</c:v>
                </c:pt>
                <c:pt idx="4132">
                  <c:v>53.7349539196899</c:v>
                </c:pt>
                <c:pt idx="4133">
                  <c:v>57.407357030423</c:v>
                </c:pt>
                <c:pt idx="4134">
                  <c:v>51.552683009811197</c:v>
                </c:pt>
                <c:pt idx="4135">
                  <c:v>54.1942876035233</c:v>
                </c:pt>
                <c:pt idx="4136">
                  <c:v>52.9589083107373</c:v>
                </c:pt>
                <c:pt idx="4137">
                  <c:v>49.631879597906</c:v>
                </c:pt>
                <c:pt idx="4138">
                  <c:v>37.634131725100097</c:v>
                </c:pt>
                <c:pt idx="4139">
                  <c:v>38.776284392635198</c:v>
                </c:pt>
                <c:pt idx="4140">
                  <c:v>37.203746891290699</c:v>
                </c:pt>
                <c:pt idx="4141">
                  <c:v>42.1223266868097</c:v>
                </c:pt>
                <c:pt idx="4142">
                  <c:v>33.572242058663399</c:v>
                </c:pt>
                <c:pt idx="4143">
                  <c:v>34.901601224088203</c:v>
                </c:pt>
                <c:pt idx="4144">
                  <c:v>35.262713225375101</c:v>
                </c:pt>
                <c:pt idx="4145">
                  <c:v>36.475389846770902</c:v>
                </c:pt>
                <c:pt idx="4146">
                  <c:v>33.724087267730397</c:v>
                </c:pt>
                <c:pt idx="4147">
                  <c:v>36.640819889248398</c:v>
                </c:pt>
                <c:pt idx="4148">
                  <c:v>31.027669580495399</c:v>
                </c:pt>
                <c:pt idx="4149">
                  <c:v>36.4053390182101</c:v>
                </c:pt>
                <c:pt idx="4150">
                  <c:v>37.726612083351803</c:v>
                </c:pt>
                <c:pt idx="4151">
                  <c:v>39.489287120561997</c:v>
                </c:pt>
                <c:pt idx="4152">
                  <c:v>67.074925088871893</c:v>
                </c:pt>
                <c:pt idx="4153">
                  <c:v>31.824538232562801</c:v>
                </c:pt>
                <c:pt idx="4154">
                  <c:v>39.194547373699002</c:v>
                </c:pt>
                <c:pt idx="4155">
                  <c:v>36.5141568399943</c:v>
                </c:pt>
                <c:pt idx="4156">
                  <c:v>33.573705039328303</c:v>
                </c:pt>
                <c:pt idx="4157">
                  <c:v>30.620106900571901</c:v>
                </c:pt>
                <c:pt idx="4158">
                  <c:v>31.108362510073398</c:v>
                </c:pt>
                <c:pt idx="4159">
                  <c:v>37.303697625158399</c:v>
                </c:pt>
                <c:pt idx="4160">
                  <c:v>35.8691905092642</c:v>
                </c:pt>
                <c:pt idx="4161">
                  <c:v>34.411535608888599</c:v>
                </c:pt>
                <c:pt idx="4162">
                  <c:v>34.789335634262798</c:v>
                </c:pt>
                <c:pt idx="4163">
                  <c:v>38.858571117173497</c:v>
                </c:pt>
                <c:pt idx="4164">
                  <c:v>38.956776391274097</c:v>
                </c:pt>
                <c:pt idx="4165">
                  <c:v>34.396842525470099</c:v>
                </c:pt>
                <c:pt idx="4166">
                  <c:v>38.042108786273999</c:v>
                </c:pt>
                <c:pt idx="4167">
                  <c:v>34.794267868060999</c:v>
                </c:pt>
                <c:pt idx="4168">
                  <c:v>41.372648997187802</c:v>
                </c:pt>
                <c:pt idx="4169">
                  <c:v>27.610952120925301</c:v>
                </c:pt>
                <c:pt idx="4170">
                  <c:v>32.147432153002498</c:v>
                </c:pt>
                <c:pt idx="4171">
                  <c:v>32.190646741615701</c:v>
                </c:pt>
                <c:pt idx="4172">
                  <c:v>33.7476873270002</c:v>
                </c:pt>
                <c:pt idx="4173">
                  <c:v>35.482435551862501</c:v>
                </c:pt>
                <c:pt idx="4174">
                  <c:v>36.439109594321998</c:v>
                </c:pt>
                <c:pt idx="4175">
                  <c:v>24.677450792906399</c:v>
                </c:pt>
                <c:pt idx="4176">
                  <c:v>24.9752750556402</c:v>
                </c:pt>
                <c:pt idx="4177">
                  <c:v>24.318500445725</c:v>
                </c:pt>
                <c:pt idx="4178">
                  <c:v>26.026059603725098</c:v>
                </c:pt>
                <c:pt idx="4179">
                  <c:v>28.643558739902002</c:v>
                </c:pt>
                <c:pt idx="4180">
                  <c:v>30.158568320485401</c:v>
                </c:pt>
                <c:pt idx="4181">
                  <c:v>31.5026610918442</c:v>
                </c:pt>
                <c:pt idx="4182">
                  <c:v>31.0716679670284</c:v>
                </c:pt>
                <c:pt idx="4183">
                  <c:v>26.532443554379402</c:v>
                </c:pt>
                <c:pt idx="4184">
                  <c:v>27.418447145472001</c:v>
                </c:pt>
                <c:pt idx="4185">
                  <c:v>27.502447238120801</c:v>
                </c:pt>
                <c:pt idx="4186">
                  <c:v>27.597624927312101</c:v>
                </c:pt>
                <c:pt idx="4187">
                  <c:v>29.939748367869498</c:v>
                </c:pt>
                <c:pt idx="4188">
                  <c:v>28.823290329455698</c:v>
                </c:pt>
                <c:pt idx="4189">
                  <c:v>28.384842058962601</c:v>
                </c:pt>
                <c:pt idx="4190">
                  <c:v>27.995899338988899</c:v>
                </c:pt>
                <c:pt idx="4191">
                  <c:v>28.244471248935199</c:v>
                </c:pt>
                <c:pt idx="4192">
                  <c:v>29.371291628895801</c:v>
                </c:pt>
                <c:pt idx="4193">
                  <c:v>28.3289278771292</c:v>
                </c:pt>
                <c:pt idx="4194">
                  <c:v>27.121564056691799</c:v>
                </c:pt>
                <c:pt idx="4195">
                  <c:v>27.214594868444301</c:v>
                </c:pt>
                <c:pt idx="4196">
                  <c:v>25.081825067019601</c:v>
                </c:pt>
                <c:pt idx="4197">
                  <c:v>30.156761397036799</c:v>
                </c:pt>
                <c:pt idx="4198">
                  <c:v>27.876165911870601</c:v>
                </c:pt>
                <c:pt idx="4199">
                  <c:v>25.614003457286699</c:v>
                </c:pt>
                <c:pt idx="4200">
                  <c:v>23.0920340213261</c:v>
                </c:pt>
                <c:pt idx="4201">
                  <c:v>23.846009907890998</c:v>
                </c:pt>
                <c:pt idx="4202">
                  <c:v>26.652672589088201</c:v>
                </c:pt>
                <c:pt idx="4203">
                  <c:v>25.178888005058798</c:v>
                </c:pt>
                <c:pt idx="4204">
                  <c:v>26.1859927261631</c:v>
                </c:pt>
                <c:pt idx="4205">
                  <c:v>26.294625522322299</c:v>
                </c:pt>
                <c:pt idx="4206">
                  <c:v>27.790400143524</c:v>
                </c:pt>
                <c:pt idx="4207">
                  <c:v>27.6830395911776</c:v>
                </c:pt>
                <c:pt idx="4208">
                  <c:v>25.758097080796901</c:v>
                </c:pt>
                <c:pt idx="4209">
                  <c:v>26.154560217614002</c:v>
                </c:pt>
                <c:pt idx="4210">
                  <c:v>26.979330389452599</c:v>
                </c:pt>
                <c:pt idx="4211">
                  <c:v>25.838757102828598</c:v>
                </c:pt>
                <c:pt idx="4212">
                  <c:v>26.436871699868298</c:v>
                </c:pt>
                <c:pt idx="4213">
                  <c:v>26.641429721379598</c:v>
                </c:pt>
                <c:pt idx="4214">
                  <c:v>27.325205199628002</c:v>
                </c:pt>
                <c:pt idx="4215">
                  <c:v>24.0150779113353</c:v>
                </c:pt>
                <c:pt idx="4216">
                  <c:v>26.5836447047474</c:v>
                </c:pt>
                <c:pt idx="4217">
                  <c:v>23.5605241619125</c:v>
                </c:pt>
                <c:pt idx="4218">
                  <c:v>28.112556137168902</c:v>
                </c:pt>
                <c:pt idx="4219">
                  <c:v>26.267698356014201</c:v>
                </c:pt>
                <c:pt idx="4220">
                  <c:v>27.417118967895998</c:v>
                </c:pt>
                <c:pt idx="4221">
                  <c:v>26.192331100319102</c:v>
                </c:pt>
                <c:pt idx="4222">
                  <c:v>26.5196734320381</c:v>
                </c:pt>
                <c:pt idx="4223">
                  <c:v>24.5444896200488</c:v>
                </c:pt>
                <c:pt idx="4224">
                  <c:v>24.449856129204999</c:v>
                </c:pt>
                <c:pt idx="4225">
                  <c:v>23.2861269898583</c:v>
                </c:pt>
                <c:pt idx="4226">
                  <c:v>28.619543664801</c:v>
                </c:pt>
                <c:pt idx="4227">
                  <c:v>26.453393191827502</c:v>
                </c:pt>
                <c:pt idx="4228">
                  <c:v>25.074544431057301</c:v>
                </c:pt>
                <c:pt idx="4229">
                  <c:v>30.088119428465699</c:v>
                </c:pt>
                <c:pt idx="4230">
                  <c:v>26.134234141905502</c:v>
                </c:pt>
                <c:pt idx="4231">
                  <c:v>29.279937288913999</c:v>
                </c:pt>
                <c:pt idx="4232">
                  <c:v>27.782583649418701</c:v>
                </c:pt>
                <c:pt idx="4233">
                  <c:v>26.261181664658501</c:v>
                </c:pt>
                <c:pt idx="4234">
                  <c:v>23.801733303012401</c:v>
                </c:pt>
                <c:pt idx="4235">
                  <c:v>25.1092030576459</c:v>
                </c:pt>
                <c:pt idx="4236">
                  <c:v>25.049442953658001</c:v>
                </c:pt>
                <c:pt idx="4237">
                  <c:v>24.0866074944262</c:v>
                </c:pt>
                <c:pt idx="4238">
                  <c:v>22.7607979019308</c:v>
                </c:pt>
                <c:pt idx="4239">
                  <c:v>25.798995721520299</c:v>
                </c:pt>
                <c:pt idx="4240">
                  <c:v>28.4813021452592</c:v>
                </c:pt>
                <c:pt idx="4241">
                  <c:v>24.339776670172402</c:v>
                </c:pt>
                <c:pt idx="4242">
                  <c:v>23.879770874636701</c:v>
                </c:pt>
                <c:pt idx="4243">
                  <c:v>24.120495921254602</c:v>
                </c:pt>
                <c:pt idx="4244">
                  <c:v>25.763583031654299</c:v>
                </c:pt>
                <c:pt idx="4245">
                  <c:v>26.192250327250999</c:v>
                </c:pt>
                <c:pt idx="4246">
                  <c:v>23.352775468230998</c:v>
                </c:pt>
                <c:pt idx="4247">
                  <c:v>22.464881732953</c:v>
                </c:pt>
                <c:pt idx="4248">
                  <c:v>22.297407524469001</c:v>
                </c:pt>
                <c:pt idx="4249">
                  <c:v>24.728009747523402</c:v>
                </c:pt>
                <c:pt idx="4250">
                  <c:v>25.076822032136999</c:v>
                </c:pt>
                <c:pt idx="4251">
                  <c:v>27.557353071092201</c:v>
                </c:pt>
                <c:pt idx="4252">
                  <c:v>24.816712899653801</c:v>
                </c:pt>
                <c:pt idx="4253">
                  <c:v>24.881180777152</c:v>
                </c:pt>
                <c:pt idx="4254">
                  <c:v>20.055762154408999</c:v>
                </c:pt>
                <c:pt idx="4255">
                  <c:v>24.810830426462299</c:v>
                </c:pt>
                <c:pt idx="4256">
                  <c:v>23.011678960687199</c:v>
                </c:pt>
                <c:pt idx="4257">
                  <c:v>22.8939693929903</c:v>
                </c:pt>
                <c:pt idx="4258">
                  <c:v>21.6217238577308</c:v>
                </c:pt>
                <c:pt idx="4259">
                  <c:v>32.542595033798001</c:v>
                </c:pt>
                <c:pt idx="4260">
                  <c:v>23.772733595871401</c:v>
                </c:pt>
                <c:pt idx="4261">
                  <c:v>27.725119730662101</c:v>
                </c:pt>
                <c:pt idx="4262">
                  <c:v>26.670595054104499</c:v>
                </c:pt>
                <c:pt idx="4263">
                  <c:v>24.229627951180198</c:v>
                </c:pt>
                <c:pt idx="4264">
                  <c:v>23.216258920562598</c:v>
                </c:pt>
                <c:pt idx="4265">
                  <c:v>24.055567338109</c:v>
                </c:pt>
                <c:pt idx="4266">
                  <c:v>22.836490244295</c:v>
                </c:pt>
                <c:pt idx="4267">
                  <c:v>22.2610111437371</c:v>
                </c:pt>
                <c:pt idx="4268">
                  <c:v>22.1734656482612</c:v>
                </c:pt>
                <c:pt idx="4269">
                  <c:v>23.427916359895899</c:v>
                </c:pt>
                <c:pt idx="4270">
                  <c:v>22.6276301277016</c:v>
                </c:pt>
                <c:pt idx="4271">
                  <c:v>26.263761416844801</c:v>
                </c:pt>
                <c:pt idx="4272">
                  <c:v>24.227146287051902</c:v>
                </c:pt>
                <c:pt idx="4273">
                  <c:v>25.598080556313398</c:v>
                </c:pt>
                <c:pt idx="4274">
                  <c:v>23.358517517761101</c:v>
                </c:pt>
                <c:pt idx="4275">
                  <c:v>22.3407470348419</c:v>
                </c:pt>
                <c:pt idx="4276">
                  <c:v>23.161736465037801</c:v>
                </c:pt>
                <c:pt idx="4277">
                  <c:v>24.563335400102499</c:v>
                </c:pt>
                <c:pt idx="4278">
                  <c:v>24.126459167514302</c:v>
                </c:pt>
                <c:pt idx="4279">
                  <c:v>25.949890872502699</c:v>
                </c:pt>
                <c:pt idx="4280">
                  <c:v>23.083365738503101</c:v>
                </c:pt>
                <c:pt idx="4281">
                  <c:v>24.051519347302801</c:v>
                </c:pt>
                <c:pt idx="4282">
                  <c:v>24.569253137854599</c:v>
                </c:pt>
                <c:pt idx="4283">
                  <c:v>24.213697616546298</c:v>
                </c:pt>
                <c:pt idx="4284">
                  <c:v>26.3418159408414</c:v>
                </c:pt>
                <c:pt idx="4285">
                  <c:v>22.267221604538399</c:v>
                </c:pt>
                <c:pt idx="4286">
                  <c:v>21.116686940767099</c:v>
                </c:pt>
                <c:pt idx="4287">
                  <c:v>30.48812570175</c:v>
                </c:pt>
                <c:pt idx="4288">
                  <c:v>22.127436421917999</c:v>
                </c:pt>
                <c:pt idx="4289">
                  <c:v>25.466380204814499</c:v>
                </c:pt>
                <c:pt idx="4290">
                  <c:v>24.577569681615799</c:v>
                </c:pt>
                <c:pt idx="4291">
                  <c:v>54.377583452018797</c:v>
                </c:pt>
                <c:pt idx="4292">
                  <c:v>48.554985767486201</c:v>
                </c:pt>
                <c:pt idx="4293">
                  <c:v>28.502815430955799</c:v>
                </c:pt>
                <c:pt idx="4294">
                  <c:v>31.762653098845998</c:v>
                </c:pt>
                <c:pt idx="4295">
                  <c:v>32.093813521819499</c:v>
                </c:pt>
                <c:pt idx="4296">
                  <c:v>31.471445428613698</c:v>
                </c:pt>
                <c:pt idx="4297">
                  <c:v>32.338461546829599</c:v>
                </c:pt>
                <c:pt idx="4298">
                  <c:v>32.012438871173202</c:v>
                </c:pt>
                <c:pt idx="4299">
                  <c:v>32.853439715664202</c:v>
                </c:pt>
                <c:pt idx="4300">
                  <c:v>33.399334932144498</c:v>
                </c:pt>
                <c:pt idx="4301">
                  <c:v>32.143849128600401</c:v>
                </c:pt>
                <c:pt idx="4302">
                  <c:v>32.894351319966503</c:v>
                </c:pt>
                <c:pt idx="4303">
                  <c:v>33.611027908001503</c:v>
                </c:pt>
                <c:pt idx="4304">
                  <c:v>34.330784025915499</c:v>
                </c:pt>
                <c:pt idx="4305">
                  <c:v>30.9618758824355</c:v>
                </c:pt>
                <c:pt idx="4306">
                  <c:v>30.270375833640799</c:v>
                </c:pt>
                <c:pt idx="4307">
                  <c:v>37.398126055755398</c:v>
                </c:pt>
                <c:pt idx="4308">
                  <c:v>35.241312804403201</c:v>
                </c:pt>
                <c:pt idx="4309">
                  <c:v>37.496979690106102</c:v>
                </c:pt>
                <c:pt idx="4310">
                  <c:v>37.041708773745597</c:v>
                </c:pt>
                <c:pt idx="4311">
                  <c:v>35.653154553191897</c:v>
                </c:pt>
                <c:pt idx="4312">
                  <c:v>37.233148922647203</c:v>
                </c:pt>
                <c:pt idx="4313">
                  <c:v>30.303551626251501</c:v>
                </c:pt>
                <c:pt idx="4314">
                  <c:v>28.615283452050502</c:v>
                </c:pt>
                <c:pt idx="4315">
                  <c:v>24.403195313675301</c:v>
                </c:pt>
                <c:pt idx="4316">
                  <c:v>26.332456780855999</c:v>
                </c:pt>
                <c:pt idx="4317">
                  <c:v>24.948377623974501</c:v>
                </c:pt>
                <c:pt idx="4318">
                  <c:v>28.1579584883542</c:v>
                </c:pt>
                <c:pt idx="4319">
                  <c:v>26.408639382201098</c:v>
                </c:pt>
                <c:pt idx="4320">
                  <c:v>23.271624643291901</c:v>
                </c:pt>
                <c:pt idx="4321">
                  <c:v>24.381297018752999</c:v>
                </c:pt>
                <c:pt idx="4322">
                  <c:v>22.471305956823301</c:v>
                </c:pt>
                <c:pt idx="4323">
                  <c:v>24.555202250187101</c:v>
                </c:pt>
                <c:pt idx="4324">
                  <c:v>25.964206380356199</c:v>
                </c:pt>
                <c:pt idx="4325">
                  <c:v>28.118140538701901</c:v>
                </c:pt>
                <c:pt idx="4326">
                  <c:v>25.129368131144599</c:v>
                </c:pt>
                <c:pt idx="4327">
                  <c:v>28.325969461525101</c:v>
                </c:pt>
                <c:pt idx="4328">
                  <c:v>24.9268901747812</c:v>
                </c:pt>
                <c:pt idx="4329">
                  <c:v>27.057278666495499</c:v>
                </c:pt>
                <c:pt idx="4330">
                  <c:v>27.921234382910299</c:v>
                </c:pt>
                <c:pt idx="4331">
                  <c:v>29.7784188957487</c:v>
                </c:pt>
                <c:pt idx="4332">
                  <c:v>24.802072033168201</c:v>
                </c:pt>
                <c:pt idx="4333">
                  <c:v>26.0929999892574</c:v>
                </c:pt>
                <c:pt idx="4334">
                  <c:v>32.609020321044298</c:v>
                </c:pt>
                <c:pt idx="4335">
                  <c:v>30.009345743134599</c:v>
                </c:pt>
                <c:pt idx="4336">
                  <c:v>26.380814374741401</c:v>
                </c:pt>
                <c:pt idx="4337">
                  <c:v>27.2805846519657</c:v>
                </c:pt>
                <c:pt idx="4338">
                  <c:v>24.3446869656064</c:v>
                </c:pt>
                <c:pt idx="4339">
                  <c:v>23.8073201522141</c:v>
                </c:pt>
                <c:pt idx="4340">
                  <c:v>27.1722330657472</c:v>
                </c:pt>
                <c:pt idx="4341">
                  <c:v>25.602420363624699</c:v>
                </c:pt>
                <c:pt idx="4342">
                  <c:v>22.776802663824999</c:v>
                </c:pt>
                <c:pt idx="4343">
                  <c:v>21.1443463226428</c:v>
                </c:pt>
                <c:pt idx="4344">
                  <c:v>29.0768543957569</c:v>
                </c:pt>
                <c:pt idx="4345">
                  <c:v>21.992538236551599</c:v>
                </c:pt>
                <c:pt idx="4346">
                  <c:v>19.985733354866699</c:v>
                </c:pt>
                <c:pt idx="4347">
                  <c:v>24.653694264146601</c:v>
                </c:pt>
                <c:pt idx="4348">
                  <c:v>32.162859446385298</c:v>
                </c:pt>
                <c:pt idx="4349">
                  <c:v>25.264634101401199</c:v>
                </c:pt>
                <c:pt idx="4350">
                  <c:v>19.852665391129001</c:v>
                </c:pt>
                <c:pt idx="4351">
                  <c:v>20.7186145070877</c:v>
                </c:pt>
                <c:pt idx="4352">
                  <c:v>21.286167331065101</c:v>
                </c:pt>
                <c:pt idx="4353">
                  <c:v>27.024227251718099</c:v>
                </c:pt>
                <c:pt idx="4354">
                  <c:v>22.950810788000201</c:v>
                </c:pt>
                <c:pt idx="4355">
                  <c:v>22.544159003461498</c:v>
                </c:pt>
                <c:pt idx="4356">
                  <c:v>23.698643751289801</c:v>
                </c:pt>
                <c:pt idx="4357">
                  <c:v>24.868949776511901</c:v>
                </c:pt>
                <c:pt idx="4358">
                  <c:v>23.355087246018599</c:v>
                </c:pt>
                <c:pt idx="4359">
                  <c:v>31.8178999736603</c:v>
                </c:pt>
                <c:pt idx="4360">
                  <c:v>29.965083914922801</c:v>
                </c:pt>
                <c:pt idx="4361">
                  <c:v>30.653171278928198</c:v>
                </c:pt>
                <c:pt idx="4362">
                  <c:v>26.879497143683899</c:v>
                </c:pt>
                <c:pt idx="4363">
                  <c:v>32.6820967401177</c:v>
                </c:pt>
                <c:pt idx="4364">
                  <c:v>29.128337753263999</c:v>
                </c:pt>
                <c:pt idx="4365">
                  <c:v>25.698530795910699</c:v>
                </c:pt>
                <c:pt idx="4366">
                  <c:v>26.117065377549</c:v>
                </c:pt>
                <c:pt idx="4367">
                  <c:v>28.845213826300402</c:v>
                </c:pt>
                <c:pt idx="4368">
                  <c:v>29.345316605723401</c:v>
                </c:pt>
                <c:pt idx="4369">
                  <c:v>26.441962306898699</c:v>
                </c:pt>
                <c:pt idx="4370">
                  <c:v>26.831689640681699</c:v>
                </c:pt>
                <c:pt idx="4371">
                  <c:v>58.760875683403803</c:v>
                </c:pt>
                <c:pt idx="4372">
                  <c:v>55.240410430531703</c:v>
                </c:pt>
                <c:pt idx="4373">
                  <c:v>27.1177301915722</c:v>
                </c:pt>
                <c:pt idx="4374">
                  <c:v>27.723530740384799</c:v>
                </c:pt>
                <c:pt idx="4375">
                  <c:v>27.612812258505102</c:v>
                </c:pt>
                <c:pt idx="4376">
                  <c:v>28.328668061626299</c:v>
                </c:pt>
                <c:pt idx="4377">
                  <c:v>30.0989989533496</c:v>
                </c:pt>
                <c:pt idx="4378">
                  <c:v>28.3476595232965</c:v>
                </c:pt>
                <c:pt idx="4379">
                  <c:v>29.242436465658798</c:v>
                </c:pt>
                <c:pt idx="4380">
                  <c:v>30.612826536572701</c:v>
                </c:pt>
                <c:pt idx="4381">
                  <c:v>27.659415236529298</c:v>
                </c:pt>
                <c:pt idx="4382">
                  <c:v>35.502669341394402</c:v>
                </c:pt>
                <c:pt idx="4383">
                  <c:v>27.329510014341899</c:v>
                </c:pt>
                <c:pt idx="4384">
                  <c:v>28.153426040448402</c:v>
                </c:pt>
                <c:pt idx="4385">
                  <c:v>25.148425589216099</c:v>
                </c:pt>
                <c:pt idx="4386">
                  <c:v>27.014101155530799</c:v>
                </c:pt>
                <c:pt idx="4387">
                  <c:v>26.093192267234201</c:v>
                </c:pt>
                <c:pt idx="4388">
                  <c:v>22.117634596510101</c:v>
                </c:pt>
                <c:pt idx="4389">
                  <c:v>24.263145057597001</c:v>
                </c:pt>
                <c:pt idx="4390">
                  <c:v>22.209067987126499</c:v>
                </c:pt>
                <c:pt idx="4391">
                  <c:v>23.088543192446199</c:v>
                </c:pt>
                <c:pt idx="4392">
                  <c:v>24.026257683583399</c:v>
                </c:pt>
                <c:pt idx="4393">
                  <c:v>62.638988579766902</c:v>
                </c:pt>
                <c:pt idx="4394">
                  <c:v>67.911310264720299</c:v>
                </c:pt>
                <c:pt idx="4395">
                  <c:v>22.879831567755801</c:v>
                </c:pt>
                <c:pt idx="4396">
                  <c:v>23.358038046653299</c:v>
                </c:pt>
                <c:pt idx="4397">
                  <c:v>23.747399046016501</c:v>
                </c:pt>
                <c:pt idx="4398">
                  <c:v>23.223687323192699</c:v>
                </c:pt>
                <c:pt idx="4399">
                  <c:v>21.936502849788901</c:v>
                </c:pt>
                <c:pt idx="4400">
                  <c:v>22.307217327463899</c:v>
                </c:pt>
                <c:pt idx="4401">
                  <c:v>20.981459407975098</c:v>
                </c:pt>
                <c:pt idx="4402">
                  <c:v>22.712554169968499</c:v>
                </c:pt>
                <c:pt idx="4403">
                  <c:v>20.424041745624699</c:v>
                </c:pt>
                <c:pt idx="4404">
                  <c:v>21.691023886572399</c:v>
                </c:pt>
                <c:pt idx="4405">
                  <c:v>28.757248329001399</c:v>
                </c:pt>
                <c:pt idx="4406">
                  <c:v>28.564612811215898</c:v>
                </c:pt>
                <c:pt idx="4407">
                  <c:v>30.3567535191697</c:v>
                </c:pt>
                <c:pt idx="4408">
                  <c:v>32.480589601695797</c:v>
                </c:pt>
                <c:pt idx="4409">
                  <c:v>30.684888895556998</c:v>
                </c:pt>
                <c:pt idx="4410">
                  <c:v>27.895001266668501</c:v>
                </c:pt>
                <c:pt idx="4411">
                  <c:v>31.040856803718999</c:v>
                </c:pt>
                <c:pt idx="4412">
                  <c:v>28.160613574344602</c:v>
                </c:pt>
                <c:pt idx="4413">
                  <c:v>26.6051418539613</c:v>
                </c:pt>
                <c:pt idx="4414">
                  <c:v>29.467882076215901</c:v>
                </c:pt>
                <c:pt idx="4415">
                  <c:v>28.049156349780699</c:v>
                </c:pt>
                <c:pt idx="4416">
                  <c:v>31.124750286796498</c:v>
                </c:pt>
                <c:pt idx="4417">
                  <c:v>29.1070589904934</c:v>
                </c:pt>
                <c:pt idx="4418">
                  <c:v>25.812830942376401</c:v>
                </c:pt>
                <c:pt idx="4419">
                  <c:v>30.2173488130551</c:v>
                </c:pt>
                <c:pt idx="4420">
                  <c:v>28.184210551364998</c:v>
                </c:pt>
                <c:pt idx="4421">
                  <c:v>25.324804416537098</c:v>
                </c:pt>
                <c:pt idx="4422">
                  <c:v>24.8509675702477</c:v>
                </c:pt>
                <c:pt idx="4423">
                  <c:v>21.8493510663608</c:v>
                </c:pt>
                <c:pt idx="4424">
                  <c:v>25.1517683794651</c:v>
                </c:pt>
                <c:pt idx="4425">
                  <c:v>29.285396949996201</c:v>
                </c:pt>
                <c:pt idx="4426">
                  <c:v>25.0828171887445</c:v>
                </c:pt>
                <c:pt idx="4427">
                  <c:v>23.311246144864999</c:v>
                </c:pt>
                <c:pt idx="4428">
                  <c:v>24.282485448042799</c:v>
                </c:pt>
                <c:pt idx="4429">
                  <c:v>26.7662137769391</c:v>
                </c:pt>
                <c:pt idx="4430">
                  <c:v>24.384282358713101</c:v>
                </c:pt>
                <c:pt idx="4431">
                  <c:v>23.194264803942399</c:v>
                </c:pt>
                <c:pt idx="4432">
                  <c:v>24.714994677000401</c:v>
                </c:pt>
                <c:pt idx="4433">
                  <c:v>25.3288869466687</c:v>
                </c:pt>
                <c:pt idx="4434">
                  <c:v>23.014952853594099</c:v>
                </c:pt>
                <c:pt idx="4435">
                  <c:v>25.334206546707001</c:v>
                </c:pt>
                <c:pt idx="4436">
                  <c:v>22.599966847686801</c:v>
                </c:pt>
                <c:pt idx="4437">
                  <c:v>24.538762800457501</c:v>
                </c:pt>
                <c:pt idx="4438">
                  <c:v>24.170975643928301</c:v>
                </c:pt>
                <c:pt idx="4439">
                  <c:v>23.729400612615201</c:v>
                </c:pt>
                <c:pt idx="4440">
                  <c:v>23.509228187044801</c:v>
                </c:pt>
                <c:pt idx="4441">
                  <c:v>52.288807685716002</c:v>
                </c:pt>
                <c:pt idx="4442">
                  <c:v>56.2109693724571</c:v>
                </c:pt>
                <c:pt idx="4443">
                  <c:v>49.970193559376703</c:v>
                </c:pt>
                <c:pt idx="4444">
                  <c:v>53.536234313332997</c:v>
                </c:pt>
                <c:pt idx="4445">
                  <c:v>63.598890009427599</c:v>
                </c:pt>
                <c:pt idx="4446">
                  <c:v>65.901141017039805</c:v>
                </c:pt>
                <c:pt idx="4447">
                  <c:v>31.322737133659299</c:v>
                </c:pt>
                <c:pt idx="4448">
                  <c:v>29.731742034390699</c:v>
                </c:pt>
                <c:pt idx="4449">
                  <c:v>43.209915741723599</c:v>
                </c:pt>
                <c:pt idx="4450">
                  <c:v>39.4000070438466</c:v>
                </c:pt>
                <c:pt idx="4451">
                  <c:v>52.263354106637401</c:v>
                </c:pt>
                <c:pt idx="4452">
                  <c:v>62.5608962528866</c:v>
                </c:pt>
                <c:pt idx="4453">
                  <c:v>62.617903001517199</c:v>
                </c:pt>
                <c:pt idx="4454">
                  <c:v>30.9591500860151</c:v>
                </c:pt>
                <c:pt idx="4455">
                  <c:v>32.360590285230003</c:v>
                </c:pt>
                <c:pt idx="4456">
                  <c:v>28.513886327272601</c:v>
                </c:pt>
                <c:pt idx="4457">
                  <c:v>30.690203328294601</c:v>
                </c:pt>
                <c:pt idx="4458">
                  <c:v>31.029087596579199</c:v>
                </c:pt>
                <c:pt idx="4459">
                  <c:v>25.324740958459</c:v>
                </c:pt>
                <c:pt idx="4460">
                  <c:v>36.281303767972901</c:v>
                </c:pt>
                <c:pt idx="4461">
                  <c:v>41.946986758882701</c:v>
                </c:pt>
                <c:pt idx="4462">
                  <c:v>42.106370968944503</c:v>
                </c:pt>
                <c:pt idx="4463">
                  <c:v>50.1935664477922</c:v>
                </c:pt>
                <c:pt idx="4464">
                  <c:v>32.814675260763899</c:v>
                </c:pt>
                <c:pt idx="4465">
                  <c:v>34.746996404510597</c:v>
                </c:pt>
                <c:pt idx="4466">
                  <c:v>36.556878721957901</c:v>
                </c:pt>
                <c:pt idx="4467">
                  <c:v>33.945702367380598</c:v>
                </c:pt>
                <c:pt idx="4468">
                  <c:v>29.0146746352486</c:v>
                </c:pt>
                <c:pt idx="4469">
                  <c:v>28.429785970860301</c:v>
                </c:pt>
                <c:pt idx="4470">
                  <c:v>30.8983499041261</c:v>
                </c:pt>
                <c:pt idx="4471">
                  <c:v>29.850539998782502</c:v>
                </c:pt>
                <c:pt idx="4472">
                  <c:v>40.4472936920086</c:v>
                </c:pt>
                <c:pt idx="4473">
                  <c:v>40.273251391125697</c:v>
                </c:pt>
                <c:pt idx="4474">
                  <c:v>62.535860862542997</c:v>
                </c:pt>
                <c:pt idx="4475">
                  <c:v>61.839248902934401</c:v>
                </c:pt>
                <c:pt idx="4476">
                  <c:v>38.3507822953231</c:v>
                </c:pt>
                <c:pt idx="4477">
                  <c:v>40.3880131497829</c:v>
                </c:pt>
                <c:pt idx="4478">
                  <c:v>39.755918564973499</c:v>
                </c:pt>
                <c:pt idx="4479">
                  <c:v>44.507047722151803</c:v>
                </c:pt>
                <c:pt idx="4480">
                  <c:v>50.641473235490302</c:v>
                </c:pt>
                <c:pt idx="4481">
                  <c:v>42.852788907745499</c:v>
                </c:pt>
                <c:pt idx="4482">
                  <c:v>33.704928095424997</c:v>
                </c:pt>
                <c:pt idx="4483">
                  <c:v>34.182265379960398</c:v>
                </c:pt>
                <c:pt idx="4484">
                  <c:v>47.2624724472956</c:v>
                </c:pt>
                <c:pt idx="4485">
                  <c:v>51.067515179738798</c:v>
                </c:pt>
                <c:pt idx="4486">
                  <c:v>35.776875957905297</c:v>
                </c:pt>
                <c:pt idx="4487">
                  <c:v>40.444937402911897</c:v>
                </c:pt>
                <c:pt idx="4488">
                  <c:v>52.479591678089498</c:v>
                </c:pt>
                <c:pt idx="4489">
                  <c:v>46.844671984967299</c:v>
                </c:pt>
                <c:pt idx="4490">
                  <c:v>36.550337281951798</c:v>
                </c:pt>
                <c:pt idx="4491">
                  <c:v>32.1800685519487</c:v>
                </c:pt>
                <c:pt idx="4492">
                  <c:v>27.525745236938601</c:v>
                </c:pt>
                <c:pt idx="4493">
                  <c:v>26.9616281239675</c:v>
                </c:pt>
                <c:pt idx="4494">
                  <c:v>29.6338706404356</c:v>
                </c:pt>
                <c:pt idx="4495">
                  <c:v>29.459176897053101</c:v>
                </c:pt>
                <c:pt idx="4496">
                  <c:v>68.245792808740205</c:v>
                </c:pt>
                <c:pt idx="4497">
                  <c:v>62.428921037254902</c:v>
                </c:pt>
                <c:pt idx="4498">
                  <c:v>43.610774619615199</c:v>
                </c:pt>
                <c:pt idx="4499">
                  <c:v>37.202043676472698</c:v>
                </c:pt>
                <c:pt idx="4500">
                  <c:v>31.1800594411818</c:v>
                </c:pt>
                <c:pt idx="4501">
                  <c:v>34.013595077357401</c:v>
                </c:pt>
                <c:pt idx="4502">
                  <c:v>61.871923648690803</c:v>
                </c:pt>
                <c:pt idx="4503">
                  <c:v>55.1193335052442</c:v>
                </c:pt>
                <c:pt idx="4504">
                  <c:v>44.822948381068798</c:v>
                </c:pt>
                <c:pt idx="4505">
                  <c:v>44.6546629970371</c:v>
                </c:pt>
                <c:pt idx="4506">
                  <c:v>31.465976702091801</c:v>
                </c:pt>
                <c:pt idx="4507">
                  <c:v>32.373474088185603</c:v>
                </c:pt>
                <c:pt idx="4508">
                  <c:v>26.168377035627401</c:v>
                </c:pt>
                <c:pt idx="4509">
                  <c:v>28.5768115388905</c:v>
                </c:pt>
                <c:pt idx="4510">
                  <c:v>35.978867644081198</c:v>
                </c:pt>
                <c:pt idx="4511">
                  <c:v>29.447629702532499</c:v>
                </c:pt>
                <c:pt idx="4512">
                  <c:v>38.6851086418162</c:v>
                </c:pt>
                <c:pt idx="4513">
                  <c:v>41.243262327218901</c:v>
                </c:pt>
                <c:pt idx="4514">
                  <c:v>26.190738121248302</c:v>
                </c:pt>
                <c:pt idx="4515">
                  <c:v>26.557715099428101</c:v>
                </c:pt>
                <c:pt idx="4516">
                  <c:v>30.042039979586399</c:v>
                </c:pt>
                <c:pt idx="4517">
                  <c:v>28.093244484167101</c:v>
                </c:pt>
                <c:pt idx="4518">
                  <c:v>38.510312640273497</c:v>
                </c:pt>
                <c:pt idx="4519">
                  <c:v>36.097933220253999</c:v>
                </c:pt>
                <c:pt idx="4520">
                  <c:v>48.736716195847698</c:v>
                </c:pt>
                <c:pt idx="4521">
                  <c:v>44.4370675133666</c:v>
                </c:pt>
                <c:pt idx="4522">
                  <c:v>37.754947747031899</c:v>
                </c:pt>
                <c:pt idx="4523">
                  <c:v>30.5626941108954</c:v>
                </c:pt>
                <c:pt idx="4524">
                  <c:v>39.3158462209513</c:v>
                </c:pt>
                <c:pt idx="4525">
                  <c:v>45.356747309343397</c:v>
                </c:pt>
                <c:pt idx="4526">
                  <c:v>53.163890866791498</c:v>
                </c:pt>
                <c:pt idx="4527">
                  <c:v>59.288656791471603</c:v>
                </c:pt>
                <c:pt idx="4528">
                  <c:v>68.441751354115993</c:v>
                </c:pt>
                <c:pt idx="4529">
                  <c:v>56.365550259273803</c:v>
                </c:pt>
                <c:pt idx="4530">
                  <c:v>63.657917172612599</c:v>
                </c:pt>
                <c:pt idx="4531">
                  <c:v>68.430019677896695</c:v>
                </c:pt>
                <c:pt idx="4532">
                  <c:v>63.8130714484927</c:v>
                </c:pt>
                <c:pt idx="4533">
                  <c:v>67.422603649591906</c:v>
                </c:pt>
                <c:pt idx="4534">
                  <c:v>70.290135863291994</c:v>
                </c:pt>
                <c:pt idx="4535">
                  <c:v>57.108524418827102</c:v>
                </c:pt>
                <c:pt idx="4536">
                  <c:v>64.833571172699394</c:v>
                </c:pt>
                <c:pt idx="4537">
                  <c:v>65.773814740214604</c:v>
                </c:pt>
                <c:pt idx="4538">
                  <c:v>63.766527395826799</c:v>
                </c:pt>
                <c:pt idx="4539">
                  <c:v>68.075400253895694</c:v>
                </c:pt>
                <c:pt idx="4540">
                  <c:v>61.108778160485301</c:v>
                </c:pt>
                <c:pt idx="4541">
                  <c:v>67.800082939708105</c:v>
                </c:pt>
                <c:pt idx="4542">
                  <c:v>60.792390052873699</c:v>
                </c:pt>
                <c:pt idx="4543">
                  <c:v>57.975161239044297</c:v>
                </c:pt>
                <c:pt idx="4544">
                  <c:v>60.642911195541501</c:v>
                </c:pt>
                <c:pt idx="4545">
                  <c:v>57.530070086274399</c:v>
                </c:pt>
                <c:pt idx="4546">
                  <c:v>56.878470754596698</c:v>
                </c:pt>
                <c:pt idx="4547">
                  <c:v>62.5226359270901</c:v>
                </c:pt>
                <c:pt idx="4548">
                  <c:v>62.073873271226297</c:v>
                </c:pt>
                <c:pt idx="4549">
                  <c:v>56.544176409105802</c:v>
                </c:pt>
                <c:pt idx="4550">
                  <c:v>69.472759101486105</c:v>
                </c:pt>
                <c:pt idx="4551">
                  <c:v>60.516919170136902</c:v>
                </c:pt>
                <c:pt idx="4552">
                  <c:v>60.814683510314097</c:v>
                </c:pt>
                <c:pt idx="4553">
                  <c:v>52.264727339448903</c:v>
                </c:pt>
                <c:pt idx="4554">
                  <c:v>59.797743240366103</c:v>
                </c:pt>
                <c:pt idx="4555">
                  <c:v>53.456695867505601</c:v>
                </c:pt>
                <c:pt idx="4556">
                  <c:v>52.434293670115601</c:v>
                </c:pt>
                <c:pt idx="4557">
                  <c:v>63.967348824386903</c:v>
                </c:pt>
                <c:pt idx="4558">
                  <c:v>53.152859858409599</c:v>
                </c:pt>
                <c:pt idx="4559">
                  <c:v>55.582711644362398</c:v>
                </c:pt>
                <c:pt idx="4560">
                  <c:v>61.353837393841999</c:v>
                </c:pt>
                <c:pt idx="4561">
                  <c:v>58.9488795773728</c:v>
                </c:pt>
                <c:pt idx="4562">
                  <c:v>64.962257628102904</c:v>
                </c:pt>
                <c:pt idx="4563">
                  <c:v>62.834787029476999</c:v>
                </c:pt>
                <c:pt idx="4564">
                  <c:v>52.905463917306101</c:v>
                </c:pt>
                <c:pt idx="4565">
                  <c:v>50.961012852572502</c:v>
                </c:pt>
                <c:pt idx="4566">
                  <c:v>46.8909321987149</c:v>
                </c:pt>
                <c:pt idx="4567">
                  <c:v>50.991480254407001</c:v>
                </c:pt>
                <c:pt idx="4568">
                  <c:v>55.505157351330503</c:v>
                </c:pt>
                <c:pt idx="4569">
                  <c:v>43.149243473189301</c:v>
                </c:pt>
                <c:pt idx="4570">
                  <c:v>53.725234045857199</c:v>
                </c:pt>
                <c:pt idx="4571">
                  <c:v>57.1818159607854</c:v>
                </c:pt>
                <c:pt idx="4572">
                  <c:v>53.173372863485397</c:v>
                </c:pt>
                <c:pt idx="4573">
                  <c:v>49.139439109458301</c:v>
                </c:pt>
                <c:pt idx="4574">
                  <c:v>51.606982455518398</c:v>
                </c:pt>
                <c:pt idx="4575">
                  <c:v>46.278464018975001</c:v>
                </c:pt>
                <c:pt idx="4576">
                  <c:v>52.9665727774182</c:v>
                </c:pt>
                <c:pt idx="4577">
                  <c:v>51.764233839573102</c:v>
                </c:pt>
                <c:pt idx="4578">
                  <c:v>55.128592673429402</c:v>
                </c:pt>
                <c:pt idx="4579">
                  <c:v>65.555469000751401</c:v>
                </c:pt>
                <c:pt idx="4580">
                  <c:v>59.208704236357001</c:v>
                </c:pt>
                <c:pt idx="4581">
                  <c:v>49.466466054528802</c:v>
                </c:pt>
                <c:pt idx="4582">
                  <c:v>54.987842656057801</c:v>
                </c:pt>
                <c:pt idx="4583">
                  <c:v>61.4790160679933</c:v>
                </c:pt>
                <c:pt idx="4584">
                  <c:v>58.267581049223999</c:v>
                </c:pt>
                <c:pt idx="4585">
                  <c:v>61.488383749492101</c:v>
                </c:pt>
                <c:pt idx="4586">
                  <c:v>58.129867228929399</c:v>
                </c:pt>
                <c:pt idx="4587">
                  <c:v>43.671880125514598</c:v>
                </c:pt>
                <c:pt idx="4588">
                  <c:v>44.361991802213502</c:v>
                </c:pt>
                <c:pt idx="4589">
                  <c:v>47.032999787098099</c:v>
                </c:pt>
                <c:pt idx="4590">
                  <c:v>54.441634228634598</c:v>
                </c:pt>
                <c:pt idx="4591">
                  <c:v>41.018024133922999</c:v>
                </c:pt>
                <c:pt idx="4592">
                  <c:v>35.299741829874399</c:v>
                </c:pt>
                <c:pt idx="4593">
                  <c:v>34.529902511620797</c:v>
                </c:pt>
                <c:pt idx="4594">
                  <c:v>41.198888994098297</c:v>
                </c:pt>
                <c:pt idx="4595">
                  <c:v>40.278680864293499</c:v>
                </c:pt>
                <c:pt idx="4596">
                  <c:v>41.627415231452602</c:v>
                </c:pt>
                <c:pt idx="4597">
                  <c:v>38.9150302225896</c:v>
                </c:pt>
                <c:pt idx="4598">
                  <c:v>41.714891376314597</c:v>
                </c:pt>
                <c:pt idx="4599">
                  <c:v>62.787929765868199</c:v>
                </c:pt>
                <c:pt idx="4600">
                  <c:v>39.600148383117599</c:v>
                </c:pt>
                <c:pt idx="4601">
                  <c:v>41.654558608498498</c:v>
                </c:pt>
                <c:pt idx="4602">
                  <c:v>49.766889197526801</c:v>
                </c:pt>
                <c:pt idx="4603">
                  <c:v>56.674153239201701</c:v>
                </c:pt>
                <c:pt idx="4604">
                  <c:v>57.705191355794902</c:v>
                </c:pt>
                <c:pt idx="4605">
                  <c:v>50.473492994160097</c:v>
                </c:pt>
                <c:pt idx="4606">
                  <c:v>54.941024555148601</c:v>
                </c:pt>
                <c:pt idx="4607">
                  <c:v>63.5029645121123</c:v>
                </c:pt>
                <c:pt idx="4608">
                  <c:v>67.997104951819594</c:v>
                </c:pt>
                <c:pt idx="4609">
                  <c:v>63.950101009395901</c:v>
                </c:pt>
                <c:pt idx="4610">
                  <c:v>53.501487933287798</c:v>
                </c:pt>
                <c:pt idx="4611">
                  <c:v>64.522460964103104</c:v>
                </c:pt>
                <c:pt idx="4612">
                  <c:v>63.181150829471797</c:v>
                </c:pt>
                <c:pt idx="4613">
                  <c:v>65.579942424485594</c:v>
                </c:pt>
                <c:pt idx="4614">
                  <c:v>60.166272675101098</c:v>
                </c:pt>
                <c:pt idx="4615">
                  <c:v>69.550137978259102</c:v>
                </c:pt>
                <c:pt idx="4616">
                  <c:v>47.3297588606627</c:v>
                </c:pt>
                <c:pt idx="4617">
                  <c:v>46.407398232846603</c:v>
                </c:pt>
                <c:pt idx="4618">
                  <c:v>48.489219809671901</c:v>
                </c:pt>
                <c:pt idx="4619">
                  <c:v>44.231422092358699</c:v>
                </c:pt>
                <c:pt idx="4620">
                  <c:v>50.189417196024102</c:v>
                </c:pt>
                <c:pt idx="4621">
                  <c:v>52.124275937662198</c:v>
                </c:pt>
                <c:pt idx="4622">
                  <c:v>46.9144130474522</c:v>
                </c:pt>
                <c:pt idx="4623">
                  <c:v>41.296134872711399</c:v>
                </c:pt>
                <c:pt idx="4624">
                  <c:v>65.927734393856795</c:v>
                </c:pt>
                <c:pt idx="4625">
                  <c:v>44.185010576421803</c:v>
                </c:pt>
                <c:pt idx="4626">
                  <c:v>44.667601464594298</c:v>
                </c:pt>
                <c:pt idx="4627">
                  <c:v>41.948680454988903</c:v>
                </c:pt>
                <c:pt idx="4628">
                  <c:v>44.552262872006501</c:v>
                </c:pt>
                <c:pt idx="4629">
                  <c:v>47.701566721024498</c:v>
                </c:pt>
                <c:pt idx="4630">
                  <c:v>52.629474582070699</c:v>
                </c:pt>
                <c:pt idx="4631">
                  <c:v>42.8212228652691</c:v>
                </c:pt>
                <c:pt idx="4632">
                  <c:v>45.649560650262103</c:v>
                </c:pt>
                <c:pt idx="4633">
                  <c:v>45.038509126790103</c:v>
                </c:pt>
                <c:pt idx="4634">
                  <c:v>45.6352660835745</c:v>
                </c:pt>
                <c:pt idx="4635">
                  <c:v>67.434523796303296</c:v>
                </c:pt>
                <c:pt idx="4636">
                  <c:v>65.696531050558903</c:v>
                </c:pt>
                <c:pt idx="4637">
                  <c:v>60.424683669412602</c:v>
                </c:pt>
                <c:pt idx="4638">
                  <c:v>59.675224547542697</c:v>
                </c:pt>
                <c:pt idx="4639">
                  <c:v>58.762999443971196</c:v>
                </c:pt>
                <c:pt idx="4640">
                  <c:v>62.080968337637202</c:v>
                </c:pt>
                <c:pt idx="4641">
                  <c:v>60.875449515495298</c:v>
                </c:pt>
                <c:pt idx="4642">
                  <c:v>63.084336375135798</c:v>
                </c:pt>
                <c:pt idx="4643">
                  <c:v>60.551415797317397</c:v>
                </c:pt>
                <c:pt idx="4644">
                  <c:v>56.230359622821503</c:v>
                </c:pt>
                <c:pt idx="4645">
                  <c:v>60.619329267151201</c:v>
                </c:pt>
                <c:pt idx="4646">
                  <c:v>54.421912727102203</c:v>
                </c:pt>
                <c:pt idx="4647">
                  <c:v>59.221616142175797</c:v>
                </c:pt>
                <c:pt idx="4648">
                  <c:v>55.291008185230801</c:v>
                </c:pt>
                <c:pt idx="4649">
                  <c:v>53.254461952779998</c:v>
                </c:pt>
                <c:pt idx="4650">
                  <c:v>52.397041965144297</c:v>
                </c:pt>
                <c:pt idx="4651">
                  <c:v>67.957889672601098</c:v>
                </c:pt>
                <c:pt idx="4652">
                  <c:v>59.3659128315361</c:v>
                </c:pt>
                <c:pt idx="4653">
                  <c:v>66.512453625176406</c:v>
                </c:pt>
                <c:pt idx="4654">
                  <c:v>56.002514027748099</c:v>
                </c:pt>
                <c:pt idx="4655">
                  <c:v>62.241635942002702</c:v>
                </c:pt>
                <c:pt idx="4656">
                  <c:v>61.200268119445603</c:v>
                </c:pt>
                <c:pt idx="4657">
                  <c:v>58.748463555277802</c:v>
                </c:pt>
                <c:pt idx="4658">
                  <c:v>48.471305956823301</c:v>
                </c:pt>
                <c:pt idx="4659">
                  <c:v>66.909691494473506</c:v>
                </c:pt>
                <c:pt idx="4660">
                  <c:v>66.641043805609897</c:v>
                </c:pt>
                <c:pt idx="4661">
                  <c:v>60.090906869876299</c:v>
                </c:pt>
                <c:pt idx="4662">
                  <c:v>62.937191052646597</c:v>
                </c:pt>
                <c:pt idx="4663">
                  <c:v>62.856255713209997</c:v>
                </c:pt>
                <c:pt idx="4664">
                  <c:v>67.887552285490202</c:v>
                </c:pt>
                <c:pt idx="4665">
                  <c:v>70.264119411060094</c:v>
                </c:pt>
                <c:pt idx="4666">
                  <c:v>68.262616451805897</c:v>
                </c:pt>
                <c:pt idx="4667">
                  <c:v>66.356547733687606</c:v>
                </c:pt>
                <c:pt idx="4668">
                  <c:v>67.995485501664803</c:v>
                </c:pt>
                <c:pt idx="4669">
                  <c:v>56.504086133643803</c:v>
                </c:pt>
                <c:pt idx="4670">
                  <c:v>60.368934931854398</c:v>
                </c:pt>
                <c:pt idx="4671">
                  <c:v>61.857997773437297</c:v>
                </c:pt>
                <c:pt idx="4672">
                  <c:v>56.8500971067241</c:v>
                </c:pt>
                <c:pt idx="4673">
                  <c:v>60.421329094091902</c:v>
                </c:pt>
                <c:pt idx="4674">
                  <c:v>62.416261785241602</c:v>
                </c:pt>
                <c:pt idx="4675">
                  <c:v>63.9979750527257</c:v>
                </c:pt>
                <c:pt idx="4676">
                  <c:v>68.0777589000067</c:v>
                </c:pt>
                <c:pt idx="4677">
                  <c:v>68.401618471087303</c:v>
                </c:pt>
                <c:pt idx="4678">
                  <c:v>54.823707067720498</c:v>
                </c:pt>
                <c:pt idx="4679">
                  <c:v>69.4068525387016</c:v>
                </c:pt>
                <c:pt idx="4680">
                  <c:v>57.825206446125897</c:v>
                </c:pt>
                <c:pt idx="4681">
                  <c:v>60.812368015696201</c:v>
                </c:pt>
                <c:pt idx="4682">
                  <c:v>65.704915131846093</c:v>
                </c:pt>
                <c:pt idx="4683">
                  <c:v>57.899038106983802</c:v>
                </c:pt>
                <c:pt idx="4684">
                  <c:v>61.635669404988498</c:v>
                </c:pt>
                <c:pt idx="4685">
                  <c:v>47.372528880111297</c:v>
                </c:pt>
                <c:pt idx="4686">
                  <c:v>67.316371744492898</c:v>
                </c:pt>
                <c:pt idx="4687">
                  <c:v>55.969105253336203</c:v>
                </c:pt>
                <c:pt idx="4688">
                  <c:v>66.129312152054197</c:v>
                </c:pt>
                <c:pt idx="4689">
                  <c:v>65.957315195684998</c:v>
                </c:pt>
                <c:pt idx="4690">
                  <c:v>65.772122494578696</c:v>
                </c:pt>
                <c:pt idx="4691">
                  <c:v>34.735636320666103</c:v>
                </c:pt>
                <c:pt idx="4692">
                  <c:v>37.175428905217998</c:v>
                </c:pt>
                <c:pt idx="4693">
                  <c:v>28.940769725637601</c:v>
                </c:pt>
                <c:pt idx="4694">
                  <c:v>37.5277182392432</c:v>
                </c:pt>
                <c:pt idx="4695">
                  <c:v>35.822417916862499</c:v>
                </c:pt>
                <c:pt idx="4696">
                  <c:v>35.428065667688401</c:v>
                </c:pt>
                <c:pt idx="4697">
                  <c:v>29.246315839285799</c:v>
                </c:pt>
                <c:pt idx="4698">
                  <c:v>38.642734328812203</c:v>
                </c:pt>
                <c:pt idx="4699">
                  <c:v>41.565202019471698</c:v>
                </c:pt>
                <c:pt idx="4700">
                  <c:v>35.450924989877301</c:v>
                </c:pt>
                <c:pt idx="4701">
                  <c:v>38.299312354666803</c:v>
                </c:pt>
                <c:pt idx="4702">
                  <c:v>38.6744322734368</c:v>
                </c:pt>
                <c:pt idx="4703">
                  <c:v>48.8232152676147</c:v>
                </c:pt>
                <c:pt idx="4704">
                  <c:v>47.265905529324399</c:v>
                </c:pt>
                <c:pt idx="4705">
                  <c:v>63.997176750102398</c:v>
                </c:pt>
                <c:pt idx="4706">
                  <c:v>39.893537470113998</c:v>
                </c:pt>
                <c:pt idx="4707">
                  <c:v>41.1086969341453</c:v>
                </c:pt>
                <c:pt idx="4708">
                  <c:v>44.676158151854096</c:v>
                </c:pt>
                <c:pt idx="4709">
                  <c:v>46.281368495212703</c:v>
                </c:pt>
                <c:pt idx="4710">
                  <c:v>46.154370568614702</c:v>
                </c:pt>
                <c:pt idx="4711">
                  <c:v>51.3820362600365</c:v>
                </c:pt>
                <c:pt idx="4712">
                  <c:v>36.192237273017803</c:v>
                </c:pt>
                <c:pt idx="4713">
                  <c:v>39.016529152255799</c:v>
                </c:pt>
                <c:pt idx="4714">
                  <c:v>33.402019118196499</c:v>
                </c:pt>
                <c:pt idx="4715">
                  <c:v>36.421645840556401</c:v>
                </c:pt>
                <c:pt idx="4716">
                  <c:v>32.786832847659902</c:v>
                </c:pt>
                <c:pt idx="4717">
                  <c:v>33.086010127274697</c:v>
                </c:pt>
                <c:pt idx="4718">
                  <c:v>31.2056076634513</c:v>
                </c:pt>
                <c:pt idx="4719">
                  <c:v>33.149813961311999</c:v>
                </c:pt>
                <c:pt idx="4720">
                  <c:v>35.869163675562497</c:v>
                </c:pt>
                <c:pt idx="4721">
                  <c:v>33.3025335320417</c:v>
                </c:pt>
                <c:pt idx="4722">
                  <c:v>37.153171437573398</c:v>
                </c:pt>
                <c:pt idx="4723">
                  <c:v>45.087476552806699</c:v>
                </c:pt>
                <c:pt idx="4724">
                  <c:v>55.0613080731503</c:v>
                </c:pt>
                <c:pt idx="4725">
                  <c:v>52.726418218923001</c:v>
                </c:pt>
                <c:pt idx="4726">
                  <c:v>67.922903421020393</c:v>
                </c:pt>
                <c:pt idx="4727">
                  <c:v>45.153638942300603</c:v>
                </c:pt>
                <c:pt idx="4728">
                  <c:v>44.360673959238802</c:v>
                </c:pt>
                <c:pt idx="4729">
                  <c:v>35.657649288868299</c:v>
                </c:pt>
                <c:pt idx="4730">
                  <c:v>35.688812281894002</c:v>
                </c:pt>
                <c:pt idx="4731">
                  <c:v>51.704697470638003</c:v>
                </c:pt>
                <c:pt idx="4732">
                  <c:v>55.339794665070301</c:v>
                </c:pt>
                <c:pt idx="4733">
                  <c:v>46.390235995606702</c:v>
                </c:pt>
                <c:pt idx="4734">
                  <c:v>41.276322626127303</c:v>
                </c:pt>
                <c:pt idx="4735">
                  <c:v>62.934352300847102</c:v>
                </c:pt>
                <c:pt idx="4736">
                  <c:v>67.949960404425497</c:v>
                </c:pt>
                <c:pt idx="4737">
                  <c:v>69.747176670779794</c:v>
                </c:pt>
                <c:pt idx="4738">
                  <c:v>47.510454831695803</c:v>
                </c:pt>
                <c:pt idx="4739">
                  <c:v>57.5467816805049</c:v>
                </c:pt>
                <c:pt idx="4740">
                  <c:v>63.862622779482798</c:v>
                </c:pt>
                <c:pt idx="4741">
                  <c:v>69.432397134795195</c:v>
                </c:pt>
                <c:pt idx="4742">
                  <c:v>55.646733774188597</c:v>
                </c:pt>
                <c:pt idx="4743">
                  <c:v>42.133700731431396</c:v>
                </c:pt>
                <c:pt idx="4744">
                  <c:v>50.021290003915801</c:v>
                </c:pt>
                <c:pt idx="4745">
                  <c:v>47.016994028005499</c:v>
                </c:pt>
                <c:pt idx="4746">
                  <c:v>42.920897828459999</c:v>
                </c:pt>
                <c:pt idx="4747">
                  <c:v>59.208855085274202</c:v>
                </c:pt>
                <c:pt idx="4748">
                  <c:v>40.840665604529498</c:v>
                </c:pt>
                <c:pt idx="4749">
                  <c:v>35.936329246617902</c:v>
                </c:pt>
                <c:pt idx="4750">
                  <c:v>37.026749438362003</c:v>
                </c:pt>
                <c:pt idx="4751">
                  <c:v>46.435383154663299</c:v>
                </c:pt>
                <c:pt idx="4752">
                  <c:v>37.2226916659463</c:v>
                </c:pt>
                <c:pt idx="4753">
                  <c:v>34.895678047072202</c:v>
                </c:pt>
                <c:pt idx="4754">
                  <c:v>33.628883742035804</c:v>
                </c:pt>
                <c:pt idx="4755">
                  <c:v>35.599507637836901</c:v>
                </c:pt>
                <c:pt idx="4756">
                  <c:v>39.426010079227801</c:v>
                </c:pt>
                <c:pt idx="4757">
                  <c:v>39.444522704371103</c:v>
                </c:pt>
                <c:pt idx="4758">
                  <c:v>28.7388985191558</c:v>
                </c:pt>
                <c:pt idx="4759">
                  <c:v>35.384864495925903</c:v>
                </c:pt>
                <c:pt idx="4760">
                  <c:v>36.591215344127001</c:v>
                </c:pt>
                <c:pt idx="4761">
                  <c:v>35.7885195180504</c:v>
                </c:pt>
                <c:pt idx="4762">
                  <c:v>32.840030751784603</c:v>
                </c:pt>
                <c:pt idx="4763">
                  <c:v>30.421929407511399</c:v>
                </c:pt>
                <c:pt idx="4764">
                  <c:v>31.223513901330499</c:v>
                </c:pt>
                <c:pt idx="4765">
                  <c:v>36.760676243729598</c:v>
                </c:pt>
                <c:pt idx="4766">
                  <c:v>31.560438402852601</c:v>
                </c:pt>
                <c:pt idx="4767">
                  <c:v>35.388590119695003</c:v>
                </c:pt>
                <c:pt idx="4768">
                  <c:v>35.6146444745306</c:v>
                </c:pt>
                <c:pt idx="4769">
                  <c:v>35.280295827055703</c:v>
                </c:pt>
                <c:pt idx="4770">
                  <c:v>29.976656583329099</c:v>
                </c:pt>
                <c:pt idx="4771">
                  <c:v>35.722360392114702</c:v>
                </c:pt>
                <c:pt idx="4772">
                  <c:v>34.301012577889601</c:v>
                </c:pt>
                <c:pt idx="4773">
                  <c:v>36.810055603327903</c:v>
                </c:pt>
                <c:pt idx="4774">
                  <c:v>30.227786851023801</c:v>
                </c:pt>
                <c:pt idx="4775">
                  <c:v>37.288689427054699</c:v>
                </c:pt>
                <c:pt idx="4776">
                  <c:v>40.154988015715297</c:v>
                </c:pt>
                <c:pt idx="4777">
                  <c:v>40.525821159996397</c:v>
                </c:pt>
                <c:pt idx="4778">
                  <c:v>31.511814919619599</c:v>
                </c:pt>
                <c:pt idx="4779">
                  <c:v>31.696636572277399</c:v>
                </c:pt>
                <c:pt idx="4780">
                  <c:v>34.856980404462703</c:v>
                </c:pt>
                <c:pt idx="4781">
                  <c:v>32.989951549304003</c:v>
                </c:pt>
                <c:pt idx="4782">
                  <c:v>32.6139565436361</c:v>
                </c:pt>
                <c:pt idx="4783">
                  <c:v>29.975957547270902</c:v>
                </c:pt>
                <c:pt idx="4784">
                  <c:v>25.184453731786</c:v>
                </c:pt>
                <c:pt idx="4785">
                  <c:v>25.174035819093501</c:v>
                </c:pt>
                <c:pt idx="4786">
                  <c:v>23.755788475913199</c:v>
                </c:pt>
                <c:pt idx="4787">
                  <c:v>25.848281707089299</c:v>
                </c:pt>
                <c:pt idx="4788">
                  <c:v>28.525438870402599</c:v>
                </c:pt>
                <c:pt idx="4789">
                  <c:v>29.229917637307</c:v>
                </c:pt>
                <c:pt idx="4790">
                  <c:v>33.704929273932102</c:v>
                </c:pt>
                <c:pt idx="4791">
                  <c:v>32.204543154190098</c:v>
                </c:pt>
                <c:pt idx="4792">
                  <c:v>26.884392662451202</c:v>
                </c:pt>
                <c:pt idx="4793">
                  <c:v>28.618889321360701</c:v>
                </c:pt>
                <c:pt idx="4794">
                  <c:v>34.035282963423299</c:v>
                </c:pt>
                <c:pt idx="4795">
                  <c:v>29.288284564515902</c:v>
                </c:pt>
                <c:pt idx="4796">
                  <c:v>30.947593100819599</c:v>
                </c:pt>
                <c:pt idx="4797">
                  <c:v>28.061452440278099</c:v>
                </c:pt>
                <c:pt idx="4798">
                  <c:v>27.207212155630501</c:v>
                </c:pt>
                <c:pt idx="4799">
                  <c:v>27.010856362685399</c:v>
                </c:pt>
                <c:pt idx="4800">
                  <c:v>25.5142166265694</c:v>
                </c:pt>
                <c:pt idx="4801">
                  <c:v>24.353361231619701</c:v>
                </c:pt>
                <c:pt idx="4802">
                  <c:v>29.3016753975161</c:v>
                </c:pt>
                <c:pt idx="4803">
                  <c:v>27.800624509078101</c:v>
                </c:pt>
                <c:pt idx="4804">
                  <c:v>26.9292730256163</c:v>
                </c:pt>
                <c:pt idx="4805">
                  <c:v>26.557588817852601</c:v>
                </c:pt>
                <c:pt idx="4806">
                  <c:v>26.2554776899754</c:v>
                </c:pt>
                <c:pt idx="4807">
                  <c:v>26.636288347886602</c:v>
                </c:pt>
                <c:pt idx="4808">
                  <c:v>24.994827486721501</c:v>
                </c:pt>
                <c:pt idx="4809">
                  <c:v>28.586266248610801</c:v>
                </c:pt>
                <c:pt idx="4810">
                  <c:v>23.955792201809</c:v>
                </c:pt>
                <c:pt idx="4811">
                  <c:v>24.736836947505001</c:v>
                </c:pt>
                <c:pt idx="4812">
                  <c:v>23.6427257619717</c:v>
                </c:pt>
                <c:pt idx="4813">
                  <c:v>27.960971922112002</c:v>
                </c:pt>
                <c:pt idx="4814">
                  <c:v>26.569723724831402</c:v>
                </c:pt>
                <c:pt idx="4815">
                  <c:v>24.918666007850899</c:v>
                </c:pt>
                <c:pt idx="4816">
                  <c:v>26.723637032665799</c:v>
                </c:pt>
                <c:pt idx="4817">
                  <c:v>27.266103337219501</c:v>
                </c:pt>
                <c:pt idx="4818">
                  <c:v>26.654857450719401</c:v>
                </c:pt>
                <c:pt idx="4819">
                  <c:v>28.0498161324848</c:v>
                </c:pt>
                <c:pt idx="4820">
                  <c:v>24.822520582967599</c:v>
                </c:pt>
                <c:pt idx="4821">
                  <c:v>26.4719262142102</c:v>
                </c:pt>
                <c:pt idx="4822">
                  <c:v>27.260620649920401</c:v>
                </c:pt>
                <c:pt idx="4823">
                  <c:v>28.541960362361898</c:v>
                </c:pt>
                <c:pt idx="4824">
                  <c:v>26.376619705120198</c:v>
                </c:pt>
                <c:pt idx="4825">
                  <c:v>27.15796551407</c:v>
                </c:pt>
                <c:pt idx="4826">
                  <c:v>25.2082049119362</c:v>
                </c:pt>
                <c:pt idx="4827">
                  <c:v>32.674898690311302</c:v>
                </c:pt>
                <c:pt idx="4828">
                  <c:v>28.020342665463101</c:v>
                </c:pt>
                <c:pt idx="4829">
                  <c:v>29.129415996666399</c:v>
                </c:pt>
                <c:pt idx="4830">
                  <c:v>25.8558821717656</c:v>
                </c:pt>
                <c:pt idx="4831">
                  <c:v>25.3040161847108</c:v>
                </c:pt>
                <c:pt idx="4832">
                  <c:v>29.774258584144199</c:v>
                </c:pt>
                <c:pt idx="4833">
                  <c:v>27.185155668784901</c:v>
                </c:pt>
                <c:pt idx="4834">
                  <c:v>25.346594016836899</c:v>
                </c:pt>
                <c:pt idx="4835">
                  <c:v>25.361082402626099</c:v>
                </c:pt>
                <c:pt idx="4836">
                  <c:v>24.1361527515717</c:v>
                </c:pt>
                <c:pt idx="4837">
                  <c:v>24.825028446216699</c:v>
                </c:pt>
                <c:pt idx="4838">
                  <c:v>24.7449431730643</c:v>
                </c:pt>
                <c:pt idx="4839">
                  <c:v>24.0665827539346</c:v>
                </c:pt>
                <c:pt idx="4840">
                  <c:v>22.3458965672307</c:v>
                </c:pt>
                <c:pt idx="4841">
                  <c:v>27.1861499662153</c:v>
                </c:pt>
                <c:pt idx="4842">
                  <c:v>25.25782414307</c:v>
                </c:pt>
                <c:pt idx="4843">
                  <c:v>24.9470425566643</c:v>
                </c:pt>
                <c:pt idx="4844">
                  <c:v>26.555436954421999</c:v>
                </c:pt>
                <c:pt idx="4845">
                  <c:v>24.7349065527672</c:v>
                </c:pt>
                <c:pt idx="4846">
                  <c:v>24.9575904677626</c:v>
                </c:pt>
                <c:pt idx="4847">
                  <c:v>26.8194452231909</c:v>
                </c:pt>
                <c:pt idx="4848">
                  <c:v>23.5856643487394</c:v>
                </c:pt>
                <c:pt idx="4849">
                  <c:v>26.908229782970199</c:v>
                </c:pt>
                <c:pt idx="4850">
                  <c:v>23.900333286359199</c:v>
                </c:pt>
                <c:pt idx="4851">
                  <c:v>24.970169762597401</c:v>
                </c:pt>
                <c:pt idx="4852">
                  <c:v>25.478093750154301</c:v>
                </c:pt>
                <c:pt idx="4853">
                  <c:v>25.6797809282094</c:v>
                </c:pt>
                <c:pt idx="4854">
                  <c:v>24.3978217742706</c:v>
                </c:pt>
                <c:pt idx="4855">
                  <c:v>21.2570276535346</c:v>
                </c:pt>
                <c:pt idx="4856">
                  <c:v>24.343310559890998</c:v>
                </c:pt>
                <c:pt idx="4857">
                  <c:v>23.712110915292499</c:v>
                </c:pt>
                <c:pt idx="4858">
                  <c:v>25.9922934696787</c:v>
                </c:pt>
                <c:pt idx="4859">
                  <c:v>25.988398866112899</c:v>
                </c:pt>
                <c:pt idx="4860">
                  <c:v>26.961213742717099</c:v>
                </c:pt>
                <c:pt idx="4861">
                  <c:v>24.789221681685301</c:v>
                </c:pt>
                <c:pt idx="4862">
                  <c:v>31.251213987030699</c:v>
                </c:pt>
                <c:pt idx="4863">
                  <c:v>24.376523248841401</c:v>
                </c:pt>
                <c:pt idx="4864">
                  <c:v>24.1021051356214</c:v>
                </c:pt>
                <c:pt idx="4865">
                  <c:v>22.761318892752598</c:v>
                </c:pt>
                <c:pt idx="4866">
                  <c:v>25.989734296040702</c:v>
                </c:pt>
                <c:pt idx="4867">
                  <c:v>22.207442191163899</c:v>
                </c:pt>
                <c:pt idx="4868">
                  <c:v>23.526789303633201</c:v>
                </c:pt>
                <c:pt idx="4869">
                  <c:v>21.892685862705001</c:v>
                </c:pt>
                <c:pt idx="4870">
                  <c:v>30.447508089658399</c:v>
                </c:pt>
                <c:pt idx="4871">
                  <c:v>31.829671991086499</c:v>
                </c:pt>
                <c:pt idx="4872">
                  <c:v>26.971044940149699</c:v>
                </c:pt>
                <c:pt idx="4873">
                  <c:v>27.1793536966982</c:v>
                </c:pt>
                <c:pt idx="4874">
                  <c:v>23.012956371800701</c:v>
                </c:pt>
                <c:pt idx="4875">
                  <c:v>24.29349986667</c:v>
                </c:pt>
                <c:pt idx="4876">
                  <c:v>24.562562480710401</c:v>
                </c:pt>
                <c:pt idx="4877">
                  <c:v>23.892215819654599</c:v>
                </c:pt>
                <c:pt idx="4878">
                  <c:v>19.893064526122899</c:v>
                </c:pt>
                <c:pt idx="4879">
                  <c:v>22.424655385240602</c:v>
                </c:pt>
                <c:pt idx="4880">
                  <c:v>25.931225041427901</c:v>
                </c:pt>
                <c:pt idx="4881">
                  <c:v>25.223971615382901</c:v>
                </c:pt>
                <c:pt idx="4882">
                  <c:v>24.629927219476802</c:v>
                </c:pt>
                <c:pt idx="4883">
                  <c:v>24.822011830489501</c:v>
                </c:pt>
                <c:pt idx="4884">
                  <c:v>22.1301537874795</c:v>
                </c:pt>
                <c:pt idx="4885">
                  <c:v>22.925271268552802</c:v>
                </c:pt>
                <c:pt idx="4886">
                  <c:v>23.9064621582028</c:v>
                </c:pt>
                <c:pt idx="4887">
                  <c:v>22.487403095548501</c:v>
                </c:pt>
                <c:pt idx="4888">
                  <c:v>23.481158140748999</c:v>
                </c:pt>
                <c:pt idx="4889">
                  <c:v>25.8628823230225</c:v>
                </c:pt>
                <c:pt idx="4890">
                  <c:v>19.935694121909901</c:v>
                </c:pt>
                <c:pt idx="4891">
                  <c:v>24.811844486551401</c:v>
                </c:pt>
                <c:pt idx="4892">
                  <c:v>26.163158605896701</c:v>
                </c:pt>
                <c:pt idx="4893">
                  <c:v>24.244586108056598</c:v>
                </c:pt>
                <c:pt idx="4894">
                  <c:v>26.521037599409901</c:v>
                </c:pt>
                <c:pt idx="4895">
                  <c:v>22.574499761102999</c:v>
                </c:pt>
                <c:pt idx="4896">
                  <c:v>26.611002207479899</c:v>
                </c:pt>
                <c:pt idx="4897">
                  <c:v>26.940458237128201</c:v>
                </c:pt>
                <c:pt idx="4898">
                  <c:v>62.112611980277698</c:v>
                </c:pt>
                <c:pt idx="4899">
                  <c:v>57.707246853601099</c:v>
                </c:pt>
                <c:pt idx="4900">
                  <c:v>32.132332575266098</c:v>
                </c:pt>
                <c:pt idx="4901">
                  <c:v>30.906299206923599</c:v>
                </c:pt>
                <c:pt idx="4902">
                  <c:v>30.243344596084501</c:v>
                </c:pt>
                <c:pt idx="4903">
                  <c:v>32.710194798622297</c:v>
                </c:pt>
                <c:pt idx="4904">
                  <c:v>31.916332880952702</c:v>
                </c:pt>
                <c:pt idx="4905">
                  <c:v>26.470034891517699</c:v>
                </c:pt>
                <c:pt idx="4906">
                  <c:v>32.116655529018402</c:v>
                </c:pt>
                <c:pt idx="4907">
                  <c:v>34.704621638234599</c:v>
                </c:pt>
                <c:pt idx="4908">
                  <c:v>29.1163985691291</c:v>
                </c:pt>
                <c:pt idx="4909">
                  <c:v>27.454413280434</c:v>
                </c:pt>
                <c:pt idx="4910">
                  <c:v>36.9547266953494</c:v>
                </c:pt>
                <c:pt idx="4911">
                  <c:v>31.187877748375001</c:v>
                </c:pt>
                <c:pt idx="4912">
                  <c:v>35.4781409810954</c:v>
                </c:pt>
                <c:pt idx="4913">
                  <c:v>34.228681881889202</c:v>
                </c:pt>
                <c:pt idx="4914">
                  <c:v>36.776184310180497</c:v>
                </c:pt>
                <c:pt idx="4915">
                  <c:v>31.707682085362901</c:v>
                </c:pt>
                <c:pt idx="4916">
                  <c:v>30.310194327219399</c:v>
                </c:pt>
                <c:pt idx="4917">
                  <c:v>34.883932954001999</c:v>
                </c:pt>
                <c:pt idx="4918">
                  <c:v>40.309799436664498</c:v>
                </c:pt>
                <c:pt idx="4919">
                  <c:v>38.567591805368203</c:v>
                </c:pt>
                <c:pt idx="4920">
                  <c:v>25.279935294517301</c:v>
                </c:pt>
                <c:pt idx="4921">
                  <c:v>23.8545716717971</c:v>
                </c:pt>
                <c:pt idx="4922">
                  <c:v>28.5231253701815</c:v>
                </c:pt>
                <c:pt idx="4923">
                  <c:v>29.6116363803167</c:v>
                </c:pt>
                <c:pt idx="4924">
                  <c:v>26.157525432297899</c:v>
                </c:pt>
                <c:pt idx="4925">
                  <c:v>26.369579484619699</c:v>
                </c:pt>
                <c:pt idx="4926">
                  <c:v>24.822104388629199</c:v>
                </c:pt>
                <c:pt idx="4927">
                  <c:v>24.794156907078602</c:v>
                </c:pt>
                <c:pt idx="4928">
                  <c:v>26.8109376706144</c:v>
                </c:pt>
                <c:pt idx="4929">
                  <c:v>25.983895246305501</c:v>
                </c:pt>
                <c:pt idx="4930">
                  <c:v>29.071617744492201</c:v>
                </c:pt>
                <c:pt idx="4931">
                  <c:v>26.6829483475267</c:v>
                </c:pt>
                <c:pt idx="4932">
                  <c:v>26.063999647535699</c:v>
                </c:pt>
                <c:pt idx="4933">
                  <c:v>26.388943354554399</c:v>
                </c:pt>
                <c:pt idx="4934">
                  <c:v>24.3705702465287</c:v>
                </c:pt>
                <c:pt idx="4935">
                  <c:v>26.286669964371399</c:v>
                </c:pt>
                <c:pt idx="4936">
                  <c:v>22.602656201039501</c:v>
                </c:pt>
                <c:pt idx="4937">
                  <c:v>25.354557371065901</c:v>
                </c:pt>
                <c:pt idx="4938">
                  <c:v>26.122894002028499</c:v>
                </c:pt>
                <c:pt idx="4939">
                  <c:v>25.920359114703601</c:v>
                </c:pt>
                <c:pt idx="4940">
                  <c:v>28.547366990621601</c:v>
                </c:pt>
                <c:pt idx="4941">
                  <c:v>31.748343483528402</c:v>
                </c:pt>
                <c:pt idx="4942">
                  <c:v>26.330849297081599</c:v>
                </c:pt>
                <c:pt idx="4943">
                  <c:v>28.437700099751499</c:v>
                </c:pt>
                <c:pt idx="4944">
                  <c:v>22.120047997877201</c:v>
                </c:pt>
                <c:pt idx="4945">
                  <c:v>21.388006758647901</c:v>
                </c:pt>
                <c:pt idx="4946">
                  <c:v>22.187778708445801</c:v>
                </c:pt>
                <c:pt idx="4947">
                  <c:v>20.064501600933902</c:v>
                </c:pt>
                <c:pt idx="4948">
                  <c:v>21.841033072129299</c:v>
                </c:pt>
                <c:pt idx="4949">
                  <c:v>23.5648139279965</c:v>
                </c:pt>
                <c:pt idx="4950">
                  <c:v>21.699947361524099</c:v>
                </c:pt>
                <c:pt idx="4951">
                  <c:v>22.342816221462101</c:v>
                </c:pt>
                <c:pt idx="4952">
                  <c:v>31.866844464114401</c:v>
                </c:pt>
                <c:pt idx="4953">
                  <c:v>25.932448059902899</c:v>
                </c:pt>
                <c:pt idx="4954">
                  <c:v>21.6481119023376</c:v>
                </c:pt>
                <c:pt idx="4955">
                  <c:v>22.644844400565699</c:v>
                </c:pt>
                <c:pt idx="4956">
                  <c:v>23.442109393658502</c:v>
                </c:pt>
                <c:pt idx="4957">
                  <c:v>22.502448189991998</c:v>
                </c:pt>
                <c:pt idx="4958">
                  <c:v>19.709096112653299</c:v>
                </c:pt>
                <c:pt idx="4959">
                  <c:v>23.084493388552101</c:v>
                </c:pt>
                <c:pt idx="4960">
                  <c:v>24.435571081229099</c:v>
                </c:pt>
                <c:pt idx="4961">
                  <c:v>20.189269338702001</c:v>
                </c:pt>
                <c:pt idx="4962">
                  <c:v>22.418640828592</c:v>
                </c:pt>
                <c:pt idx="4963">
                  <c:v>23.887597250071298</c:v>
                </c:pt>
                <c:pt idx="4964">
                  <c:v>22.159246052760199</c:v>
                </c:pt>
                <c:pt idx="4965">
                  <c:v>24.342337294280799</c:v>
                </c:pt>
                <c:pt idx="4966">
                  <c:v>29.991254660939099</c:v>
                </c:pt>
                <c:pt idx="4967">
                  <c:v>30.325389817308199</c:v>
                </c:pt>
                <c:pt idx="4968">
                  <c:v>26.106448025182299</c:v>
                </c:pt>
                <c:pt idx="4969">
                  <c:v>26.732356263260101</c:v>
                </c:pt>
                <c:pt idx="4970">
                  <c:v>27.513509068997902</c:v>
                </c:pt>
                <c:pt idx="4971">
                  <c:v>26.362632275530899</c:v>
                </c:pt>
                <c:pt idx="4972">
                  <c:v>31.3116501915142</c:v>
                </c:pt>
                <c:pt idx="4973">
                  <c:v>27.4324892396629</c:v>
                </c:pt>
                <c:pt idx="4974">
                  <c:v>29.142343585695901</c:v>
                </c:pt>
                <c:pt idx="4975">
                  <c:v>29.551798041583901</c:v>
                </c:pt>
                <c:pt idx="4976">
                  <c:v>21.5808459768643</c:v>
                </c:pt>
                <c:pt idx="4977">
                  <c:v>22.923263545613999</c:v>
                </c:pt>
                <c:pt idx="4978">
                  <c:v>24.331058708739601</c:v>
                </c:pt>
                <c:pt idx="4979">
                  <c:v>24.069403102891499</c:v>
                </c:pt>
                <c:pt idx="4980">
                  <c:v>25.995097772807298</c:v>
                </c:pt>
                <c:pt idx="4981">
                  <c:v>34.180920793938498</c:v>
                </c:pt>
                <c:pt idx="4982">
                  <c:v>28.764829031019101</c:v>
                </c:pt>
                <c:pt idx="4983">
                  <c:v>25.535688301897601</c:v>
                </c:pt>
                <c:pt idx="4984">
                  <c:v>37.275665835018302</c:v>
                </c:pt>
                <c:pt idx="4985">
                  <c:v>29.261325578514398</c:v>
                </c:pt>
                <c:pt idx="4986">
                  <c:v>34.970641256118199</c:v>
                </c:pt>
                <c:pt idx="4987">
                  <c:v>27.274800448140901</c:v>
                </c:pt>
                <c:pt idx="4988">
                  <c:v>27.1228657631837</c:v>
                </c:pt>
                <c:pt idx="4989">
                  <c:v>23.777191344553799</c:v>
                </c:pt>
                <c:pt idx="4990">
                  <c:v>25.581312393738799</c:v>
                </c:pt>
                <c:pt idx="4991">
                  <c:v>25.620054275694201</c:v>
                </c:pt>
                <c:pt idx="4992">
                  <c:v>22.636325516189501</c:v>
                </c:pt>
                <c:pt idx="4993">
                  <c:v>25.135545956362801</c:v>
                </c:pt>
                <c:pt idx="4994">
                  <c:v>21.616630531068399</c:v>
                </c:pt>
                <c:pt idx="4995">
                  <c:v>22.420022310953701</c:v>
                </c:pt>
                <c:pt idx="4996">
                  <c:v>24.452174887381101</c:v>
                </c:pt>
                <c:pt idx="4997">
                  <c:v>26.003581211314</c:v>
                </c:pt>
                <c:pt idx="4998">
                  <c:v>23.556079648772201</c:v>
                </c:pt>
                <c:pt idx="4999">
                  <c:v>21.732432095663501</c:v>
                </c:pt>
                <c:pt idx="5000">
                  <c:v>26.483915711535701</c:v>
                </c:pt>
                <c:pt idx="5001">
                  <c:v>24.1717497418276</c:v>
                </c:pt>
                <c:pt idx="5002">
                  <c:v>22.806919414450501</c:v>
                </c:pt>
                <c:pt idx="5003">
                  <c:v>23.3378750582057</c:v>
                </c:pt>
                <c:pt idx="5004">
                  <c:v>21.3100355460424</c:v>
                </c:pt>
                <c:pt idx="5005">
                  <c:v>21.606127040624798</c:v>
                </c:pt>
                <c:pt idx="5006">
                  <c:v>23.438251595777999</c:v>
                </c:pt>
                <c:pt idx="5007">
                  <c:v>22.0371000401644</c:v>
                </c:pt>
                <c:pt idx="5008">
                  <c:v>30.401192667382801</c:v>
                </c:pt>
                <c:pt idx="5009">
                  <c:v>29.730812101582401</c:v>
                </c:pt>
                <c:pt idx="5010">
                  <c:v>29.101805749474099</c:v>
                </c:pt>
                <c:pt idx="5011">
                  <c:v>28.659060641853898</c:v>
                </c:pt>
                <c:pt idx="5012">
                  <c:v>29.787982753363501</c:v>
                </c:pt>
                <c:pt idx="5013">
                  <c:v>26.129660536903302</c:v>
                </c:pt>
                <c:pt idx="5014">
                  <c:v>28.969322143981898</c:v>
                </c:pt>
                <c:pt idx="5015">
                  <c:v>27.621772992414101</c:v>
                </c:pt>
                <c:pt idx="5016">
                  <c:v>28.204239643267599</c:v>
                </c:pt>
                <c:pt idx="5017">
                  <c:v>26.515850989372598</c:v>
                </c:pt>
                <c:pt idx="5018">
                  <c:v>23.385512856176</c:v>
                </c:pt>
                <c:pt idx="5019">
                  <c:v>30.127930035111799</c:v>
                </c:pt>
                <c:pt idx="5020">
                  <c:v>27.5370469393511</c:v>
                </c:pt>
                <c:pt idx="5021">
                  <c:v>27.000154157802701</c:v>
                </c:pt>
                <c:pt idx="5022">
                  <c:v>24.843167121970801</c:v>
                </c:pt>
                <c:pt idx="5023">
                  <c:v>25.0340087705409</c:v>
                </c:pt>
                <c:pt idx="5024">
                  <c:v>27.114858169608802</c:v>
                </c:pt>
                <c:pt idx="5025">
                  <c:v>28.234139639228999</c:v>
                </c:pt>
                <c:pt idx="5026">
                  <c:v>26.438064258465801</c:v>
                </c:pt>
                <c:pt idx="5027">
                  <c:v>27.451761367347501</c:v>
                </c:pt>
                <c:pt idx="5028">
                  <c:v>25.664240679447399</c:v>
                </c:pt>
                <c:pt idx="5029">
                  <c:v>26.859057840633099</c:v>
                </c:pt>
                <c:pt idx="5030">
                  <c:v>29.228259568378999</c:v>
                </c:pt>
                <c:pt idx="5031">
                  <c:v>22.006377536855599</c:v>
                </c:pt>
                <c:pt idx="5032">
                  <c:v>23.0187261615763</c:v>
                </c:pt>
                <c:pt idx="5033">
                  <c:v>21.725933263224199</c:v>
                </c:pt>
                <c:pt idx="5034">
                  <c:v>24.396444643319999</c:v>
                </c:pt>
                <c:pt idx="5035">
                  <c:v>23.783626265643001</c:v>
                </c:pt>
                <c:pt idx="5036">
                  <c:v>23.4952483724249</c:v>
                </c:pt>
                <c:pt idx="5037">
                  <c:v>25.556325775461101</c:v>
                </c:pt>
                <c:pt idx="5038">
                  <c:v>23.426180600149301</c:v>
                </c:pt>
                <c:pt idx="5039">
                  <c:v>21.812493889327001</c:v>
                </c:pt>
                <c:pt idx="5040">
                  <c:v>26.3559572109431</c:v>
                </c:pt>
                <c:pt idx="5041">
                  <c:v>21.954543074867502</c:v>
                </c:pt>
                <c:pt idx="5042">
                  <c:v>23.212684417674001</c:v>
                </c:pt>
                <c:pt idx="5043">
                  <c:v>22.4270403211268</c:v>
                </c:pt>
                <c:pt idx="5044">
                  <c:v>48.773042954002499</c:v>
                </c:pt>
                <c:pt idx="5045">
                  <c:v>49.688344686512302</c:v>
                </c:pt>
                <c:pt idx="5046">
                  <c:v>48.3808320523489</c:v>
                </c:pt>
                <c:pt idx="5047">
                  <c:v>47.101765952193603</c:v>
                </c:pt>
                <c:pt idx="5048">
                  <c:v>49.605715197697499</c:v>
                </c:pt>
                <c:pt idx="5049">
                  <c:v>49.292128582928001</c:v>
                </c:pt>
                <c:pt idx="5050">
                  <c:v>31.396192216150499</c:v>
                </c:pt>
                <c:pt idx="5051">
                  <c:v>32.472301886033001</c:v>
                </c:pt>
                <c:pt idx="5052">
                  <c:v>44.625501109179197</c:v>
                </c:pt>
                <c:pt idx="5053">
                  <c:v>52.593563836945499</c:v>
                </c:pt>
                <c:pt idx="5054">
                  <c:v>40.450174688757301</c:v>
                </c:pt>
                <c:pt idx="5055">
                  <c:v>47.153828681954401</c:v>
                </c:pt>
                <c:pt idx="5056">
                  <c:v>65.509039444589504</c:v>
                </c:pt>
                <c:pt idx="5057">
                  <c:v>58.4099764439081</c:v>
                </c:pt>
                <c:pt idx="5058">
                  <c:v>36.451536499114802</c:v>
                </c:pt>
                <c:pt idx="5059">
                  <c:v>31.198025964235299</c:v>
                </c:pt>
                <c:pt idx="5060">
                  <c:v>30.805614081782601</c:v>
                </c:pt>
                <c:pt idx="5061">
                  <c:v>29.3760184398296</c:v>
                </c:pt>
                <c:pt idx="5062">
                  <c:v>29.843587259775401</c:v>
                </c:pt>
                <c:pt idx="5063">
                  <c:v>28.2827247756519</c:v>
                </c:pt>
                <c:pt idx="5064">
                  <c:v>33.346116358817099</c:v>
                </c:pt>
                <c:pt idx="5065">
                  <c:v>36.7347111925409</c:v>
                </c:pt>
                <c:pt idx="5066">
                  <c:v>44.521435300251198</c:v>
                </c:pt>
                <c:pt idx="5067">
                  <c:v>45.080051051117302</c:v>
                </c:pt>
                <c:pt idx="5068">
                  <c:v>44.959827183709102</c:v>
                </c:pt>
                <c:pt idx="5069">
                  <c:v>43.2359457014608</c:v>
                </c:pt>
                <c:pt idx="5070">
                  <c:v>32.125160180654198</c:v>
                </c:pt>
                <c:pt idx="5071">
                  <c:v>32.753467224741101</c:v>
                </c:pt>
                <c:pt idx="5072">
                  <c:v>28.683412044769302</c:v>
                </c:pt>
                <c:pt idx="5073">
                  <c:v>28.559478599420299</c:v>
                </c:pt>
                <c:pt idx="5074">
                  <c:v>40.523628139469402</c:v>
                </c:pt>
                <c:pt idx="5075">
                  <c:v>35.912692109699599</c:v>
                </c:pt>
                <c:pt idx="5076">
                  <c:v>44.680807725241301</c:v>
                </c:pt>
                <c:pt idx="5077">
                  <c:v>39.945374561079703</c:v>
                </c:pt>
                <c:pt idx="5078">
                  <c:v>34.849255289989998</c:v>
                </c:pt>
                <c:pt idx="5079">
                  <c:v>40.683569602111902</c:v>
                </c:pt>
                <c:pt idx="5080">
                  <c:v>41.158133677977098</c:v>
                </c:pt>
                <c:pt idx="5081">
                  <c:v>38.186278922095603</c:v>
                </c:pt>
                <c:pt idx="5082">
                  <c:v>45.731104915285897</c:v>
                </c:pt>
                <c:pt idx="5083">
                  <c:v>36.465180348537999</c:v>
                </c:pt>
                <c:pt idx="5084">
                  <c:v>34.330208551800901</c:v>
                </c:pt>
                <c:pt idx="5085">
                  <c:v>34.852207994367099</c:v>
                </c:pt>
                <c:pt idx="5086">
                  <c:v>53.102191755898097</c:v>
                </c:pt>
                <c:pt idx="5087">
                  <c:v>57.698378496523098</c:v>
                </c:pt>
                <c:pt idx="5088">
                  <c:v>36.805609005136397</c:v>
                </c:pt>
                <c:pt idx="5089">
                  <c:v>38.676885744047503</c:v>
                </c:pt>
                <c:pt idx="5090">
                  <c:v>46.217923743243297</c:v>
                </c:pt>
                <c:pt idx="5091">
                  <c:v>44.116881983703102</c:v>
                </c:pt>
                <c:pt idx="5092">
                  <c:v>38.593561479931203</c:v>
                </c:pt>
                <c:pt idx="5093">
                  <c:v>34.051691590657803</c:v>
                </c:pt>
                <c:pt idx="5094">
                  <c:v>27.796787199091401</c:v>
                </c:pt>
                <c:pt idx="5095">
                  <c:v>27.356478428400798</c:v>
                </c:pt>
                <c:pt idx="5096">
                  <c:v>29.726038694288398</c:v>
                </c:pt>
                <c:pt idx="5097">
                  <c:v>29.070887432667</c:v>
                </c:pt>
                <c:pt idx="5098">
                  <c:v>61.424739195230998</c:v>
                </c:pt>
                <c:pt idx="5099">
                  <c:v>63.700071014122102</c:v>
                </c:pt>
                <c:pt idx="5100">
                  <c:v>30.510066422930201</c:v>
                </c:pt>
                <c:pt idx="5101">
                  <c:v>30.088783381272101</c:v>
                </c:pt>
                <c:pt idx="5102">
                  <c:v>43.589944505457296</c:v>
                </c:pt>
                <c:pt idx="5103">
                  <c:v>47.746826654151498</c:v>
                </c:pt>
                <c:pt idx="5104">
                  <c:v>43.988172502082598</c:v>
                </c:pt>
                <c:pt idx="5105">
                  <c:v>43.9163193734475</c:v>
                </c:pt>
                <c:pt idx="5106">
                  <c:v>28.283797761099201</c:v>
                </c:pt>
                <c:pt idx="5107">
                  <c:v>31.943245451902801</c:v>
                </c:pt>
                <c:pt idx="5108">
                  <c:v>28.8486006745865</c:v>
                </c:pt>
                <c:pt idx="5109">
                  <c:v>26.555474213379298</c:v>
                </c:pt>
                <c:pt idx="5110">
                  <c:v>33.252816666121902</c:v>
                </c:pt>
                <c:pt idx="5111">
                  <c:v>32.182129398364303</c:v>
                </c:pt>
                <c:pt idx="5112">
                  <c:v>39.985304287603903</c:v>
                </c:pt>
                <c:pt idx="5113">
                  <c:v>37.295316263503103</c:v>
                </c:pt>
                <c:pt idx="5114">
                  <c:v>29.822397791586301</c:v>
                </c:pt>
                <c:pt idx="5115">
                  <c:v>30.9334814747059</c:v>
                </c:pt>
                <c:pt idx="5116">
                  <c:v>31.357061698793601</c:v>
                </c:pt>
                <c:pt idx="5117">
                  <c:v>28.400283857049001</c:v>
                </c:pt>
                <c:pt idx="5118">
                  <c:v>37.567721486483698</c:v>
                </c:pt>
                <c:pt idx="5119">
                  <c:v>32.179040259119198</c:v>
                </c:pt>
                <c:pt idx="5120">
                  <c:v>24.958309901060201</c:v>
                </c:pt>
                <c:pt idx="5121">
                  <c:v>27.836270815326099</c:v>
                </c:pt>
                <c:pt idx="5122">
                  <c:v>30.248406918943001</c:v>
                </c:pt>
                <c:pt idx="5123">
                  <c:v>32.273904556058802</c:v>
                </c:pt>
                <c:pt idx="5124">
                  <c:v>39.707889774587301</c:v>
                </c:pt>
                <c:pt idx="5125">
                  <c:v>33.947357716676798</c:v>
                </c:pt>
                <c:pt idx="5126">
                  <c:v>37.970610660259098</c:v>
                </c:pt>
                <c:pt idx="5127">
                  <c:v>39.668296013259798</c:v>
                </c:pt>
                <c:pt idx="5128">
                  <c:v>63.422806715442</c:v>
                </c:pt>
                <c:pt idx="5129">
                  <c:v>64.044037639886994</c:v>
                </c:pt>
                <c:pt idx="5130">
                  <c:v>65.615620369118403</c:v>
                </c:pt>
                <c:pt idx="5131">
                  <c:v>62.202393466464997</c:v>
                </c:pt>
                <c:pt idx="5132">
                  <c:v>31.642266144177</c:v>
                </c:pt>
                <c:pt idx="5133">
                  <c:v>44.598837384549903</c:v>
                </c:pt>
                <c:pt idx="5134">
                  <c:v>64.486460743087704</c:v>
                </c:pt>
                <c:pt idx="5135">
                  <c:v>65.081744112642795</c:v>
                </c:pt>
                <c:pt idx="5136">
                  <c:v>60.565672561121303</c:v>
                </c:pt>
                <c:pt idx="5137">
                  <c:v>60.886310002955703</c:v>
                </c:pt>
                <c:pt idx="5138">
                  <c:v>63.046320816212301</c:v>
                </c:pt>
                <c:pt idx="5139">
                  <c:v>58.835590408746597</c:v>
                </c:pt>
                <c:pt idx="5140">
                  <c:v>54.640394085543903</c:v>
                </c:pt>
                <c:pt idx="5141">
                  <c:v>57.7217268085314</c:v>
                </c:pt>
                <c:pt idx="5142">
                  <c:v>57.361640289787601</c:v>
                </c:pt>
                <c:pt idx="5143">
                  <c:v>63.433865645378397</c:v>
                </c:pt>
                <c:pt idx="5144">
                  <c:v>56.860236257144599</c:v>
                </c:pt>
                <c:pt idx="5145">
                  <c:v>62.682984609285597</c:v>
                </c:pt>
                <c:pt idx="5146">
                  <c:v>61.637206359641603</c:v>
                </c:pt>
                <c:pt idx="5147">
                  <c:v>58.943978166069698</c:v>
                </c:pt>
                <c:pt idx="5148">
                  <c:v>53.9604000741734</c:v>
                </c:pt>
                <c:pt idx="5149">
                  <c:v>58.287617302824003</c:v>
                </c:pt>
                <c:pt idx="5150">
                  <c:v>55.548207583521297</c:v>
                </c:pt>
                <c:pt idx="5151">
                  <c:v>54.172100483690997</c:v>
                </c:pt>
                <c:pt idx="5152">
                  <c:v>56.170269083555198</c:v>
                </c:pt>
                <c:pt idx="5153">
                  <c:v>60.966303261894801</c:v>
                </c:pt>
                <c:pt idx="5154">
                  <c:v>35.225212039502203</c:v>
                </c:pt>
                <c:pt idx="5155">
                  <c:v>36.221802935561598</c:v>
                </c:pt>
                <c:pt idx="5156">
                  <c:v>60.925266917141698</c:v>
                </c:pt>
                <c:pt idx="5157">
                  <c:v>55.102447945225101</c:v>
                </c:pt>
                <c:pt idx="5158">
                  <c:v>60.7783104277622</c:v>
                </c:pt>
                <c:pt idx="5159">
                  <c:v>56.433680665080502</c:v>
                </c:pt>
                <c:pt idx="5160">
                  <c:v>56.748052618894398</c:v>
                </c:pt>
                <c:pt idx="5161">
                  <c:v>52.474378325004899</c:v>
                </c:pt>
                <c:pt idx="5162">
                  <c:v>56.182882645752201</c:v>
                </c:pt>
                <c:pt idx="5163">
                  <c:v>63.540548918721903</c:v>
                </c:pt>
                <c:pt idx="5164">
                  <c:v>56.884153062878902</c:v>
                </c:pt>
                <c:pt idx="5165">
                  <c:v>46.484224389758701</c:v>
                </c:pt>
                <c:pt idx="5166">
                  <c:v>55.9122844368746</c:v>
                </c:pt>
                <c:pt idx="5167">
                  <c:v>51.147251886733301</c:v>
                </c:pt>
                <c:pt idx="5168">
                  <c:v>56.203311070275298</c:v>
                </c:pt>
                <c:pt idx="5169">
                  <c:v>53.430674338627398</c:v>
                </c:pt>
                <c:pt idx="5170">
                  <c:v>50.716069656844503</c:v>
                </c:pt>
                <c:pt idx="5171">
                  <c:v>49.577162235426798</c:v>
                </c:pt>
                <c:pt idx="5172">
                  <c:v>61.925691768975</c:v>
                </c:pt>
                <c:pt idx="5173">
                  <c:v>60.1390956652738</c:v>
                </c:pt>
                <c:pt idx="5174">
                  <c:v>56.987435889776698</c:v>
                </c:pt>
                <c:pt idx="5175">
                  <c:v>62.013410595658698</c:v>
                </c:pt>
                <c:pt idx="5176">
                  <c:v>34.236016366563597</c:v>
                </c:pt>
                <c:pt idx="5177">
                  <c:v>33.8530322694752</c:v>
                </c:pt>
                <c:pt idx="5178">
                  <c:v>57.267495063528102</c:v>
                </c:pt>
                <c:pt idx="5179">
                  <c:v>54.890772465666799</c:v>
                </c:pt>
                <c:pt idx="5180">
                  <c:v>48.562485968399002</c:v>
                </c:pt>
                <c:pt idx="5181">
                  <c:v>55.2190758246524</c:v>
                </c:pt>
                <c:pt idx="5182">
                  <c:v>58.127694696296203</c:v>
                </c:pt>
                <c:pt idx="5183">
                  <c:v>59.544378432430399</c:v>
                </c:pt>
                <c:pt idx="5184">
                  <c:v>41.738382287690001</c:v>
                </c:pt>
                <c:pt idx="5185">
                  <c:v>39.304783664839</c:v>
                </c:pt>
                <c:pt idx="5186">
                  <c:v>43.270997949442801</c:v>
                </c:pt>
                <c:pt idx="5187">
                  <c:v>40.1262431380853</c:v>
                </c:pt>
                <c:pt idx="5188">
                  <c:v>38.844573987563699</c:v>
                </c:pt>
                <c:pt idx="5189">
                  <c:v>47.077922032594799</c:v>
                </c:pt>
                <c:pt idx="5190">
                  <c:v>42.147478930671497</c:v>
                </c:pt>
                <c:pt idx="5191">
                  <c:v>44.140456478432903</c:v>
                </c:pt>
                <c:pt idx="5192">
                  <c:v>34.189667220852101</c:v>
                </c:pt>
                <c:pt idx="5193">
                  <c:v>41.216509579971401</c:v>
                </c:pt>
                <c:pt idx="5194">
                  <c:v>39.664561686668499</c:v>
                </c:pt>
                <c:pt idx="5195">
                  <c:v>44.035323576593299</c:v>
                </c:pt>
                <c:pt idx="5196">
                  <c:v>41.848759727726701</c:v>
                </c:pt>
                <c:pt idx="5197">
                  <c:v>45.688276151787903</c:v>
                </c:pt>
                <c:pt idx="5198">
                  <c:v>44.825111666953497</c:v>
                </c:pt>
                <c:pt idx="5199">
                  <c:v>42.378748723642701</c:v>
                </c:pt>
                <c:pt idx="5200">
                  <c:v>38.929267677006898</c:v>
                </c:pt>
                <c:pt idx="5201">
                  <c:v>38.468973872450803</c:v>
                </c:pt>
                <c:pt idx="5202">
                  <c:v>58.3218987164651</c:v>
                </c:pt>
                <c:pt idx="5203">
                  <c:v>60.369284585865003</c:v>
                </c:pt>
                <c:pt idx="5204">
                  <c:v>54.792169672033602</c:v>
                </c:pt>
                <c:pt idx="5205">
                  <c:v>45.106219893391298</c:v>
                </c:pt>
                <c:pt idx="5206">
                  <c:v>68.359590548535706</c:v>
                </c:pt>
                <c:pt idx="5207">
                  <c:v>60.373950658352598</c:v>
                </c:pt>
                <c:pt idx="5208">
                  <c:v>66.328503886512607</c:v>
                </c:pt>
                <c:pt idx="5209">
                  <c:v>70.295507045682399</c:v>
                </c:pt>
                <c:pt idx="5210">
                  <c:v>55.604449752964499</c:v>
                </c:pt>
                <c:pt idx="5211">
                  <c:v>57.8304880619717</c:v>
                </c:pt>
                <c:pt idx="5212">
                  <c:v>65.587580782700002</c:v>
                </c:pt>
                <c:pt idx="5213">
                  <c:v>34.974451369785598</c:v>
                </c:pt>
                <c:pt idx="5214">
                  <c:v>37.142400697966302</c:v>
                </c:pt>
                <c:pt idx="5215">
                  <c:v>54.085130099712103</c:v>
                </c:pt>
                <c:pt idx="5216">
                  <c:v>55.385539145951199</c:v>
                </c:pt>
                <c:pt idx="5217">
                  <c:v>54.890355546093197</c:v>
                </c:pt>
                <c:pt idx="5218">
                  <c:v>45.487722606972</c:v>
                </c:pt>
                <c:pt idx="5219">
                  <c:v>58.257397206185502</c:v>
                </c:pt>
                <c:pt idx="5220">
                  <c:v>61.558059994082903</c:v>
                </c:pt>
                <c:pt idx="5221">
                  <c:v>43.764164670267903</c:v>
                </c:pt>
                <c:pt idx="5222">
                  <c:v>42.755157385325901</c:v>
                </c:pt>
                <c:pt idx="5223">
                  <c:v>43.931365646398199</c:v>
                </c:pt>
                <c:pt idx="5224">
                  <c:v>43.220706697261299</c:v>
                </c:pt>
                <c:pt idx="5225">
                  <c:v>65.596760990905096</c:v>
                </c:pt>
                <c:pt idx="5226">
                  <c:v>55.035770820062801</c:v>
                </c:pt>
                <c:pt idx="5227">
                  <c:v>44.459173769476401</c:v>
                </c:pt>
                <c:pt idx="5228">
                  <c:v>68.841057322180603</c:v>
                </c:pt>
                <c:pt idx="5229">
                  <c:v>61.621318360611298</c:v>
                </c:pt>
                <c:pt idx="5230">
                  <c:v>53.5067771641029</c:v>
                </c:pt>
                <c:pt idx="5231">
                  <c:v>52.601445511562503</c:v>
                </c:pt>
                <c:pt idx="5232">
                  <c:v>63.652743979426099</c:v>
                </c:pt>
                <c:pt idx="5233">
                  <c:v>63.031355225675199</c:v>
                </c:pt>
                <c:pt idx="5234">
                  <c:v>65.326630105446</c:v>
                </c:pt>
                <c:pt idx="5235">
                  <c:v>62.960394770891099</c:v>
                </c:pt>
                <c:pt idx="5236">
                  <c:v>60.470930013037403</c:v>
                </c:pt>
                <c:pt idx="5237">
                  <c:v>61.3665407945468</c:v>
                </c:pt>
                <c:pt idx="5238">
                  <c:v>66.384259513805006</c:v>
                </c:pt>
                <c:pt idx="5239">
                  <c:v>70.100063870555601</c:v>
                </c:pt>
                <c:pt idx="5240">
                  <c:v>69.1607253058894</c:v>
                </c:pt>
                <c:pt idx="5241">
                  <c:v>63.225756691121703</c:v>
                </c:pt>
                <c:pt idx="5242">
                  <c:v>63.038504594070197</c:v>
                </c:pt>
                <c:pt idx="5243">
                  <c:v>44.315990588079103</c:v>
                </c:pt>
                <c:pt idx="5244">
                  <c:v>41.924410641031201</c:v>
                </c:pt>
                <c:pt idx="5245">
                  <c:v>50.407280835401998</c:v>
                </c:pt>
                <c:pt idx="5246">
                  <c:v>54.283334245165399</c:v>
                </c:pt>
                <c:pt idx="5247">
                  <c:v>61.358814410912501</c:v>
                </c:pt>
                <c:pt idx="5248">
                  <c:v>58.888832189599597</c:v>
                </c:pt>
                <c:pt idx="5249">
                  <c:v>52.428928289606702</c:v>
                </c:pt>
                <c:pt idx="5250">
                  <c:v>54.851910647943598</c:v>
                </c:pt>
                <c:pt idx="5251">
                  <c:v>55.606652382857597</c:v>
                </c:pt>
                <c:pt idx="5252">
                  <c:v>57.5171239130934</c:v>
                </c:pt>
                <c:pt idx="5253">
                  <c:v>65.347027798128394</c:v>
                </c:pt>
                <c:pt idx="5254">
                  <c:v>56.868621426284598</c:v>
                </c:pt>
                <c:pt idx="5255">
                  <c:v>49.028921608377601</c:v>
                </c:pt>
                <c:pt idx="5256">
                  <c:v>57.463529486634499</c:v>
                </c:pt>
                <c:pt idx="5257">
                  <c:v>62.812082454344498</c:v>
                </c:pt>
                <c:pt idx="5258">
                  <c:v>40.160314686796497</c:v>
                </c:pt>
                <c:pt idx="5259">
                  <c:v>44.245566172746699</c:v>
                </c:pt>
                <c:pt idx="5260">
                  <c:v>65.905067168336004</c:v>
                </c:pt>
                <c:pt idx="5261">
                  <c:v>66.371939127929096</c:v>
                </c:pt>
                <c:pt idx="5262">
                  <c:v>66.117888882094803</c:v>
                </c:pt>
                <c:pt idx="5263">
                  <c:v>61.073067489615198</c:v>
                </c:pt>
                <c:pt idx="5264">
                  <c:v>61.586485858888501</c:v>
                </c:pt>
                <c:pt idx="5265">
                  <c:v>61.493710511227697</c:v>
                </c:pt>
                <c:pt idx="5266">
                  <c:v>61.462373280450301</c:v>
                </c:pt>
                <c:pt idx="5267">
                  <c:v>66.598661877636502</c:v>
                </c:pt>
                <c:pt idx="5268">
                  <c:v>64.4627686696045</c:v>
                </c:pt>
                <c:pt idx="5269">
                  <c:v>34.019838536359302</c:v>
                </c:pt>
                <c:pt idx="5270">
                  <c:v>33.1856068557206</c:v>
                </c:pt>
                <c:pt idx="5271">
                  <c:v>64.122590672414901</c:v>
                </c:pt>
                <c:pt idx="5272">
                  <c:v>70.191391104872594</c:v>
                </c:pt>
                <c:pt idx="5273">
                  <c:v>61.799224351910503</c:v>
                </c:pt>
                <c:pt idx="5274">
                  <c:v>63.783475144762598</c:v>
                </c:pt>
                <c:pt idx="5275">
                  <c:v>66.077631983850395</c:v>
                </c:pt>
                <c:pt idx="5276">
                  <c:v>69.584592541799196</c:v>
                </c:pt>
                <c:pt idx="5277">
                  <c:v>62.598174247632997</c:v>
                </c:pt>
                <c:pt idx="5278">
                  <c:v>58.970832264933399</c:v>
                </c:pt>
                <c:pt idx="5279">
                  <c:v>66.727731529177802</c:v>
                </c:pt>
                <c:pt idx="5280">
                  <c:v>58.635233674627401</c:v>
                </c:pt>
                <c:pt idx="5281">
                  <c:v>57.2495364274072</c:v>
                </c:pt>
                <c:pt idx="5282">
                  <c:v>64.367677827325906</c:v>
                </c:pt>
                <c:pt idx="5283">
                  <c:v>61.185984431285704</c:v>
                </c:pt>
                <c:pt idx="5284">
                  <c:v>56.7088754145229</c:v>
                </c:pt>
                <c:pt idx="5285">
                  <c:v>36.068939405648898</c:v>
                </c:pt>
                <c:pt idx="5286">
                  <c:v>40.4856563666198</c:v>
                </c:pt>
                <c:pt idx="5287">
                  <c:v>30.093667930857301</c:v>
                </c:pt>
                <c:pt idx="5288">
                  <c:v>39.325926627322303</c:v>
                </c:pt>
                <c:pt idx="5289">
                  <c:v>34.426664739958497</c:v>
                </c:pt>
                <c:pt idx="5290">
                  <c:v>38.585575099485197</c:v>
                </c:pt>
                <c:pt idx="5291">
                  <c:v>40.199472672435803</c:v>
                </c:pt>
                <c:pt idx="5292">
                  <c:v>42.636889023923601</c:v>
                </c:pt>
                <c:pt idx="5293">
                  <c:v>37.928034641220897</c:v>
                </c:pt>
                <c:pt idx="5294">
                  <c:v>36.438981680967302</c:v>
                </c:pt>
                <c:pt idx="5295">
                  <c:v>35.986795552440803</c:v>
                </c:pt>
                <c:pt idx="5296">
                  <c:v>36.886948935148503</c:v>
                </c:pt>
                <c:pt idx="5297">
                  <c:v>33.5990858229259</c:v>
                </c:pt>
                <c:pt idx="5298">
                  <c:v>36.966096207251098</c:v>
                </c:pt>
                <c:pt idx="5299">
                  <c:v>40.399616368721098</c:v>
                </c:pt>
                <c:pt idx="5300">
                  <c:v>44.7561865846993</c:v>
                </c:pt>
                <c:pt idx="5301">
                  <c:v>38.250326163189897</c:v>
                </c:pt>
                <c:pt idx="5302">
                  <c:v>35.828365570565801</c:v>
                </c:pt>
                <c:pt idx="5303">
                  <c:v>44.136177228259001</c:v>
                </c:pt>
                <c:pt idx="5304">
                  <c:v>38.090248446988099</c:v>
                </c:pt>
                <c:pt idx="5305">
                  <c:v>33.243510357650102</c:v>
                </c:pt>
                <c:pt idx="5306">
                  <c:v>37.351238694886703</c:v>
                </c:pt>
                <c:pt idx="5307">
                  <c:v>41.369384713647001</c:v>
                </c:pt>
                <c:pt idx="5308">
                  <c:v>43.736194615772398</c:v>
                </c:pt>
                <c:pt idx="5309">
                  <c:v>45.433888490286499</c:v>
                </c:pt>
                <c:pt idx="5310">
                  <c:v>55.743795261757498</c:v>
                </c:pt>
                <c:pt idx="5311">
                  <c:v>45.198424118348498</c:v>
                </c:pt>
                <c:pt idx="5312">
                  <c:v>49.659985543343197</c:v>
                </c:pt>
                <c:pt idx="5313">
                  <c:v>32.069263857737099</c:v>
                </c:pt>
                <c:pt idx="5314">
                  <c:v>34.535632413461599</c:v>
                </c:pt>
                <c:pt idx="5315">
                  <c:v>28.1732992067876</c:v>
                </c:pt>
                <c:pt idx="5316">
                  <c:v>33.595224217560698</c:v>
                </c:pt>
                <c:pt idx="5317">
                  <c:v>34.598566690519299</c:v>
                </c:pt>
                <c:pt idx="5318">
                  <c:v>34.826180300989797</c:v>
                </c:pt>
                <c:pt idx="5319">
                  <c:v>36.081540729502201</c:v>
                </c:pt>
                <c:pt idx="5320">
                  <c:v>32.5846727256137</c:v>
                </c:pt>
                <c:pt idx="5321">
                  <c:v>33.916116488906198</c:v>
                </c:pt>
                <c:pt idx="5322">
                  <c:v>33.119650433017497</c:v>
                </c:pt>
                <c:pt idx="5323">
                  <c:v>48.551837068302</c:v>
                </c:pt>
                <c:pt idx="5324">
                  <c:v>60.540978121966297</c:v>
                </c:pt>
                <c:pt idx="5325">
                  <c:v>50.319438356120202</c:v>
                </c:pt>
                <c:pt idx="5326">
                  <c:v>37.127823833485202</c:v>
                </c:pt>
                <c:pt idx="5327">
                  <c:v>39.0293727953133</c:v>
                </c:pt>
                <c:pt idx="5328">
                  <c:v>46.950923743379299</c:v>
                </c:pt>
                <c:pt idx="5329">
                  <c:v>35.062942753243803</c:v>
                </c:pt>
                <c:pt idx="5330">
                  <c:v>36.233955157530303</c:v>
                </c:pt>
                <c:pt idx="5331">
                  <c:v>34.8342705713751</c:v>
                </c:pt>
                <c:pt idx="5332">
                  <c:v>29.761719267898599</c:v>
                </c:pt>
                <c:pt idx="5333">
                  <c:v>57.335525658843302</c:v>
                </c:pt>
                <c:pt idx="5334">
                  <c:v>56.142138480121901</c:v>
                </c:pt>
                <c:pt idx="5335">
                  <c:v>40.401080981165201</c:v>
                </c:pt>
                <c:pt idx="5336">
                  <c:v>42.816954131005303</c:v>
                </c:pt>
                <c:pt idx="5337">
                  <c:v>70.2212871120405</c:v>
                </c:pt>
                <c:pt idx="5338">
                  <c:v>62.908208660495603</c:v>
                </c:pt>
                <c:pt idx="5339">
                  <c:v>65.144534249208604</c:v>
                </c:pt>
                <c:pt idx="5340">
                  <c:v>63.734696823818901</c:v>
                </c:pt>
                <c:pt idx="5341">
                  <c:v>60.737489115239804</c:v>
                </c:pt>
                <c:pt idx="5342">
                  <c:v>70.510527037923296</c:v>
                </c:pt>
                <c:pt idx="5343">
                  <c:v>68.823864715717505</c:v>
                </c:pt>
                <c:pt idx="5344">
                  <c:v>49.467851344375198</c:v>
                </c:pt>
                <c:pt idx="5345">
                  <c:v>55.572733224188397</c:v>
                </c:pt>
                <c:pt idx="5346">
                  <c:v>47.125610959645201</c:v>
                </c:pt>
                <c:pt idx="5347">
                  <c:v>51.482639614911001</c:v>
                </c:pt>
                <c:pt idx="5348">
                  <c:v>64.677661111108307</c:v>
                </c:pt>
                <c:pt idx="5349">
                  <c:v>67.283146363926903</c:v>
                </c:pt>
                <c:pt idx="5350">
                  <c:v>41.225441123164401</c:v>
                </c:pt>
                <c:pt idx="5351">
                  <c:v>59.061528453990299</c:v>
                </c:pt>
                <c:pt idx="5352">
                  <c:v>41.3752038194148</c:v>
                </c:pt>
                <c:pt idx="5353">
                  <c:v>41.052506800326299</c:v>
                </c:pt>
                <c:pt idx="5354">
                  <c:v>41.9393218389298</c:v>
                </c:pt>
                <c:pt idx="5355">
                  <c:v>37.752109720467601</c:v>
                </c:pt>
                <c:pt idx="5356">
                  <c:v>35.298244853810402</c:v>
                </c:pt>
                <c:pt idx="5357">
                  <c:v>30.863528280931</c:v>
                </c:pt>
                <c:pt idx="5358">
                  <c:v>33.721301276790101</c:v>
                </c:pt>
                <c:pt idx="5359">
                  <c:v>34.352740248997698</c:v>
                </c:pt>
                <c:pt idx="5360">
                  <c:v>34.740216180821797</c:v>
                </c:pt>
                <c:pt idx="5361">
                  <c:v>35.076268587041</c:v>
                </c:pt>
                <c:pt idx="5362">
                  <c:v>32.468343280462598</c:v>
                </c:pt>
                <c:pt idx="5363">
                  <c:v>35.190731730113299</c:v>
                </c:pt>
                <c:pt idx="5364">
                  <c:v>37.479018968934</c:v>
                </c:pt>
                <c:pt idx="5365">
                  <c:v>38.805190272474903</c:v>
                </c:pt>
                <c:pt idx="5366">
                  <c:v>46.632743579640199</c:v>
                </c:pt>
                <c:pt idx="5367">
                  <c:v>52.3906509207835</c:v>
                </c:pt>
                <c:pt idx="5368">
                  <c:v>33.9660992441734</c:v>
                </c:pt>
                <c:pt idx="5369">
                  <c:v>32.2846214469538</c:v>
                </c:pt>
                <c:pt idx="5370">
                  <c:v>32.3585151154195</c:v>
                </c:pt>
                <c:pt idx="5371">
                  <c:v>30.4745480300368</c:v>
                </c:pt>
                <c:pt idx="5372">
                  <c:v>29.636058946934</c:v>
                </c:pt>
                <c:pt idx="5373">
                  <c:v>33.566097140991403</c:v>
                </c:pt>
                <c:pt idx="5374">
                  <c:v>31.5525133047793</c:v>
                </c:pt>
                <c:pt idx="5375">
                  <c:v>33.996115368417797</c:v>
                </c:pt>
                <c:pt idx="5376">
                  <c:v>34.342125616262898</c:v>
                </c:pt>
                <c:pt idx="5377">
                  <c:v>32.2171011452415</c:v>
                </c:pt>
                <c:pt idx="5378">
                  <c:v>37.265457968564498</c:v>
                </c:pt>
                <c:pt idx="5379">
                  <c:v>35.373329721057701</c:v>
                </c:pt>
                <c:pt idx="5380">
                  <c:v>47.475834914534801</c:v>
                </c:pt>
                <c:pt idx="5381">
                  <c:v>39.2567494351891</c:v>
                </c:pt>
                <c:pt idx="5382">
                  <c:v>37.0104205869971</c:v>
                </c:pt>
                <c:pt idx="5383">
                  <c:v>37.986469287264697</c:v>
                </c:pt>
                <c:pt idx="5384">
                  <c:v>35.502213531084401</c:v>
                </c:pt>
                <c:pt idx="5385">
                  <c:v>37.5248001648459</c:v>
                </c:pt>
                <c:pt idx="5386">
                  <c:v>55.441753212531196</c:v>
                </c:pt>
                <c:pt idx="5387">
                  <c:v>48.267830348816801</c:v>
                </c:pt>
                <c:pt idx="5388">
                  <c:v>25.224796026472699</c:v>
                </c:pt>
                <c:pt idx="5389">
                  <c:v>28.188640469147298</c:v>
                </c:pt>
                <c:pt idx="5390">
                  <c:v>23.530063559157799</c:v>
                </c:pt>
                <c:pt idx="5391">
                  <c:v>25.6599826424025</c:v>
                </c:pt>
                <c:pt idx="5392">
                  <c:v>24.9801994025059</c:v>
                </c:pt>
                <c:pt idx="5393">
                  <c:v>23.670230487445501</c:v>
                </c:pt>
                <c:pt idx="5394">
                  <c:v>29.939847090508302</c:v>
                </c:pt>
                <c:pt idx="5395">
                  <c:v>29.0028887476997</c:v>
                </c:pt>
                <c:pt idx="5396">
                  <c:v>27.170004146078799</c:v>
                </c:pt>
                <c:pt idx="5397">
                  <c:v>28.657653776261</c:v>
                </c:pt>
                <c:pt idx="5398">
                  <c:v>28.850216679874201</c:v>
                </c:pt>
                <c:pt idx="5399">
                  <c:v>27.1613302426831</c:v>
                </c:pt>
                <c:pt idx="5400">
                  <c:v>30.695546679784901</c:v>
                </c:pt>
                <c:pt idx="5401">
                  <c:v>30.3023117460585</c:v>
                </c:pt>
                <c:pt idx="5402">
                  <c:v>29.899833236703302</c:v>
                </c:pt>
                <c:pt idx="5403">
                  <c:v>28.309029055595499</c:v>
                </c:pt>
                <c:pt idx="5404">
                  <c:v>25.589522327928702</c:v>
                </c:pt>
                <c:pt idx="5405">
                  <c:v>26.328019701376199</c:v>
                </c:pt>
                <c:pt idx="5406">
                  <c:v>26.885311535423</c:v>
                </c:pt>
                <c:pt idx="5407">
                  <c:v>26.975149136682301</c:v>
                </c:pt>
                <c:pt idx="5408">
                  <c:v>34.215445070710103</c:v>
                </c:pt>
                <c:pt idx="5409">
                  <c:v>41.094870416111299</c:v>
                </c:pt>
                <c:pt idx="5410">
                  <c:v>29.816491838905801</c:v>
                </c:pt>
                <c:pt idx="5411">
                  <c:v>28.8236334563498</c:v>
                </c:pt>
                <c:pt idx="5412">
                  <c:v>27.909014714069901</c:v>
                </c:pt>
                <c:pt idx="5413">
                  <c:v>24.956788992235399</c:v>
                </c:pt>
                <c:pt idx="5414">
                  <c:v>27.964133131603099</c:v>
                </c:pt>
                <c:pt idx="5415">
                  <c:v>25.987706810443299</c:v>
                </c:pt>
                <c:pt idx="5416">
                  <c:v>26.211197005648899</c:v>
                </c:pt>
                <c:pt idx="5417">
                  <c:v>23.1779576189785</c:v>
                </c:pt>
                <c:pt idx="5418">
                  <c:v>26.018800996781302</c:v>
                </c:pt>
                <c:pt idx="5419">
                  <c:v>30.443181699197901</c:v>
                </c:pt>
                <c:pt idx="5420">
                  <c:v>25.038094745539599</c:v>
                </c:pt>
                <c:pt idx="5421">
                  <c:v>23.867522649661201</c:v>
                </c:pt>
                <c:pt idx="5422">
                  <c:v>26.369825973926201</c:v>
                </c:pt>
                <c:pt idx="5423">
                  <c:v>28.9394869659147</c:v>
                </c:pt>
                <c:pt idx="5424">
                  <c:v>25.233972608501801</c:v>
                </c:pt>
                <c:pt idx="5425">
                  <c:v>24.865442357877299</c:v>
                </c:pt>
                <c:pt idx="5426">
                  <c:v>24.677827099309901</c:v>
                </c:pt>
                <c:pt idx="5427">
                  <c:v>23.8256327031024</c:v>
                </c:pt>
                <c:pt idx="5428">
                  <c:v>26.245901594016999</c:v>
                </c:pt>
                <c:pt idx="5429">
                  <c:v>25.538425883389699</c:v>
                </c:pt>
                <c:pt idx="5430">
                  <c:v>62.958995520267599</c:v>
                </c:pt>
                <c:pt idx="5431">
                  <c:v>27.620411454019901</c:v>
                </c:pt>
                <c:pt idx="5432">
                  <c:v>26.774318552027999</c:v>
                </c:pt>
                <c:pt idx="5433">
                  <c:v>26.201500158033198</c:v>
                </c:pt>
                <c:pt idx="5434">
                  <c:v>28.018274022769301</c:v>
                </c:pt>
                <c:pt idx="5435">
                  <c:v>24.781771068727799</c:v>
                </c:pt>
                <c:pt idx="5436">
                  <c:v>25.791347300667798</c:v>
                </c:pt>
                <c:pt idx="5437">
                  <c:v>24.9251568627033</c:v>
                </c:pt>
                <c:pt idx="5438">
                  <c:v>27.6568780012554</c:v>
                </c:pt>
                <c:pt idx="5439">
                  <c:v>24.1798639449738</c:v>
                </c:pt>
                <c:pt idx="5440">
                  <c:v>26.267191144660799</c:v>
                </c:pt>
                <c:pt idx="5441">
                  <c:v>26.8039268221386</c:v>
                </c:pt>
                <c:pt idx="5442">
                  <c:v>25.4634784482088</c:v>
                </c:pt>
                <c:pt idx="5443">
                  <c:v>26.183077462052101</c:v>
                </c:pt>
                <c:pt idx="5444">
                  <c:v>25.784411151415501</c:v>
                </c:pt>
                <c:pt idx="5445">
                  <c:v>25.413422353534099</c:v>
                </c:pt>
                <c:pt idx="5446">
                  <c:v>24.2439809899541</c:v>
                </c:pt>
                <c:pt idx="5447">
                  <c:v>22.757716558963899</c:v>
                </c:pt>
                <c:pt idx="5448">
                  <c:v>24.062896383519501</c:v>
                </c:pt>
                <c:pt idx="5449">
                  <c:v>24.980073483547901</c:v>
                </c:pt>
                <c:pt idx="5450">
                  <c:v>23.575198751833899</c:v>
                </c:pt>
                <c:pt idx="5451">
                  <c:v>25.755373550736401</c:v>
                </c:pt>
                <c:pt idx="5452">
                  <c:v>26.401521289573299</c:v>
                </c:pt>
                <c:pt idx="5453">
                  <c:v>23.524589030754399</c:v>
                </c:pt>
                <c:pt idx="5454">
                  <c:v>21.658439976522299</c:v>
                </c:pt>
                <c:pt idx="5455">
                  <c:v>23.297823582825799</c:v>
                </c:pt>
                <c:pt idx="5456">
                  <c:v>22.435066952125201</c:v>
                </c:pt>
                <c:pt idx="5457">
                  <c:v>20.101946943698</c:v>
                </c:pt>
                <c:pt idx="5458">
                  <c:v>19.727678541682501</c:v>
                </c:pt>
                <c:pt idx="5459">
                  <c:v>23.675658691451801</c:v>
                </c:pt>
                <c:pt idx="5460">
                  <c:v>23.344005833791702</c:v>
                </c:pt>
                <c:pt idx="5461">
                  <c:v>22.401019336175001</c:v>
                </c:pt>
                <c:pt idx="5462">
                  <c:v>23.146660729408001</c:v>
                </c:pt>
                <c:pt idx="5463">
                  <c:v>26.848920412646098</c:v>
                </c:pt>
                <c:pt idx="5464">
                  <c:v>30.523475658772998</c:v>
                </c:pt>
                <c:pt idx="5465">
                  <c:v>25.6618654435817</c:v>
                </c:pt>
                <c:pt idx="5466">
                  <c:v>22.449642184827098</c:v>
                </c:pt>
                <c:pt idx="5467">
                  <c:v>22.439306858290699</c:v>
                </c:pt>
                <c:pt idx="5468">
                  <c:v>21.651441547699001</c:v>
                </c:pt>
                <c:pt idx="5469">
                  <c:v>23.9356042834021</c:v>
                </c:pt>
                <c:pt idx="5470">
                  <c:v>24.1888826070427</c:v>
                </c:pt>
                <c:pt idx="5471">
                  <c:v>21.723974765623201</c:v>
                </c:pt>
                <c:pt idx="5472">
                  <c:v>22.669910341441099</c:v>
                </c:pt>
                <c:pt idx="5473">
                  <c:v>24.856553875523002</c:v>
                </c:pt>
                <c:pt idx="5474">
                  <c:v>22.473901392220299</c:v>
                </c:pt>
                <c:pt idx="5475">
                  <c:v>25.826429464600999</c:v>
                </c:pt>
                <c:pt idx="5476">
                  <c:v>19.3016637937532</c:v>
                </c:pt>
                <c:pt idx="5477">
                  <c:v>24.6276257762906</c:v>
                </c:pt>
                <c:pt idx="5478">
                  <c:v>21.979864661143601</c:v>
                </c:pt>
                <c:pt idx="5479">
                  <c:v>25.9671476622791</c:v>
                </c:pt>
                <c:pt idx="5480">
                  <c:v>22.599399441813599</c:v>
                </c:pt>
                <c:pt idx="5481">
                  <c:v>24.428661765678399</c:v>
                </c:pt>
                <c:pt idx="5482">
                  <c:v>27.6991674617435</c:v>
                </c:pt>
                <c:pt idx="5483">
                  <c:v>24.002675936501799</c:v>
                </c:pt>
                <c:pt idx="5484">
                  <c:v>23.136258046654198</c:v>
                </c:pt>
                <c:pt idx="5485">
                  <c:v>25.507181935987202</c:v>
                </c:pt>
                <c:pt idx="5486">
                  <c:v>19.973365194123399</c:v>
                </c:pt>
                <c:pt idx="5487">
                  <c:v>23.661561842004801</c:v>
                </c:pt>
                <c:pt idx="5488">
                  <c:v>22.519444982956699</c:v>
                </c:pt>
                <c:pt idx="5489">
                  <c:v>21.055751955789301</c:v>
                </c:pt>
                <c:pt idx="5490">
                  <c:v>21.157804511860199</c:v>
                </c:pt>
                <c:pt idx="5491">
                  <c:v>22.481813617369198</c:v>
                </c:pt>
                <c:pt idx="5492">
                  <c:v>23.056910428333399</c:v>
                </c:pt>
                <c:pt idx="5493">
                  <c:v>21.753389669904202</c:v>
                </c:pt>
                <c:pt idx="5494">
                  <c:v>23.804745023402202</c:v>
                </c:pt>
                <c:pt idx="5495">
                  <c:v>24.139583657894899</c:v>
                </c:pt>
                <c:pt idx="5496">
                  <c:v>24.209111773200402</c:v>
                </c:pt>
                <c:pt idx="5497">
                  <c:v>24.502916329300099</c:v>
                </c:pt>
                <c:pt idx="5498">
                  <c:v>23.0694005192411</c:v>
                </c:pt>
                <c:pt idx="5499">
                  <c:v>25.554912564060299</c:v>
                </c:pt>
                <c:pt idx="5500">
                  <c:v>23.773889348783602</c:v>
                </c:pt>
                <c:pt idx="5501">
                  <c:v>41.324035485938602</c:v>
                </c:pt>
                <c:pt idx="5502">
                  <c:v>49.171490062306297</c:v>
                </c:pt>
                <c:pt idx="5503">
                  <c:v>64.768324664582096</c:v>
                </c:pt>
                <c:pt idx="5504">
                  <c:v>30.251623880888399</c:v>
                </c:pt>
                <c:pt idx="5505">
                  <c:v>28.192583028889398</c:v>
                </c:pt>
                <c:pt idx="5506">
                  <c:v>27.837926164622299</c:v>
                </c:pt>
                <c:pt idx="5507">
                  <c:v>25.612269148010402</c:v>
                </c:pt>
                <c:pt idx="5508">
                  <c:v>25.465976702091801</c:v>
                </c:pt>
                <c:pt idx="5509">
                  <c:v>24.726941929376601</c:v>
                </c:pt>
                <c:pt idx="5510">
                  <c:v>29.970404421504998</c:v>
                </c:pt>
                <c:pt idx="5511">
                  <c:v>25.619113101740599</c:v>
                </c:pt>
                <c:pt idx="5512">
                  <c:v>23.716322355977201</c:v>
                </c:pt>
                <c:pt idx="5513">
                  <c:v>22.590543323079199</c:v>
                </c:pt>
                <c:pt idx="5514">
                  <c:v>24.093222364494199</c:v>
                </c:pt>
                <c:pt idx="5515">
                  <c:v>23.089479199099198</c:v>
                </c:pt>
                <c:pt idx="5516">
                  <c:v>23.2554810895153</c:v>
                </c:pt>
                <c:pt idx="5517">
                  <c:v>24.495632611088201</c:v>
                </c:pt>
                <c:pt idx="5518">
                  <c:v>20.4102125079588</c:v>
                </c:pt>
                <c:pt idx="5519">
                  <c:v>20.4594635915848</c:v>
                </c:pt>
                <c:pt idx="5520">
                  <c:v>24.541619139210201</c:v>
                </c:pt>
                <c:pt idx="5521">
                  <c:v>22.262294356731999</c:v>
                </c:pt>
                <c:pt idx="5522">
                  <c:v>23.047046776626502</c:v>
                </c:pt>
                <c:pt idx="5523">
                  <c:v>23.637427012444899</c:v>
                </c:pt>
                <c:pt idx="5524">
                  <c:v>54.800672587127004</c:v>
                </c:pt>
                <c:pt idx="5525">
                  <c:v>58.6090162750234</c:v>
                </c:pt>
                <c:pt idx="5526">
                  <c:v>58.887674491156801</c:v>
                </c:pt>
                <c:pt idx="5527">
                  <c:v>53.8968852249129</c:v>
                </c:pt>
                <c:pt idx="5528">
                  <c:v>62.316622956878497</c:v>
                </c:pt>
                <c:pt idx="5529">
                  <c:v>57.135572152324499</c:v>
                </c:pt>
                <c:pt idx="5530">
                  <c:v>66.340194680519105</c:v>
                </c:pt>
                <c:pt idx="5531">
                  <c:v>53.006956886011203</c:v>
                </c:pt>
                <c:pt idx="5532">
                  <c:v>57.724585451065302</c:v>
                </c:pt>
                <c:pt idx="5533">
                  <c:v>53.955434084763198</c:v>
                </c:pt>
                <c:pt idx="5534">
                  <c:v>53.9820652221537</c:v>
                </c:pt>
                <c:pt idx="5535">
                  <c:v>60.938913700290797</c:v>
                </c:pt>
                <c:pt idx="5536">
                  <c:v>65.561582566521807</c:v>
                </c:pt>
                <c:pt idx="5537">
                  <c:v>62.830896511677402</c:v>
                </c:pt>
                <c:pt idx="5538">
                  <c:v>57.257588105292101</c:v>
                </c:pt>
                <c:pt idx="5539">
                  <c:v>58.217428840829399</c:v>
                </c:pt>
                <c:pt idx="5540">
                  <c:v>69.720099468945193</c:v>
                </c:pt>
                <c:pt idx="5541">
                  <c:v>66.637145634903106</c:v>
                </c:pt>
                <c:pt idx="5542">
                  <c:v>68.747973308995697</c:v>
                </c:pt>
                <c:pt idx="5543">
                  <c:v>62.078267924447999</c:v>
                </c:pt>
                <c:pt idx="5544">
                  <c:v>60.079924452251397</c:v>
                </c:pt>
                <c:pt idx="5545">
                  <c:v>66.687450879481304</c:v>
                </c:pt>
                <c:pt idx="5546">
                  <c:v>63.0111960447123</c:v>
                </c:pt>
                <c:pt idx="5547">
                  <c:v>39.363035051349399</c:v>
                </c:pt>
                <c:pt idx="5548">
                  <c:v>41.676727013548501</c:v>
                </c:pt>
                <c:pt idx="5549">
                  <c:v>48.273617767615903</c:v>
                </c:pt>
                <c:pt idx="5550">
                  <c:v>44.914043827350397</c:v>
                </c:pt>
                <c:pt idx="5551">
                  <c:v>58.1139785941849</c:v>
                </c:pt>
                <c:pt idx="5552">
                  <c:v>53.1614199023658</c:v>
                </c:pt>
                <c:pt idx="5553">
                  <c:v>68.484924523940194</c:v>
                </c:pt>
                <c:pt idx="5554">
                  <c:v>64.439188723378706</c:v>
                </c:pt>
                <c:pt idx="5555">
                  <c:v>25.618412192801301</c:v>
                </c:pt>
                <c:pt idx="5556">
                  <c:v>27.760411890210001</c:v>
                </c:pt>
                <c:pt idx="5557">
                  <c:v>29.633879711500601</c:v>
                </c:pt>
                <c:pt idx="5558">
                  <c:v>27.101036883182299</c:v>
                </c:pt>
                <c:pt idx="5559">
                  <c:v>36.2439154292178</c:v>
                </c:pt>
                <c:pt idx="5560">
                  <c:v>32.247255565815102</c:v>
                </c:pt>
                <c:pt idx="5561">
                  <c:v>37.0207361902388</c:v>
                </c:pt>
                <c:pt idx="5562">
                  <c:v>29.775001568403201</c:v>
                </c:pt>
                <c:pt idx="5563">
                  <c:v>33.0563898530012</c:v>
                </c:pt>
                <c:pt idx="5564">
                  <c:v>27.9103236292408</c:v>
                </c:pt>
                <c:pt idx="5565">
                  <c:v>33.617659824551303</c:v>
                </c:pt>
                <c:pt idx="5566">
                  <c:v>29.382437032585699</c:v>
                </c:pt>
                <c:pt idx="5567">
                  <c:v>36.289107775162002</c:v>
                </c:pt>
                <c:pt idx="5568">
                  <c:v>30.727362823656101</c:v>
                </c:pt>
                <c:pt idx="5569">
                  <c:v>38.526510899607302</c:v>
                </c:pt>
                <c:pt idx="5570">
                  <c:v>31.371572593105899</c:v>
                </c:pt>
                <c:pt idx="5571">
                  <c:v>39.1334724695026</c:v>
                </c:pt>
                <c:pt idx="5572">
                  <c:v>32.977975431477603</c:v>
                </c:pt>
                <c:pt idx="5573">
                  <c:v>38.308026323738098</c:v>
                </c:pt>
                <c:pt idx="5574">
                  <c:v>41.114316004435999</c:v>
                </c:pt>
                <c:pt idx="5575">
                  <c:v>42.256164561284002</c:v>
                </c:pt>
                <c:pt idx="5576">
                  <c:v>35.739048416238397</c:v>
                </c:pt>
                <c:pt idx="5577">
                  <c:v>41.7231821470195</c:v>
                </c:pt>
                <c:pt idx="5578">
                  <c:v>33.343928061745999</c:v>
                </c:pt>
                <c:pt idx="5579">
                  <c:v>38.646867796056497</c:v>
                </c:pt>
                <c:pt idx="5580">
                  <c:v>33.826295060960597</c:v>
                </c:pt>
                <c:pt idx="5581">
                  <c:v>39.862279077129003</c:v>
                </c:pt>
                <c:pt idx="5582">
                  <c:v>34.844571746827299</c:v>
                </c:pt>
                <c:pt idx="5583">
                  <c:v>41.7787303743129</c:v>
                </c:pt>
                <c:pt idx="5584">
                  <c:v>36.218086290636002</c:v>
                </c:pt>
                <c:pt idx="5585">
                  <c:v>44.218436341169998</c:v>
                </c:pt>
                <c:pt idx="5586">
                  <c:v>37.507959229426604</c:v>
                </c:pt>
                <c:pt idx="5587">
                  <c:v>50.43358326197</c:v>
                </c:pt>
                <c:pt idx="5588">
                  <c:v>39.077431503819099</c:v>
                </c:pt>
                <c:pt idx="5589">
                  <c:v>40.999643047716397</c:v>
                </c:pt>
                <c:pt idx="5590">
                  <c:v>57.929402701654901</c:v>
                </c:pt>
                <c:pt idx="5591">
                  <c:v>31.778459508918701</c:v>
                </c:pt>
                <c:pt idx="5592">
                  <c:v>33.519877993685803</c:v>
                </c:pt>
                <c:pt idx="5593">
                  <c:v>28.2858048494572</c:v>
                </c:pt>
                <c:pt idx="5594">
                  <c:v>26.740957099211499</c:v>
                </c:pt>
                <c:pt idx="5595">
                  <c:v>27.9976025538069</c:v>
                </c:pt>
                <c:pt idx="5596">
                  <c:v>26.547421111296899</c:v>
                </c:pt>
                <c:pt idx="5597">
                  <c:v>26.884341895988602</c:v>
                </c:pt>
                <c:pt idx="5598">
                  <c:v>24.737684928738101</c:v>
                </c:pt>
                <c:pt idx="5599">
                  <c:v>26.614420059569898</c:v>
                </c:pt>
                <c:pt idx="5600">
                  <c:v>23.876124120193399</c:v>
                </c:pt>
                <c:pt idx="5601">
                  <c:v>25.806472170980999</c:v>
                </c:pt>
                <c:pt idx="5602">
                  <c:v>22.919865093565001</c:v>
                </c:pt>
                <c:pt idx="5603">
                  <c:v>26.635292599985799</c:v>
                </c:pt>
                <c:pt idx="5604">
                  <c:v>23.406367265712401</c:v>
                </c:pt>
                <c:pt idx="5605">
                  <c:v>21.635633143229501</c:v>
                </c:pt>
                <c:pt idx="5606">
                  <c:v>23.961594173895701</c:v>
                </c:pt>
                <c:pt idx="5607">
                  <c:v>22.028100143555701</c:v>
                </c:pt>
                <c:pt idx="5608">
                  <c:v>23.152726415136598</c:v>
                </c:pt>
                <c:pt idx="5609">
                  <c:v>22.093118837172401</c:v>
                </c:pt>
                <c:pt idx="5610">
                  <c:v>22.149881272202101</c:v>
                </c:pt>
                <c:pt idx="5611">
                  <c:v>31.720238082017602</c:v>
                </c:pt>
                <c:pt idx="5612">
                  <c:v>33.669574693534798</c:v>
                </c:pt>
                <c:pt idx="5613">
                  <c:v>25.711379878232101</c:v>
                </c:pt>
                <c:pt idx="5614">
                  <c:v>24.390612845936602</c:v>
                </c:pt>
                <c:pt idx="5615">
                  <c:v>21.595977918220498</c:v>
                </c:pt>
                <c:pt idx="5616">
                  <c:v>20.570756822343899</c:v>
                </c:pt>
                <c:pt idx="5617">
                  <c:v>37.068188587747699</c:v>
                </c:pt>
                <c:pt idx="5618">
                  <c:v>41.153447683691397</c:v>
                </c:pt>
                <c:pt idx="5619">
                  <c:v>50.483386131717403</c:v>
                </c:pt>
                <c:pt idx="5620">
                  <c:v>50.0024210406892</c:v>
                </c:pt>
                <c:pt idx="5621">
                  <c:v>60.135584637511897</c:v>
                </c:pt>
                <c:pt idx="5622">
                  <c:v>53.013820792272703</c:v>
                </c:pt>
                <c:pt idx="5623">
                  <c:v>57.076480923525402</c:v>
                </c:pt>
                <c:pt idx="5624">
                  <c:v>34.216145103966703</c:v>
                </c:pt>
                <c:pt idx="5625">
                  <c:v>34.483184311857599</c:v>
                </c:pt>
                <c:pt idx="5626">
                  <c:v>27.572219325813801</c:v>
                </c:pt>
                <c:pt idx="5627">
                  <c:v>29.175965533438099</c:v>
                </c:pt>
                <c:pt idx="5628">
                  <c:v>33.504384743535198</c:v>
                </c:pt>
                <c:pt idx="5629">
                  <c:v>26.7041144741242</c:v>
                </c:pt>
                <c:pt idx="5630">
                  <c:v>36.613822839533299</c:v>
                </c:pt>
                <c:pt idx="5631">
                  <c:v>28.563118709859801</c:v>
                </c:pt>
                <c:pt idx="5632">
                  <c:v>35.221043108715499</c:v>
                </c:pt>
                <c:pt idx="5633">
                  <c:v>26.225556154999602</c:v>
                </c:pt>
                <c:pt idx="5634">
                  <c:v>37.715421168410302</c:v>
                </c:pt>
                <c:pt idx="5635">
                  <c:v>28.746018640462299</c:v>
                </c:pt>
                <c:pt idx="5636">
                  <c:v>35.373682046944097</c:v>
                </c:pt>
                <c:pt idx="5637">
                  <c:v>28.014827904874601</c:v>
                </c:pt>
                <c:pt idx="5638">
                  <c:v>36.822697233197097</c:v>
                </c:pt>
                <c:pt idx="5639">
                  <c:v>30.477517628347901</c:v>
                </c:pt>
                <c:pt idx="5640">
                  <c:v>40.644957484834897</c:v>
                </c:pt>
                <c:pt idx="5641">
                  <c:v>29.6636640954159</c:v>
                </c:pt>
                <c:pt idx="5642">
                  <c:v>36.3884529542241</c:v>
                </c:pt>
                <c:pt idx="5643">
                  <c:v>31.4533145884917</c:v>
                </c:pt>
                <c:pt idx="5644">
                  <c:v>39.205224143622701</c:v>
                </c:pt>
                <c:pt idx="5645">
                  <c:v>37.334934539231803</c:v>
                </c:pt>
                <c:pt idx="5646">
                  <c:v>36.140296926693502</c:v>
                </c:pt>
                <c:pt idx="5647">
                  <c:v>32.854542254445199</c:v>
                </c:pt>
                <c:pt idx="5648">
                  <c:v>39.488643636381397</c:v>
                </c:pt>
                <c:pt idx="5649">
                  <c:v>31.7059580167349</c:v>
                </c:pt>
                <c:pt idx="5650">
                  <c:v>41.765109577681898</c:v>
                </c:pt>
                <c:pt idx="5651">
                  <c:v>31.268071009852299</c:v>
                </c:pt>
                <c:pt idx="5652">
                  <c:v>37.257739788686997</c:v>
                </c:pt>
                <c:pt idx="5653">
                  <c:v>39.812158416710702</c:v>
                </c:pt>
                <c:pt idx="5654">
                  <c:v>39.9217031408621</c:v>
                </c:pt>
                <c:pt idx="5655">
                  <c:v>31.802931320379901</c:v>
                </c:pt>
                <c:pt idx="5656">
                  <c:v>42.300336533961499</c:v>
                </c:pt>
                <c:pt idx="5657">
                  <c:v>36.410606174460199</c:v>
                </c:pt>
                <c:pt idx="5658">
                  <c:v>39.909695957769301</c:v>
                </c:pt>
                <c:pt idx="5659">
                  <c:v>37.259775882355697</c:v>
                </c:pt>
                <c:pt idx="5660">
                  <c:v>44.867031125572197</c:v>
                </c:pt>
                <c:pt idx="5661">
                  <c:v>37.770042079734402</c:v>
                </c:pt>
                <c:pt idx="5662">
                  <c:v>48.505284995340503</c:v>
                </c:pt>
                <c:pt idx="5663">
                  <c:v>61.3266496480379</c:v>
                </c:pt>
                <c:pt idx="5664">
                  <c:v>56.0470406189675</c:v>
                </c:pt>
                <c:pt idx="5665">
                  <c:v>57.531268996774799</c:v>
                </c:pt>
                <c:pt idx="5666">
                  <c:v>58.8095200096841</c:v>
                </c:pt>
                <c:pt idx="5667">
                  <c:v>50.548654348827299</c:v>
                </c:pt>
                <c:pt idx="5668">
                  <c:v>39.745800537027499</c:v>
                </c:pt>
                <c:pt idx="5669">
                  <c:v>40.811702975037001</c:v>
                </c:pt>
                <c:pt idx="5670">
                  <c:v>61.9044033239756</c:v>
                </c:pt>
                <c:pt idx="5671">
                  <c:v>57.028110670872501</c:v>
                </c:pt>
                <c:pt idx="5672">
                  <c:v>54.711431879615397</c:v>
                </c:pt>
                <c:pt idx="5673">
                  <c:v>61.3803562714143</c:v>
                </c:pt>
                <c:pt idx="5674">
                  <c:v>56.858548642716599</c:v>
                </c:pt>
                <c:pt idx="5675">
                  <c:v>56.497821800083301</c:v>
                </c:pt>
                <c:pt idx="5676">
                  <c:v>61.4426883756934</c:v>
                </c:pt>
                <c:pt idx="5677">
                  <c:v>61.921409545088601</c:v>
                </c:pt>
                <c:pt idx="5678">
                  <c:v>62.931580009772503</c:v>
                </c:pt>
                <c:pt idx="5679">
                  <c:v>53.836571068129402</c:v>
                </c:pt>
                <c:pt idx="5680">
                  <c:v>64.248407304966804</c:v>
                </c:pt>
                <c:pt idx="5681">
                  <c:v>64.516204803912302</c:v>
                </c:pt>
                <c:pt idx="5682">
                  <c:v>64.159731610346398</c:v>
                </c:pt>
                <c:pt idx="5683">
                  <c:v>64.665586891825001</c:v>
                </c:pt>
                <c:pt idx="5684">
                  <c:v>62.3456089091815</c:v>
                </c:pt>
                <c:pt idx="5685">
                  <c:v>69.756250833153601</c:v>
                </c:pt>
                <c:pt idx="5686">
                  <c:v>31.586311711791101</c:v>
                </c:pt>
                <c:pt idx="5687">
                  <c:v>34.392127136990403</c:v>
                </c:pt>
                <c:pt idx="5688">
                  <c:v>34.241018132284601</c:v>
                </c:pt>
                <c:pt idx="5689">
                  <c:v>32.666966430540597</c:v>
                </c:pt>
                <c:pt idx="5690">
                  <c:v>66.677021363026</c:v>
                </c:pt>
                <c:pt idx="5691">
                  <c:v>57.391062627729198</c:v>
                </c:pt>
                <c:pt idx="5692">
                  <c:v>66.236993530312901</c:v>
                </c:pt>
                <c:pt idx="5693">
                  <c:v>35.246464149879998</c:v>
                </c:pt>
                <c:pt idx="5694">
                  <c:v>34.2004657913591</c:v>
                </c:pt>
                <c:pt idx="5695">
                  <c:v>31.251210179546</c:v>
                </c:pt>
                <c:pt idx="5696">
                  <c:v>32.722724596156098</c:v>
                </c:pt>
                <c:pt idx="5697">
                  <c:v>69.903584243703605</c:v>
                </c:pt>
                <c:pt idx="5698">
                  <c:v>40.370648146403298</c:v>
                </c:pt>
                <c:pt idx="5699">
                  <c:v>46.424333521696802</c:v>
                </c:pt>
                <c:pt idx="5700">
                  <c:v>52.082180450352297</c:v>
                </c:pt>
                <c:pt idx="5701">
                  <c:v>51.752536451125003</c:v>
                </c:pt>
                <c:pt idx="5702">
                  <c:v>60.064423256848698</c:v>
                </c:pt>
                <c:pt idx="5703">
                  <c:v>52.797690566029502</c:v>
                </c:pt>
                <c:pt idx="5704">
                  <c:v>29.7329936090009</c:v>
                </c:pt>
                <c:pt idx="5705">
                  <c:v>31.3818830541049</c:v>
                </c:pt>
                <c:pt idx="5706">
                  <c:v>68.688024867391405</c:v>
                </c:pt>
                <c:pt idx="5707">
                  <c:v>35.637212342831901</c:v>
                </c:pt>
                <c:pt idx="5708">
                  <c:v>34.195651317623103</c:v>
                </c:pt>
                <c:pt idx="5709">
                  <c:v>29.8408399782628</c:v>
                </c:pt>
                <c:pt idx="5710">
                  <c:v>32.851484844239202</c:v>
                </c:pt>
                <c:pt idx="5711">
                  <c:v>28.168096550922002</c:v>
                </c:pt>
                <c:pt idx="5712">
                  <c:v>27.636521012397399</c:v>
                </c:pt>
                <c:pt idx="5713">
                  <c:v>24.606298060145399</c:v>
                </c:pt>
                <c:pt idx="5714">
                  <c:v>26.322573547799202</c:v>
                </c:pt>
                <c:pt idx="5715">
                  <c:v>32.3478395629297</c:v>
                </c:pt>
                <c:pt idx="5716">
                  <c:v>29.6923284940051</c:v>
                </c:pt>
                <c:pt idx="5717">
                  <c:v>26.644345076144901</c:v>
                </c:pt>
                <c:pt idx="5718">
                  <c:v>25.135405532701299</c:v>
                </c:pt>
                <c:pt idx="5719">
                  <c:v>25.383803295550202</c:v>
                </c:pt>
                <c:pt idx="5720">
                  <c:v>25.9154539865701</c:v>
                </c:pt>
                <c:pt idx="5721">
                  <c:v>23.526711522160301</c:v>
                </c:pt>
                <c:pt idx="5722">
                  <c:v>22.934838027108199</c:v>
                </c:pt>
                <c:pt idx="5723">
                  <c:v>24.2893234185827</c:v>
                </c:pt>
                <c:pt idx="5724">
                  <c:v>27.714623764533499</c:v>
                </c:pt>
                <c:pt idx="5725">
                  <c:v>23.691920821180101</c:v>
                </c:pt>
                <c:pt idx="5726">
                  <c:v>22.420163822468002</c:v>
                </c:pt>
                <c:pt idx="5727">
                  <c:v>21.830293245671701</c:v>
                </c:pt>
                <c:pt idx="5728">
                  <c:v>21.234616707995201</c:v>
                </c:pt>
                <c:pt idx="5729">
                  <c:v>21.140864831165899</c:v>
                </c:pt>
                <c:pt idx="5730">
                  <c:v>20.649951234733201</c:v>
                </c:pt>
                <c:pt idx="5731">
                  <c:v>25.17735038112</c:v>
                </c:pt>
                <c:pt idx="5732">
                  <c:v>25.923902084801401</c:v>
                </c:pt>
                <c:pt idx="5733">
                  <c:v>29.560117224277601</c:v>
                </c:pt>
                <c:pt idx="5734">
                  <c:v>27.9755549336226</c:v>
                </c:pt>
                <c:pt idx="5735">
                  <c:v>40.122465419714302</c:v>
                </c:pt>
                <c:pt idx="5736">
                  <c:v>27.659478688366601</c:v>
                </c:pt>
                <c:pt idx="5737">
                  <c:v>31.601605108629101</c:v>
                </c:pt>
                <c:pt idx="5738">
                  <c:v>28.991902069318002</c:v>
                </c:pt>
                <c:pt idx="5739">
                  <c:v>25.628410072809501</c:v>
                </c:pt>
                <c:pt idx="5740">
                  <c:v>25.717009878926898</c:v>
                </c:pt>
                <c:pt idx="5741">
                  <c:v>34.631880142821203</c:v>
                </c:pt>
                <c:pt idx="5742">
                  <c:v>29.3887011845651</c:v>
                </c:pt>
                <c:pt idx="5743">
                  <c:v>36.474846263528498</c:v>
                </c:pt>
                <c:pt idx="5744">
                  <c:v>26.484679783247799</c:v>
                </c:pt>
                <c:pt idx="5745">
                  <c:v>33.598511889736997</c:v>
                </c:pt>
                <c:pt idx="5746">
                  <c:v>28.835285093826101</c:v>
                </c:pt>
                <c:pt idx="5747">
                  <c:v>37.171235120816597</c:v>
                </c:pt>
                <c:pt idx="5748">
                  <c:v>30.278235891098401</c:v>
                </c:pt>
                <c:pt idx="5749">
                  <c:v>37.653207091803502</c:v>
                </c:pt>
                <c:pt idx="5750">
                  <c:v>30.4902213453122</c:v>
                </c:pt>
                <c:pt idx="5751">
                  <c:v>37.481623083669099</c:v>
                </c:pt>
                <c:pt idx="5752">
                  <c:v>32.192925923832099</c:v>
                </c:pt>
                <c:pt idx="5753">
                  <c:v>39.6965848204471</c:v>
                </c:pt>
                <c:pt idx="5754">
                  <c:v>38.073924717111602</c:v>
                </c:pt>
                <c:pt idx="5755">
                  <c:v>42.426405442425001</c:v>
                </c:pt>
                <c:pt idx="5756">
                  <c:v>37.661258409180803</c:v>
                </c:pt>
                <c:pt idx="5757">
                  <c:v>45.119197945356902</c:v>
                </c:pt>
                <c:pt idx="5758">
                  <c:v>34.370089957713901</c:v>
                </c:pt>
                <c:pt idx="5759">
                  <c:v>38.2013673063813</c:v>
                </c:pt>
                <c:pt idx="5760">
                  <c:v>35.946248243834297</c:v>
                </c:pt>
                <c:pt idx="5761">
                  <c:v>39.123853805460797</c:v>
                </c:pt>
                <c:pt idx="5762">
                  <c:v>35.519292910205102</c:v>
                </c:pt>
                <c:pt idx="5763">
                  <c:v>41.694091970543298</c:v>
                </c:pt>
                <c:pt idx="5764">
                  <c:v>38.802405314005902</c:v>
                </c:pt>
                <c:pt idx="5765">
                  <c:v>40.521053554397099</c:v>
                </c:pt>
                <c:pt idx="5766">
                  <c:v>33.683642411514697</c:v>
                </c:pt>
                <c:pt idx="5767">
                  <c:v>35.474047754368399</c:v>
                </c:pt>
                <c:pt idx="5768">
                  <c:v>38.085726398672499</c:v>
                </c:pt>
                <c:pt idx="5769">
                  <c:v>47.923917284159998</c:v>
                </c:pt>
                <c:pt idx="5770">
                  <c:v>35.183889982699803</c:v>
                </c:pt>
                <c:pt idx="5771">
                  <c:v>49.3852146378198</c:v>
                </c:pt>
                <c:pt idx="5772">
                  <c:v>51.647997744291096</c:v>
                </c:pt>
                <c:pt idx="5773">
                  <c:v>41.678397857324697</c:v>
                </c:pt>
                <c:pt idx="5774">
                  <c:v>36.981099054762701</c:v>
                </c:pt>
                <c:pt idx="5775">
                  <c:v>57.289453250378898</c:v>
                </c:pt>
                <c:pt idx="5776">
                  <c:v>46.548786955476103</c:v>
                </c:pt>
                <c:pt idx="5777">
                  <c:v>59.210306467924198</c:v>
                </c:pt>
                <c:pt idx="5778">
                  <c:v>52.112048430739897</c:v>
                </c:pt>
                <c:pt idx="5779">
                  <c:v>63.051813760397998</c:v>
                </c:pt>
                <c:pt idx="5780">
                  <c:v>37.0261582810367</c:v>
                </c:pt>
                <c:pt idx="5781">
                  <c:v>38.475595269635399</c:v>
                </c:pt>
                <c:pt idx="5782">
                  <c:v>25.3759304663465</c:v>
                </c:pt>
                <c:pt idx="5783">
                  <c:v>28.688074963236499</c:v>
                </c:pt>
                <c:pt idx="5784">
                  <c:v>32.158513490322498</c:v>
                </c:pt>
                <c:pt idx="5785">
                  <c:v>28.0791131267321</c:v>
                </c:pt>
                <c:pt idx="5786">
                  <c:v>37.503811200391802</c:v>
                </c:pt>
                <c:pt idx="5787">
                  <c:v>31.508614197705299</c:v>
                </c:pt>
                <c:pt idx="5788">
                  <c:v>40.004343139168498</c:v>
                </c:pt>
                <c:pt idx="5789">
                  <c:v>27.096691107390299</c:v>
                </c:pt>
                <c:pt idx="5790">
                  <c:v>35.221352524229601</c:v>
                </c:pt>
                <c:pt idx="5791">
                  <c:v>26.470968255751799</c:v>
                </c:pt>
                <c:pt idx="5792">
                  <c:v>32.735989235131797</c:v>
                </c:pt>
                <c:pt idx="5793">
                  <c:v>26.956678803664602</c:v>
                </c:pt>
                <c:pt idx="5794">
                  <c:v>35.709487286378</c:v>
                </c:pt>
                <c:pt idx="5795">
                  <c:v>34.6360919904618</c:v>
                </c:pt>
                <c:pt idx="5796">
                  <c:v>35.704121686064802</c:v>
                </c:pt>
                <c:pt idx="5797">
                  <c:v>33.296110104153598</c:v>
                </c:pt>
                <c:pt idx="5798">
                  <c:v>38.222709377174397</c:v>
                </c:pt>
                <c:pt idx="5799">
                  <c:v>31.423991768771799</c:v>
                </c:pt>
                <c:pt idx="5800">
                  <c:v>38.115380347275803</c:v>
                </c:pt>
                <c:pt idx="5801">
                  <c:v>35.782752775996101</c:v>
                </c:pt>
                <c:pt idx="5802">
                  <c:v>49.545574850210699</c:v>
                </c:pt>
                <c:pt idx="5803">
                  <c:v>57.543540152401398</c:v>
                </c:pt>
                <c:pt idx="5804">
                  <c:v>57.125290871908803</c:v>
                </c:pt>
                <c:pt idx="5805">
                  <c:v>52.921723691015302</c:v>
                </c:pt>
                <c:pt idx="5806">
                  <c:v>57.568083084036701</c:v>
                </c:pt>
                <c:pt idx="5807">
                  <c:v>51.737068156948197</c:v>
                </c:pt>
                <c:pt idx="5808">
                  <c:v>57.849623749959299</c:v>
                </c:pt>
                <c:pt idx="5809">
                  <c:v>59.903831486882602</c:v>
                </c:pt>
                <c:pt idx="5810">
                  <c:v>67.406414951329793</c:v>
                </c:pt>
                <c:pt idx="5811">
                  <c:v>58.918657608159101</c:v>
                </c:pt>
                <c:pt idx="5812">
                  <c:v>59.244517742575702</c:v>
                </c:pt>
                <c:pt idx="5813">
                  <c:v>53.215190735277503</c:v>
                </c:pt>
                <c:pt idx="5814">
                  <c:v>66.125212781326695</c:v>
                </c:pt>
                <c:pt idx="5815">
                  <c:v>58.654364647036303</c:v>
                </c:pt>
                <c:pt idx="5816">
                  <c:v>33.6941407660632</c:v>
                </c:pt>
                <c:pt idx="5817">
                  <c:v>33.762337077616799</c:v>
                </c:pt>
                <c:pt idx="5818">
                  <c:v>53.803853828388803</c:v>
                </c:pt>
                <c:pt idx="5819">
                  <c:v>59.8688107688386</c:v>
                </c:pt>
                <c:pt idx="5820">
                  <c:v>69.121941584677302</c:v>
                </c:pt>
                <c:pt idx="5821">
                  <c:v>68.825617991573793</c:v>
                </c:pt>
                <c:pt idx="5822">
                  <c:v>70.0458466938409</c:v>
                </c:pt>
                <c:pt idx="5823">
                  <c:v>68.868244282540203</c:v>
                </c:pt>
                <c:pt idx="5824">
                  <c:v>35.021095504906199</c:v>
                </c:pt>
                <c:pt idx="5825">
                  <c:v>33.855743107920098</c:v>
                </c:pt>
                <c:pt idx="5826">
                  <c:v>36.446490929511299</c:v>
                </c:pt>
                <c:pt idx="5827">
                  <c:v>32.320127804892302</c:v>
                </c:pt>
                <c:pt idx="5828">
                  <c:v>37.997694040168597</c:v>
                </c:pt>
                <c:pt idx="5829">
                  <c:v>32.473645048913603</c:v>
                </c:pt>
                <c:pt idx="5830">
                  <c:v>36.229672190526102</c:v>
                </c:pt>
                <c:pt idx="5831">
                  <c:v>37.448940474464202</c:v>
                </c:pt>
                <c:pt idx="5832">
                  <c:v>41.1701993930958</c:v>
                </c:pt>
                <c:pt idx="5833">
                  <c:v>37.348592868972702</c:v>
                </c:pt>
                <c:pt idx="5834">
                  <c:v>43.902358234768201</c:v>
                </c:pt>
                <c:pt idx="5835">
                  <c:v>36.994815080028097</c:v>
                </c:pt>
                <c:pt idx="5836">
                  <c:v>42.530077630723902</c:v>
                </c:pt>
                <c:pt idx="5837">
                  <c:v>36.309813954422502</c:v>
                </c:pt>
                <c:pt idx="5838">
                  <c:v>46.587888236014301</c:v>
                </c:pt>
                <c:pt idx="5839">
                  <c:v>35.563788955044799</c:v>
                </c:pt>
                <c:pt idx="5840">
                  <c:v>42.165025639999598</c:v>
                </c:pt>
                <c:pt idx="5841">
                  <c:v>37.2008816248362</c:v>
                </c:pt>
                <c:pt idx="5842">
                  <c:v>38.205927113957401</c:v>
                </c:pt>
                <c:pt idx="5843">
                  <c:v>35.989854893429602</c:v>
                </c:pt>
                <c:pt idx="5844">
                  <c:v>43.713664711920501</c:v>
                </c:pt>
                <c:pt idx="5845">
                  <c:v>56.060369525875402</c:v>
                </c:pt>
                <c:pt idx="5846">
                  <c:v>34.076686821103301</c:v>
                </c:pt>
                <c:pt idx="5847">
                  <c:v>34.204808680920003</c:v>
                </c:pt>
                <c:pt idx="5848">
                  <c:v>30.471468772121</c:v>
                </c:pt>
                <c:pt idx="5849">
                  <c:v>27.0089065679065</c:v>
                </c:pt>
                <c:pt idx="5850">
                  <c:v>30.249206672036699</c:v>
                </c:pt>
                <c:pt idx="5851">
                  <c:v>27.4457475359341</c:v>
                </c:pt>
                <c:pt idx="5852">
                  <c:v>37.3856239078128</c:v>
                </c:pt>
                <c:pt idx="5853">
                  <c:v>32.814946226757698</c:v>
                </c:pt>
                <c:pt idx="5854">
                  <c:v>27.939109345022398</c:v>
                </c:pt>
                <c:pt idx="5855">
                  <c:v>25.343624450741999</c:v>
                </c:pt>
                <c:pt idx="5856">
                  <c:v>27.289220299205699</c:v>
                </c:pt>
                <c:pt idx="5857">
                  <c:v>27.1231379983391</c:v>
                </c:pt>
                <c:pt idx="5858">
                  <c:v>26.8858255458561</c:v>
                </c:pt>
                <c:pt idx="5859">
                  <c:v>28.278479067605002</c:v>
                </c:pt>
                <c:pt idx="5860">
                  <c:v>23.644290728833699</c:v>
                </c:pt>
                <c:pt idx="5861">
                  <c:v>23.2714237531473</c:v>
                </c:pt>
                <c:pt idx="5862">
                  <c:v>27.907351115223602</c:v>
                </c:pt>
                <c:pt idx="5863">
                  <c:v>26.4266836867275</c:v>
                </c:pt>
                <c:pt idx="5864">
                  <c:v>23.065640537455401</c:v>
                </c:pt>
                <c:pt idx="5865">
                  <c:v>22.136226544251201</c:v>
                </c:pt>
                <c:pt idx="5866">
                  <c:v>22.346907363761499</c:v>
                </c:pt>
                <c:pt idx="5867">
                  <c:v>22.395562757342301</c:v>
                </c:pt>
                <c:pt idx="5868">
                  <c:v>23.302282510015299</c:v>
                </c:pt>
                <c:pt idx="5869">
                  <c:v>20.583350893845498</c:v>
                </c:pt>
                <c:pt idx="5870">
                  <c:v>35.913725841792903</c:v>
                </c:pt>
                <c:pt idx="5871">
                  <c:v>37.619051547404801</c:v>
                </c:pt>
                <c:pt idx="5872">
                  <c:v>40.737398742997499</c:v>
                </c:pt>
                <c:pt idx="5873">
                  <c:v>44.608184342784</c:v>
                </c:pt>
                <c:pt idx="5874">
                  <c:v>57.923233313023502</c:v>
                </c:pt>
                <c:pt idx="5875">
                  <c:v>42.874177926018</c:v>
                </c:pt>
                <c:pt idx="5876">
                  <c:v>59.782540605357802</c:v>
                </c:pt>
                <c:pt idx="5877">
                  <c:v>52.776265364050602</c:v>
                </c:pt>
                <c:pt idx="5878">
                  <c:v>65.362195209239701</c:v>
                </c:pt>
                <c:pt idx="5879">
                  <c:v>36.921712539529203</c:v>
                </c:pt>
                <c:pt idx="5880">
                  <c:v>34.734408497507999</c:v>
                </c:pt>
                <c:pt idx="5881">
                  <c:v>29.106927720303201</c:v>
                </c:pt>
                <c:pt idx="5882">
                  <c:v>30.095955567001599</c:v>
                </c:pt>
                <c:pt idx="5883">
                  <c:v>35.549626099656102</c:v>
                </c:pt>
                <c:pt idx="5884">
                  <c:v>29.519971530670698</c:v>
                </c:pt>
                <c:pt idx="5885">
                  <c:v>38.595491792695299</c:v>
                </c:pt>
                <c:pt idx="5886">
                  <c:v>28.330531145463201</c:v>
                </c:pt>
                <c:pt idx="5887">
                  <c:v>35.319189244499597</c:v>
                </c:pt>
                <c:pt idx="5888">
                  <c:v>29.683017221571198</c:v>
                </c:pt>
                <c:pt idx="5889">
                  <c:v>33.743831096042001</c:v>
                </c:pt>
                <c:pt idx="5890">
                  <c:v>27.012239748788701</c:v>
                </c:pt>
                <c:pt idx="5891">
                  <c:v>34.760074790149901</c:v>
                </c:pt>
                <c:pt idx="5892">
                  <c:v>27.717055254553902</c:v>
                </c:pt>
                <c:pt idx="5893">
                  <c:v>35.339141659650501</c:v>
                </c:pt>
                <c:pt idx="5894">
                  <c:v>28.0376167064525</c:v>
                </c:pt>
                <c:pt idx="5895">
                  <c:v>35.908405097957903</c:v>
                </c:pt>
                <c:pt idx="5896">
                  <c:v>30.2467276207474</c:v>
                </c:pt>
                <c:pt idx="5897">
                  <c:v>35.715359130212001</c:v>
                </c:pt>
                <c:pt idx="5898">
                  <c:v>32.366743927487803</c:v>
                </c:pt>
                <c:pt idx="5899">
                  <c:v>34.977849005944996</c:v>
                </c:pt>
                <c:pt idx="5900">
                  <c:v>38.681916972447702</c:v>
                </c:pt>
                <c:pt idx="5901">
                  <c:v>29.097929367442099</c:v>
                </c:pt>
                <c:pt idx="5902">
                  <c:v>29.902929990917698</c:v>
                </c:pt>
                <c:pt idx="5903">
                  <c:v>36.243660917509203</c:v>
                </c:pt>
                <c:pt idx="5904">
                  <c:v>32.864868939265399</c:v>
                </c:pt>
                <c:pt idx="5905">
                  <c:v>44.893829455907102</c:v>
                </c:pt>
                <c:pt idx="5906">
                  <c:v>33.459643260197197</c:v>
                </c:pt>
                <c:pt idx="5907">
                  <c:v>40.795182671862598</c:v>
                </c:pt>
                <c:pt idx="5908">
                  <c:v>34.034192973383</c:v>
                </c:pt>
                <c:pt idx="5909">
                  <c:v>41.998171424104598</c:v>
                </c:pt>
                <c:pt idx="5910">
                  <c:v>32.9257885888644</c:v>
                </c:pt>
                <c:pt idx="5911">
                  <c:v>38.353953822332301</c:v>
                </c:pt>
                <c:pt idx="5912">
                  <c:v>39.735706728686203</c:v>
                </c:pt>
                <c:pt idx="5913">
                  <c:v>40.338784862462397</c:v>
                </c:pt>
                <c:pt idx="5914">
                  <c:v>37.660403367712497</c:v>
                </c:pt>
                <c:pt idx="5915">
                  <c:v>37.571828485164403</c:v>
                </c:pt>
                <c:pt idx="5916">
                  <c:v>36.361859505039</c:v>
                </c:pt>
                <c:pt idx="5917">
                  <c:v>42.284419083228897</c:v>
                </c:pt>
                <c:pt idx="5918">
                  <c:v>34.190913094487797</c:v>
                </c:pt>
                <c:pt idx="5919">
                  <c:v>46.017193421376398</c:v>
                </c:pt>
                <c:pt idx="5920">
                  <c:v>64.716968943910501</c:v>
                </c:pt>
                <c:pt idx="5921">
                  <c:v>33.729726152556204</c:v>
                </c:pt>
                <c:pt idx="5922">
                  <c:v>37.948143146375699</c:v>
                </c:pt>
                <c:pt idx="5923">
                  <c:v>36.923483745145198</c:v>
                </c:pt>
                <c:pt idx="5924">
                  <c:v>30.2767368713961</c:v>
                </c:pt>
                <c:pt idx="5925">
                  <c:v>32.647276748701799</c:v>
                </c:pt>
                <c:pt idx="5926">
                  <c:v>29.918815451625001</c:v>
                </c:pt>
                <c:pt idx="5927">
                  <c:v>54.5636282316433</c:v>
                </c:pt>
                <c:pt idx="5928">
                  <c:v>52.380625319770502</c:v>
                </c:pt>
                <c:pt idx="5929">
                  <c:v>29.407410335208599</c:v>
                </c:pt>
                <c:pt idx="5930">
                  <c:v>25.6489520872925</c:v>
                </c:pt>
                <c:pt idx="5931">
                  <c:v>25.910346245858602</c:v>
                </c:pt>
                <c:pt idx="5932">
                  <c:v>24.699522962962799</c:v>
                </c:pt>
                <c:pt idx="5933">
                  <c:v>26.888520157163899</c:v>
                </c:pt>
                <c:pt idx="5934">
                  <c:v>25.2720830825794</c:v>
                </c:pt>
                <c:pt idx="5935">
                  <c:v>25.5742710853856</c:v>
                </c:pt>
                <c:pt idx="5936">
                  <c:v>25.1329982051789</c:v>
                </c:pt>
                <c:pt idx="5937">
                  <c:v>22.910741725667101</c:v>
                </c:pt>
                <c:pt idx="5938">
                  <c:v>22.9518841360651</c:v>
                </c:pt>
                <c:pt idx="5939">
                  <c:v>24.876683412498</c:v>
                </c:pt>
                <c:pt idx="5940">
                  <c:v>23.0221417473063</c:v>
                </c:pt>
                <c:pt idx="5941">
                  <c:v>24.1889342800492</c:v>
                </c:pt>
                <c:pt idx="5942">
                  <c:v>22.193478875644299</c:v>
                </c:pt>
                <c:pt idx="5943">
                  <c:v>23.286091181371301</c:v>
                </c:pt>
                <c:pt idx="5944">
                  <c:v>22.078282429151599</c:v>
                </c:pt>
                <c:pt idx="5945">
                  <c:v>22.2358227287707</c:v>
                </c:pt>
                <c:pt idx="5946">
                  <c:v>21.085943405638201</c:v>
                </c:pt>
                <c:pt idx="5947">
                  <c:v>57.855944511794597</c:v>
                </c:pt>
                <c:pt idx="5948">
                  <c:v>57.213864668788503</c:v>
                </c:pt>
                <c:pt idx="5949">
                  <c:v>59.279884220570302</c:v>
                </c:pt>
                <c:pt idx="5950">
                  <c:v>53.793352607196503</c:v>
                </c:pt>
                <c:pt idx="5951">
                  <c:v>58.941129549639101</c:v>
                </c:pt>
                <c:pt idx="5952">
                  <c:v>57.333139463963597</c:v>
                </c:pt>
                <c:pt idx="5953">
                  <c:v>56.581031774336601</c:v>
                </c:pt>
                <c:pt idx="5954">
                  <c:v>54.261315747985599</c:v>
                </c:pt>
                <c:pt idx="5955">
                  <c:v>59.103733993854</c:v>
                </c:pt>
                <c:pt idx="5956">
                  <c:v>54.746305256938498</c:v>
                </c:pt>
                <c:pt idx="5957">
                  <c:v>54.019329086353302</c:v>
                </c:pt>
                <c:pt idx="5958">
                  <c:v>55.768851411613298</c:v>
                </c:pt>
                <c:pt idx="5959">
                  <c:v>58.453019829501898</c:v>
                </c:pt>
                <c:pt idx="5960">
                  <c:v>57.451450650823297</c:v>
                </c:pt>
                <c:pt idx="5961">
                  <c:v>56.774748685197302</c:v>
                </c:pt>
                <c:pt idx="5962">
                  <c:v>55.414576541604603</c:v>
                </c:pt>
                <c:pt idx="5963">
                  <c:v>59.8154624160574</c:v>
                </c:pt>
                <c:pt idx="5964">
                  <c:v>60.774836003961397</c:v>
                </c:pt>
                <c:pt idx="5965">
                  <c:v>64.400321481943607</c:v>
                </c:pt>
                <c:pt idx="5966">
                  <c:v>64.988674849349906</c:v>
                </c:pt>
                <c:pt idx="5967">
                  <c:v>65.222165689913993</c:v>
                </c:pt>
                <c:pt idx="5968">
                  <c:v>65.445610685025002</c:v>
                </c:pt>
                <c:pt idx="5969">
                  <c:v>67.971160147654004</c:v>
                </c:pt>
                <c:pt idx="5970">
                  <c:v>61.738046654431102</c:v>
                </c:pt>
                <c:pt idx="5971">
                  <c:v>56.812042129168098</c:v>
                </c:pt>
                <c:pt idx="5972">
                  <c:v>55.3883282719083</c:v>
                </c:pt>
                <c:pt idx="5973">
                  <c:v>66.578100779657305</c:v>
                </c:pt>
                <c:pt idx="5974">
                  <c:v>61.813569658185997</c:v>
                </c:pt>
                <c:pt idx="5975">
                  <c:v>57.293670470034101</c:v>
                </c:pt>
                <c:pt idx="5976">
                  <c:v>40.523523295072003</c:v>
                </c:pt>
                <c:pt idx="5977">
                  <c:v>46.503084500446299</c:v>
                </c:pt>
                <c:pt idx="5978">
                  <c:v>60.209313003725903</c:v>
                </c:pt>
                <c:pt idx="5979">
                  <c:v>42.150058304274197</c:v>
                </c:pt>
                <c:pt idx="5980">
                  <c:v>60.747101672309398</c:v>
                </c:pt>
                <c:pt idx="5981">
                  <c:v>59.0846218860992</c:v>
                </c:pt>
                <c:pt idx="5982">
                  <c:v>38.746381495733097</c:v>
                </c:pt>
                <c:pt idx="5983">
                  <c:v>35.467027477211801</c:v>
                </c:pt>
                <c:pt idx="5984">
                  <c:v>27.950987341803501</c:v>
                </c:pt>
                <c:pt idx="5985">
                  <c:v>33.053076082638199</c:v>
                </c:pt>
                <c:pt idx="5986">
                  <c:v>46.958749948915397</c:v>
                </c:pt>
                <c:pt idx="5987">
                  <c:v>38.173727427886199</c:v>
                </c:pt>
                <c:pt idx="5988">
                  <c:v>36.167596658033197</c:v>
                </c:pt>
                <c:pt idx="5989">
                  <c:v>27.7596176461761</c:v>
                </c:pt>
                <c:pt idx="5990">
                  <c:v>36.7352900646368</c:v>
                </c:pt>
                <c:pt idx="5991">
                  <c:v>29.903547507029799</c:v>
                </c:pt>
                <c:pt idx="5992">
                  <c:v>35.077312855764802</c:v>
                </c:pt>
                <c:pt idx="5993">
                  <c:v>30.900584485130601</c:v>
                </c:pt>
                <c:pt idx="5994">
                  <c:v>35.795686344485198</c:v>
                </c:pt>
                <c:pt idx="5995">
                  <c:v>28.0364576778125</c:v>
                </c:pt>
                <c:pt idx="5996">
                  <c:v>35.657716803534498</c:v>
                </c:pt>
                <c:pt idx="5997">
                  <c:v>30.7301509753839</c:v>
                </c:pt>
                <c:pt idx="5998">
                  <c:v>34.707064320972002</c:v>
                </c:pt>
                <c:pt idx="5999">
                  <c:v>48.631039458278302</c:v>
                </c:pt>
                <c:pt idx="6000">
                  <c:v>36.116487263829299</c:v>
                </c:pt>
                <c:pt idx="6001">
                  <c:v>30.935095714471</c:v>
                </c:pt>
                <c:pt idx="6002">
                  <c:v>36.656031303234101</c:v>
                </c:pt>
                <c:pt idx="6003">
                  <c:v>31.6574394927881</c:v>
                </c:pt>
                <c:pt idx="6004">
                  <c:v>33.778273928268803</c:v>
                </c:pt>
                <c:pt idx="6005">
                  <c:v>37.755562674438799</c:v>
                </c:pt>
                <c:pt idx="6006">
                  <c:v>38.448929030705102</c:v>
                </c:pt>
                <c:pt idx="6007">
                  <c:v>34.187884699837099</c:v>
                </c:pt>
                <c:pt idx="6008">
                  <c:v>42.827254404149798</c:v>
                </c:pt>
                <c:pt idx="6009">
                  <c:v>30.607751626350701</c:v>
                </c:pt>
                <c:pt idx="6010">
                  <c:v>41.557470674737502</c:v>
                </c:pt>
                <c:pt idx="6011">
                  <c:v>34.645611677636097</c:v>
                </c:pt>
                <c:pt idx="6012">
                  <c:v>37.4685555126716</c:v>
                </c:pt>
                <c:pt idx="6013">
                  <c:v>36.863588160661202</c:v>
                </c:pt>
                <c:pt idx="6014">
                  <c:v>36.8726840462026</c:v>
                </c:pt>
                <c:pt idx="6015">
                  <c:v>41.919876271017202</c:v>
                </c:pt>
                <c:pt idx="6016">
                  <c:v>45.223349068546803</c:v>
                </c:pt>
                <c:pt idx="6017">
                  <c:v>35.638423544240702</c:v>
                </c:pt>
                <c:pt idx="6018">
                  <c:v>38.815368971021201</c:v>
                </c:pt>
                <c:pt idx="6019">
                  <c:v>37.365244076495799</c:v>
                </c:pt>
                <c:pt idx="6020">
                  <c:v>45.929657898860398</c:v>
                </c:pt>
                <c:pt idx="6021">
                  <c:v>33.712052261897398</c:v>
                </c:pt>
                <c:pt idx="6022">
                  <c:v>38.470632318907903</c:v>
                </c:pt>
                <c:pt idx="6023">
                  <c:v>51.2564220973548</c:v>
                </c:pt>
                <c:pt idx="6024">
                  <c:v>33.307417175082897</c:v>
                </c:pt>
                <c:pt idx="6025">
                  <c:v>32.5240417954846</c:v>
                </c:pt>
                <c:pt idx="6026">
                  <c:v>31.992661979804002</c:v>
                </c:pt>
                <c:pt idx="6027">
                  <c:v>29.014899458154101</c:v>
                </c:pt>
                <c:pt idx="6028">
                  <c:v>31.4061248558538</c:v>
                </c:pt>
                <c:pt idx="6029">
                  <c:v>26.282428879698799</c:v>
                </c:pt>
                <c:pt idx="6030">
                  <c:v>26.101888199648499</c:v>
                </c:pt>
                <c:pt idx="6031">
                  <c:v>26.103257353012101</c:v>
                </c:pt>
                <c:pt idx="6032">
                  <c:v>26.3092190672124</c:v>
                </c:pt>
                <c:pt idx="6033">
                  <c:v>26.137420009392699</c:v>
                </c:pt>
                <c:pt idx="6034">
                  <c:v>25.3416550746133</c:v>
                </c:pt>
                <c:pt idx="6035">
                  <c:v>24.260902086497001</c:v>
                </c:pt>
                <c:pt idx="6036">
                  <c:v>23.628895708416199</c:v>
                </c:pt>
                <c:pt idx="6037">
                  <c:v>23.353627075639999</c:v>
                </c:pt>
                <c:pt idx="6038">
                  <c:v>23.168023800768101</c:v>
                </c:pt>
                <c:pt idx="6039">
                  <c:v>23.720133648151801</c:v>
                </c:pt>
                <c:pt idx="6040">
                  <c:v>25.239036381830701</c:v>
                </c:pt>
                <c:pt idx="6041">
                  <c:v>21.663744165312998</c:v>
                </c:pt>
                <c:pt idx="6042">
                  <c:v>33.800643909119103</c:v>
                </c:pt>
                <c:pt idx="6043">
                  <c:v>39.3072755729142</c:v>
                </c:pt>
                <c:pt idx="6044">
                  <c:v>21.2235468995312</c:v>
                </c:pt>
                <c:pt idx="6045">
                  <c:v>21.826271907258299</c:v>
                </c:pt>
                <c:pt idx="6046">
                  <c:v>22.959961352217299</c:v>
                </c:pt>
                <c:pt idx="6047">
                  <c:v>20.769753740502399</c:v>
                </c:pt>
                <c:pt idx="6048">
                  <c:v>38.769144774743502</c:v>
                </c:pt>
                <c:pt idx="6049">
                  <c:v>40.210173318441001</c:v>
                </c:pt>
                <c:pt idx="6050">
                  <c:v>52.497632893769399</c:v>
                </c:pt>
                <c:pt idx="6051">
                  <c:v>49.250322966982999</c:v>
                </c:pt>
                <c:pt idx="6052">
                  <c:v>63.126732794733201</c:v>
                </c:pt>
                <c:pt idx="6053">
                  <c:v>55.560629659795701</c:v>
                </c:pt>
                <c:pt idx="6054">
                  <c:v>64.334275926208903</c:v>
                </c:pt>
                <c:pt idx="6055">
                  <c:v>37.8151916735386</c:v>
                </c:pt>
                <c:pt idx="6056">
                  <c:v>36.169606581219099</c:v>
                </c:pt>
                <c:pt idx="6057">
                  <c:v>30.206444811483902</c:v>
                </c:pt>
                <c:pt idx="6058">
                  <c:v>29.748851601425699</c:v>
                </c:pt>
                <c:pt idx="6059">
                  <c:v>28.3288758112366</c:v>
                </c:pt>
                <c:pt idx="6060">
                  <c:v>34.905066900054301</c:v>
                </c:pt>
                <c:pt idx="6061">
                  <c:v>49.745176704563399</c:v>
                </c:pt>
                <c:pt idx="6062">
                  <c:v>41.403689458182399</c:v>
                </c:pt>
                <c:pt idx="6063">
                  <c:v>38.800642343505302</c:v>
                </c:pt>
                <c:pt idx="6064">
                  <c:v>29.595069545207998</c:v>
                </c:pt>
                <c:pt idx="6065">
                  <c:v>33.095417463178897</c:v>
                </c:pt>
                <c:pt idx="6066">
                  <c:v>26.642204849975698</c:v>
                </c:pt>
                <c:pt idx="6067">
                  <c:v>36.368451683991999</c:v>
                </c:pt>
                <c:pt idx="6068">
                  <c:v>28.0075187194447</c:v>
                </c:pt>
                <c:pt idx="6069">
                  <c:v>36.446375538462398</c:v>
                </c:pt>
                <c:pt idx="6070">
                  <c:v>28.724031062215701</c:v>
                </c:pt>
                <c:pt idx="6071">
                  <c:v>33.430426680891998</c:v>
                </c:pt>
                <c:pt idx="6072">
                  <c:v>30.151152037710499</c:v>
                </c:pt>
                <c:pt idx="6073">
                  <c:v>41.099061742043403</c:v>
                </c:pt>
                <c:pt idx="6074">
                  <c:v>34.379993425501901</c:v>
                </c:pt>
                <c:pt idx="6075">
                  <c:v>39.465285324142997</c:v>
                </c:pt>
                <c:pt idx="6076">
                  <c:v>34.011387421491598</c:v>
                </c:pt>
                <c:pt idx="6077">
                  <c:v>37.906160007096403</c:v>
                </c:pt>
                <c:pt idx="6078">
                  <c:v>38.5126631274887</c:v>
                </c:pt>
                <c:pt idx="6079">
                  <c:v>35.8324509562839</c:v>
                </c:pt>
                <c:pt idx="6080">
                  <c:v>36.893388364317097</c:v>
                </c:pt>
                <c:pt idx="6081">
                  <c:v>39.503845631591801</c:v>
                </c:pt>
                <c:pt idx="6082">
                  <c:v>35.721774500299702</c:v>
                </c:pt>
                <c:pt idx="6083">
                  <c:v>41.533136346544097</c:v>
                </c:pt>
                <c:pt idx="6084">
                  <c:v>32.804409768193402</c:v>
                </c:pt>
                <c:pt idx="6085">
                  <c:v>41.393068363535399</c:v>
                </c:pt>
                <c:pt idx="6086">
                  <c:v>36.133647960056003</c:v>
                </c:pt>
                <c:pt idx="6087">
                  <c:v>38.129366859085899</c:v>
                </c:pt>
                <c:pt idx="6088">
                  <c:v>34.210211937219498</c:v>
                </c:pt>
                <c:pt idx="6089">
                  <c:v>43.080654543317003</c:v>
                </c:pt>
                <c:pt idx="6090">
                  <c:v>36.403423546954798</c:v>
                </c:pt>
                <c:pt idx="6091">
                  <c:v>41.585401047096198</c:v>
                </c:pt>
                <c:pt idx="6092">
                  <c:v>34.719459467381903</c:v>
                </c:pt>
                <c:pt idx="6093">
                  <c:v>39.731375221679897</c:v>
                </c:pt>
                <c:pt idx="6094">
                  <c:v>37.584004257061103</c:v>
                </c:pt>
                <c:pt idx="6095">
                  <c:v>43.0247499065743</c:v>
                </c:pt>
                <c:pt idx="6096">
                  <c:v>53.4601597281982</c:v>
                </c:pt>
                <c:pt idx="6097">
                  <c:v>65.667545980580002</c:v>
                </c:pt>
                <c:pt idx="6098">
                  <c:v>54.690457695338303</c:v>
                </c:pt>
                <c:pt idx="6099">
                  <c:v>51.797126246537601</c:v>
                </c:pt>
                <c:pt idx="6100">
                  <c:v>40.015863703651803</c:v>
                </c:pt>
                <c:pt idx="6101">
                  <c:v>56.486125893650502</c:v>
                </c:pt>
                <c:pt idx="6102">
                  <c:v>51.232680699241797</c:v>
                </c:pt>
                <c:pt idx="6103">
                  <c:v>56.542602367486197</c:v>
                </c:pt>
                <c:pt idx="6104">
                  <c:v>56.362011188433897</c:v>
                </c:pt>
                <c:pt idx="6105">
                  <c:v>64.588092341686803</c:v>
                </c:pt>
                <c:pt idx="6106">
                  <c:v>54.680125698695498</c:v>
                </c:pt>
                <c:pt idx="6107">
                  <c:v>56.826490869024099</c:v>
                </c:pt>
                <c:pt idx="6108">
                  <c:v>52.5343877345518</c:v>
                </c:pt>
                <c:pt idx="6109">
                  <c:v>52.454417084823497</c:v>
                </c:pt>
                <c:pt idx="6110">
                  <c:v>57.592326836460501</c:v>
                </c:pt>
                <c:pt idx="6111">
                  <c:v>70.085924920907104</c:v>
                </c:pt>
                <c:pt idx="6112">
                  <c:v>59.082750658942501</c:v>
                </c:pt>
                <c:pt idx="6113">
                  <c:v>70.010238318963303</c:v>
                </c:pt>
                <c:pt idx="6114">
                  <c:v>58.206319195370703</c:v>
                </c:pt>
                <c:pt idx="6115">
                  <c:v>67.176649659670005</c:v>
                </c:pt>
                <c:pt idx="6116">
                  <c:v>69.916219739608593</c:v>
                </c:pt>
                <c:pt idx="6117">
                  <c:v>67.027629564644599</c:v>
                </c:pt>
                <c:pt idx="6118">
                  <c:v>60.668824665395</c:v>
                </c:pt>
                <c:pt idx="6119">
                  <c:v>41.338664476698099</c:v>
                </c:pt>
                <c:pt idx="6120">
                  <c:v>45.057336232037898</c:v>
                </c:pt>
                <c:pt idx="6121">
                  <c:v>63.3059689044387</c:v>
                </c:pt>
                <c:pt idx="6122">
                  <c:v>69.080871832106595</c:v>
                </c:pt>
                <c:pt idx="6123">
                  <c:v>68.140036498623004</c:v>
                </c:pt>
                <c:pt idx="6124">
                  <c:v>69.114554696403999</c:v>
                </c:pt>
                <c:pt idx="6125">
                  <c:v>42.7170070233134</c:v>
                </c:pt>
                <c:pt idx="6126">
                  <c:v>41.917562063926802</c:v>
                </c:pt>
                <c:pt idx="6127">
                  <c:v>31.286752686509001</c:v>
                </c:pt>
                <c:pt idx="6128">
                  <c:v>31.778577540944099</c:v>
                </c:pt>
                <c:pt idx="6129">
                  <c:v>29.671464112485001</c:v>
                </c:pt>
                <c:pt idx="6130">
                  <c:v>30.9241440717758</c:v>
                </c:pt>
                <c:pt idx="6131">
                  <c:v>28.205799896100899</c:v>
                </c:pt>
                <c:pt idx="6132">
                  <c:v>25.694483620993999</c:v>
                </c:pt>
                <c:pt idx="6133">
                  <c:v>26.1345510696788</c:v>
                </c:pt>
                <c:pt idx="6134">
                  <c:v>26.306603959811198</c:v>
                </c:pt>
                <c:pt idx="6135">
                  <c:v>28.322529943034102</c:v>
                </c:pt>
                <c:pt idx="6136">
                  <c:v>24.631878011453999</c:v>
                </c:pt>
                <c:pt idx="6137">
                  <c:v>23.968064722163</c:v>
                </c:pt>
                <c:pt idx="6138">
                  <c:v>22.241810723680899</c:v>
                </c:pt>
                <c:pt idx="6139">
                  <c:v>42.634564554520402</c:v>
                </c:pt>
                <c:pt idx="6140">
                  <c:v>39.941124501621701</c:v>
                </c:pt>
                <c:pt idx="6141">
                  <c:v>21.7828393854737</c:v>
                </c:pt>
                <c:pt idx="6142">
                  <c:v>22.7296044490277</c:v>
                </c:pt>
                <c:pt idx="6143">
                  <c:v>24.098295203262701</c:v>
                </c:pt>
                <c:pt idx="6144">
                  <c:v>22.715227658801599</c:v>
                </c:pt>
                <c:pt idx="6145">
                  <c:v>23.911602171879899</c:v>
                </c:pt>
                <c:pt idx="6146">
                  <c:v>25.586092690767099</c:v>
                </c:pt>
                <c:pt idx="6147">
                  <c:v>21.1387358126434</c:v>
                </c:pt>
                <c:pt idx="6148">
                  <c:v>21.809436479121</c:v>
                </c:pt>
                <c:pt idx="6149">
                  <c:v>21.178126326811999</c:v>
                </c:pt>
                <c:pt idx="6150">
                  <c:v>20.6921108781242</c:v>
                </c:pt>
                <c:pt idx="6151">
                  <c:v>39.125311344514301</c:v>
                </c:pt>
                <c:pt idx="6152">
                  <c:v>49.688943885751698</c:v>
                </c:pt>
                <c:pt idx="6153">
                  <c:v>60.161171206738302</c:v>
                </c:pt>
                <c:pt idx="6154">
                  <c:v>50.099135489951699</c:v>
                </c:pt>
                <c:pt idx="6155">
                  <c:v>59.655761514619101</c:v>
                </c:pt>
                <c:pt idx="6156">
                  <c:v>68.640596354588894</c:v>
                </c:pt>
                <c:pt idx="6157">
                  <c:v>39.118641449574604</c:v>
                </c:pt>
                <c:pt idx="6158">
                  <c:v>41.1544207458237</c:v>
                </c:pt>
                <c:pt idx="6159">
                  <c:v>25.6123034465088</c:v>
                </c:pt>
                <c:pt idx="6160">
                  <c:v>27.926712880471499</c:v>
                </c:pt>
                <c:pt idx="6161">
                  <c:v>35.0037361729457</c:v>
                </c:pt>
                <c:pt idx="6162">
                  <c:v>29.476066942628002</c:v>
                </c:pt>
                <c:pt idx="6163">
                  <c:v>34.693968436980903</c:v>
                </c:pt>
                <c:pt idx="6164">
                  <c:v>26.376235926925499</c:v>
                </c:pt>
                <c:pt idx="6165">
                  <c:v>32.593892137751702</c:v>
                </c:pt>
                <c:pt idx="6166">
                  <c:v>29.5308711768281</c:v>
                </c:pt>
                <c:pt idx="6167">
                  <c:v>36.419660184217697</c:v>
                </c:pt>
                <c:pt idx="6168">
                  <c:v>32.006356433799297</c:v>
                </c:pt>
                <c:pt idx="6169">
                  <c:v>35.4447053926161</c:v>
                </c:pt>
                <c:pt idx="6170">
                  <c:v>29.9899834675956</c:v>
                </c:pt>
                <c:pt idx="6171">
                  <c:v>42.432360102473901</c:v>
                </c:pt>
                <c:pt idx="6172">
                  <c:v>37.814209795760597</c:v>
                </c:pt>
                <c:pt idx="6173">
                  <c:v>38.518934174447203</c:v>
                </c:pt>
                <c:pt idx="6174">
                  <c:v>30.6540868710034</c:v>
                </c:pt>
                <c:pt idx="6175">
                  <c:v>40.800967888951</c:v>
                </c:pt>
                <c:pt idx="6176">
                  <c:v>33.1023939687704</c:v>
                </c:pt>
                <c:pt idx="6177">
                  <c:v>37.728583657851203</c:v>
                </c:pt>
                <c:pt idx="6178">
                  <c:v>34.6969551109432</c:v>
                </c:pt>
                <c:pt idx="6179">
                  <c:v>36.092636833582702</c:v>
                </c:pt>
                <c:pt idx="6180">
                  <c:v>37.903276400103202</c:v>
                </c:pt>
                <c:pt idx="6181">
                  <c:v>40.830250228746401</c:v>
                </c:pt>
                <c:pt idx="6182">
                  <c:v>36.074587440165097</c:v>
                </c:pt>
                <c:pt idx="6183">
                  <c:v>44.218246504283201</c:v>
                </c:pt>
                <c:pt idx="6184">
                  <c:v>35.613583914922003</c:v>
                </c:pt>
                <c:pt idx="6185">
                  <c:v>44.664969456656202</c:v>
                </c:pt>
                <c:pt idx="6186">
                  <c:v>36.817285175871604</c:v>
                </c:pt>
                <c:pt idx="6187">
                  <c:v>37.632164665508199</c:v>
                </c:pt>
                <c:pt idx="6188">
                  <c:v>34.171900247850303</c:v>
                </c:pt>
                <c:pt idx="6189">
                  <c:v>41.456807959438798</c:v>
                </c:pt>
                <c:pt idx="6190">
                  <c:v>40.333611497104997</c:v>
                </c:pt>
                <c:pt idx="6191">
                  <c:v>43.509054979104299</c:v>
                </c:pt>
                <c:pt idx="6192">
                  <c:v>34.9578896342002</c:v>
                </c:pt>
                <c:pt idx="6193">
                  <c:v>38.423441432205301</c:v>
                </c:pt>
                <c:pt idx="6194">
                  <c:v>35.3653893023913</c:v>
                </c:pt>
                <c:pt idx="6195">
                  <c:v>42.156386200502297</c:v>
                </c:pt>
                <c:pt idx="6196">
                  <c:v>37.044384531054398</c:v>
                </c:pt>
                <c:pt idx="6197">
                  <c:v>47.882000710182197</c:v>
                </c:pt>
                <c:pt idx="6198">
                  <c:v>67.575075254273202</c:v>
                </c:pt>
                <c:pt idx="6199">
                  <c:v>42.187921457469599</c:v>
                </c:pt>
                <c:pt idx="6200">
                  <c:v>43.289635642681901</c:v>
                </c:pt>
                <c:pt idx="6201">
                  <c:v>59.020288274446997</c:v>
                </c:pt>
                <c:pt idx="6202">
                  <c:v>47.398694607740602</c:v>
                </c:pt>
                <c:pt idx="6203">
                  <c:v>62.086004484896399</c:v>
                </c:pt>
                <c:pt idx="6204">
                  <c:v>55.595338170606702</c:v>
                </c:pt>
                <c:pt idx="6205">
                  <c:v>63.857308886871103</c:v>
                </c:pt>
                <c:pt idx="6206">
                  <c:v>43.956345918868202</c:v>
                </c:pt>
                <c:pt idx="6207">
                  <c:v>43.6378437507096</c:v>
                </c:pt>
                <c:pt idx="6208">
                  <c:v>27.253850303843699</c:v>
                </c:pt>
                <c:pt idx="6209">
                  <c:v>29.839588916286498</c:v>
                </c:pt>
                <c:pt idx="6210">
                  <c:v>35.6069135678392</c:v>
                </c:pt>
                <c:pt idx="6211">
                  <c:v>28.033327230325501</c:v>
                </c:pt>
                <c:pt idx="6212">
                  <c:v>37.360931956426498</c:v>
                </c:pt>
                <c:pt idx="6213">
                  <c:v>31.913090998172098</c:v>
                </c:pt>
                <c:pt idx="6214">
                  <c:v>37.813697584410903</c:v>
                </c:pt>
                <c:pt idx="6215">
                  <c:v>28.689240660982801</c:v>
                </c:pt>
                <c:pt idx="6216">
                  <c:v>33.149509033575903</c:v>
                </c:pt>
                <c:pt idx="6217">
                  <c:v>32.740254206170398</c:v>
                </c:pt>
                <c:pt idx="6218">
                  <c:v>47.695705007689902</c:v>
                </c:pt>
                <c:pt idx="6219">
                  <c:v>38.748162401369697</c:v>
                </c:pt>
                <c:pt idx="6220">
                  <c:v>26.535964299210399</c:v>
                </c:pt>
                <c:pt idx="6221">
                  <c:v>27.2132895357765</c:v>
                </c:pt>
                <c:pt idx="6222">
                  <c:v>35.705511031516103</c:v>
                </c:pt>
                <c:pt idx="6223">
                  <c:v>31.3248423202255</c:v>
                </c:pt>
                <c:pt idx="6224">
                  <c:v>37.226559855500597</c:v>
                </c:pt>
                <c:pt idx="6225">
                  <c:v>30.6914312297653</c:v>
                </c:pt>
                <c:pt idx="6226">
                  <c:v>35.461340625303102</c:v>
                </c:pt>
                <c:pt idx="6227">
                  <c:v>34.491773851225098</c:v>
                </c:pt>
                <c:pt idx="6228">
                  <c:v>39.307497370549697</c:v>
                </c:pt>
                <c:pt idx="6229">
                  <c:v>34.725665613645802</c:v>
                </c:pt>
                <c:pt idx="6230">
                  <c:v>33.002710216241098</c:v>
                </c:pt>
                <c:pt idx="6231">
                  <c:v>41.274185804869198</c:v>
                </c:pt>
                <c:pt idx="6232">
                  <c:v>41.915626964623698</c:v>
                </c:pt>
                <c:pt idx="6233">
                  <c:v>34.716080246719699</c:v>
                </c:pt>
                <c:pt idx="6234">
                  <c:v>39.414309932447303</c:v>
                </c:pt>
                <c:pt idx="6235">
                  <c:v>32.231883585941198</c:v>
                </c:pt>
                <c:pt idx="6236">
                  <c:v>38.215335672018298</c:v>
                </c:pt>
                <c:pt idx="6237">
                  <c:v>38.725778523166703</c:v>
                </c:pt>
                <c:pt idx="6238">
                  <c:v>45.3727772198217</c:v>
                </c:pt>
                <c:pt idx="6239">
                  <c:v>32.894352437918897</c:v>
                </c:pt>
                <c:pt idx="6240">
                  <c:v>41.423756333809202</c:v>
                </c:pt>
                <c:pt idx="6241">
                  <c:v>38.6288297246101</c:v>
                </c:pt>
                <c:pt idx="6242">
                  <c:v>47.928060568378498</c:v>
                </c:pt>
                <c:pt idx="6243">
                  <c:v>48.884010644820599</c:v>
                </c:pt>
                <c:pt idx="6244">
                  <c:v>43.067228236437799</c:v>
                </c:pt>
                <c:pt idx="6245">
                  <c:v>37.684619668233601</c:v>
                </c:pt>
                <c:pt idx="6246">
                  <c:v>46.772993624567</c:v>
                </c:pt>
                <c:pt idx="6247">
                  <c:v>39.510287988295801</c:v>
                </c:pt>
                <c:pt idx="6248">
                  <c:v>46.5470905209432</c:v>
                </c:pt>
                <c:pt idx="6249">
                  <c:v>51.951589422518197</c:v>
                </c:pt>
                <c:pt idx="6250">
                  <c:v>32.249968168974704</c:v>
                </c:pt>
                <c:pt idx="6251">
                  <c:v>32.1238129656548</c:v>
                </c:pt>
                <c:pt idx="6252">
                  <c:v>31.406439063995101</c:v>
                </c:pt>
                <c:pt idx="6253">
                  <c:v>28.900550358313701</c:v>
                </c:pt>
                <c:pt idx="6254">
                  <c:v>31.839041666981998</c:v>
                </c:pt>
                <c:pt idx="6255">
                  <c:v>25.789891391045899</c:v>
                </c:pt>
                <c:pt idx="6256">
                  <c:v>26.399177873401001</c:v>
                </c:pt>
                <c:pt idx="6257">
                  <c:v>25.870409538945701</c:v>
                </c:pt>
                <c:pt idx="6258">
                  <c:v>23.489446672301401</c:v>
                </c:pt>
                <c:pt idx="6259">
                  <c:v>25.295993995777899</c:v>
                </c:pt>
                <c:pt idx="6260">
                  <c:v>23.789226984967499</c:v>
                </c:pt>
                <c:pt idx="6261">
                  <c:v>26.652893785817799</c:v>
                </c:pt>
                <c:pt idx="6262">
                  <c:v>23.9354852541783</c:v>
                </c:pt>
                <c:pt idx="6263">
                  <c:v>23.3638573337299</c:v>
                </c:pt>
                <c:pt idx="6264">
                  <c:v>45.977305759468699</c:v>
                </c:pt>
                <c:pt idx="6265">
                  <c:v>42.577510937566302</c:v>
                </c:pt>
                <c:pt idx="6266">
                  <c:v>23.778097525909999</c:v>
                </c:pt>
                <c:pt idx="6267">
                  <c:v>24.464090501372699</c:v>
                </c:pt>
                <c:pt idx="6268">
                  <c:v>22.555323817733999</c:v>
                </c:pt>
                <c:pt idx="6269">
                  <c:v>23.031074469006501</c:v>
                </c:pt>
                <c:pt idx="6270">
                  <c:v>23.7874245942388</c:v>
                </c:pt>
                <c:pt idx="6271">
                  <c:v>21.818247451965501</c:v>
                </c:pt>
                <c:pt idx="6272">
                  <c:v>21.225873272676701</c:v>
                </c:pt>
                <c:pt idx="6273">
                  <c:v>20.101731548849799</c:v>
                </c:pt>
                <c:pt idx="6274">
                  <c:v>56.3667788239744</c:v>
                </c:pt>
                <c:pt idx="6275">
                  <c:v>55.5720208035792</c:v>
                </c:pt>
                <c:pt idx="6276">
                  <c:v>50.985518656010598</c:v>
                </c:pt>
                <c:pt idx="6277">
                  <c:v>51.701697853656697</c:v>
                </c:pt>
                <c:pt idx="6278">
                  <c:v>54.2707210490411</c:v>
                </c:pt>
                <c:pt idx="6279">
                  <c:v>59.7584395407901</c:v>
                </c:pt>
                <c:pt idx="6280">
                  <c:v>58.964573009304701</c:v>
                </c:pt>
                <c:pt idx="6281">
                  <c:v>62.353025575789999</c:v>
                </c:pt>
                <c:pt idx="6282">
                  <c:v>51.631901313356401</c:v>
                </c:pt>
                <c:pt idx="6283">
                  <c:v>57.4503995686484</c:v>
                </c:pt>
                <c:pt idx="6284">
                  <c:v>54.692542333897102</c:v>
                </c:pt>
                <c:pt idx="6285">
                  <c:v>53.967370079023397</c:v>
                </c:pt>
                <c:pt idx="6286">
                  <c:v>40.4508637528318</c:v>
                </c:pt>
                <c:pt idx="6287">
                  <c:v>40.360867959649099</c:v>
                </c:pt>
                <c:pt idx="6288">
                  <c:v>51.330770535360898</c:v>
                </c:pt>
                <c:pt idx="6289">
                  <c:v>54.820314501095403</c:v>
                </c:pt>
                <c:pt idx="6290">
                  <c:v>60.1136927531862</c:v>
                </c:pt>
                <c:pt idx="6291">
                  <c:v>61.732991626937</c:v>
                </c:pt>
                <c:pt idx="6292">
                  <c:v>64.183542956528001</c:v>
                </c:pt>
                <c:pt idx="6293">
                  <c:v>55.923597632343103</c:v>
                </c:pt>
                <c:pt idx="6294">
                  <c:v>47.9747872109184</c:v>
                </c:pt>
                <c:pt idx="6295">
                  <c:v>68.186799496652995</c:v>
                </c:pt>
                <c:pt idx="6296">
                  <c:v>56.014477854340598</c:v>
                </c:pt>
                <c:pt idx="6297">
                  <c:v>67.462820391428394</c:v>
                </c:pt>
                <c:pt idx="6298">
                  <c:v>69.185099262280502</c:v>
                </c:pt>
                <c:pt idx="6299">
                  <c:v>69.647114165251594</c:v>
                </c:pt>
                <c:pt idx="6300">
                  <c:v>65.202142085930504</c:v>
                </c:pt>
                <c:pt idx="6301">
                  <c:v>51.418704150688598</c:v>
                </c:pt>
                <c:pt idx="6302">
                  <c:v>48.712411751910203</c:v>
                </c:pt>
                <c:pt idx="6303">
                  <c:v>38.614025704441801</c:v>
                </c:pt>
                <c:pt idx="6304">
                  <c:v>42.3294067031187</c:v>
                </c:pt>
                <c:pt idx="6305">
                  <c:v>49.835748736651603</c:v>
                </c:pt>
                <c:pt idx="6306">
                  <c:v>43.652742710264597</c:v>
                </c:pt>
                <c:pt idx="6307">
                  <c:v>59.704568826379202</c:v>
                </c:pt>
                <c:pt idx="6308">
                  <c:v>47.501419627846801</c:v>
                </c:pt>
                <c:pt idx="6309">
                  <c:v>64.815183321712794</c:v>
                </c:pt>
                <c:pt idx="6310">
                  <c:v>48.965985153793802</c:v>
                </c:pt>
                <c:pt idx="6311">
                  <c:v>66.6538519013273</c:v>
                </c:pt>
                <c:pt idx="6312">
                  <c:v>26.553299769117</c:v>
                </c:pt>
                <c:pt idx="6313">
                  <c:v>29.353009988692701</c:v>
                </c:pt>
                <c:pt idx="6314">
                  <c:v>31.174966718445301</c:v>
                </c:pt>
                <c:pt idx="6315">
                  <c:v>26.056792093169499</c:v>
                </c:pt>
                <c:pt idx="6316">
                  <c:v>50.897186626899</c:v>
                </c:pt>
                <c:pt idx="6317">
                  <c:v>39.919991057850197</c:v>
                </c:pt>
                <c:pt idx="6318">
                  <c:v>37.915500251603603</c:v>
                </c:pt>
                <c:pt idx="6319">
                  <c:v>27.747692508600601</c:v>
                </c:pt>
                <c:pt idx="6320">
                  <c:v>34.979147953425702</c:v>
                </c:pt>
                <c:pt idx="6321">
                  <c:v>29.029284123393602</c:v>
                </c:pt>
                <c:pt idx="6322">
                  <c:v>36.9176023384058</c:v>
                </c:pt>
                <c:pt idx="6323">
                  <c:v>31.496797471881301</c:v>
                </c:pt>
                <c:pt idx="6324">
                  <c:v>37.098831890518703</c:v>
                </c:pt>
                <c:pt idx="6325">
                  <c:v>30.341074071980199</c:v>
                </c:pt>
                <c:pt idx="6326">
                  <c:v>36.3151172898054</c:v>
                </c:pt>
                <c:pt idx="6327">
                  <c:v>30.027011276450601</c:v>
                </c:pt>
                <c:pt idx="6328">
                  <c:v>37.092160147576401</c:v>
                </c:pt>
                <c:pt idx="6329">
                  <c:v>32.942634286139203</c:v>
                </c:pt>
                <c:pt idx="6330">
                  <c:v>41.266136813924398</c:v>
                </c:pt>
                <c:pt idx="6331">
                  <c:v>34.593900512908498</c:v>
                </c:pt>
                <c:pt idx="6332">
                  <c:v>35.412419628544697</c:v>
                </c:pt>
                <c:pt idx="6333">
                  <c:v>36.377599526524399</c:v>
                </c:pt>
                <c:pt idx="6334">
                  <c:v>42.006106885146501</c:v>
                </c:pt>
                <c:pt idx="6335">
                  <c:v>38.0402758187277</c:v>
                </c:pt>
                <c:pt idx="6336">
                  <c:v>42.162152030653601</c:v>
                </c:pt>
                <c:pt idx="6337">
                  <c:v>31.303284666693099</c:v>
                </c:pt>
                <c:pt idx="6338">
                  <c:v>40.791880303197203</c:v>
                </c:pt>
                <c:pt idx="6339">
                  <c:v>38.020366054297703</c:v>
                </c:pt>
                <c:pt idx="6340">
                  <c:v>40.853167139203798</c:v>
                </c:pt>
                <c:pt idx="6341">
                  <c:v>35.371754985408998</c:v>
                </c:pt>
                <c:pt idx="6342">
                  <c:v>38.001036813389298</c:v>
                </c:pt>
                <c:pt idx="6343">
                  <c:v>34.377973306669297</c:v>
                </c:pt>
                <c:pt idx="6344">
                  <c:v>41.482197712481003</c:v>
                </c:pt>
                <c:pt idx="6345">
                  <c:v>33.264610208959297</c:v>
                </c:pt>
                <c:pt idx="6346">
                  <c:v>40.937907906000603</c:v>
                </c:pt>
                <c:pt idx="6347">
                  <c:v>37.402145017235298</c:v>
                </c:pt>
                <c:pt idx="6348">
                  <c:v>41.565885070670397</c:v>
                </c:pt>
                <c:pt idx="6349">
                  <c:v>39.800419238634603</c:v>
                </c:pt>
                <c:pt idx="6350">
                  <c:v>48.708129276128197</c:v>
                </c:pt>
                <c:pt idx="6351">
                  <c:v>51.073139235973201</c:v>
                </c:pt>
                <c:pt idx="6352">
                  <c:v>29.205236977620402</c:v>
                </c:pt>
                <c:pt idx="6353">
                  <c:v>31.695594590633899</c:v>
                </c:pt>
                <c:pt idx="6354">
                  <c:v>29.1013336213725</c:v>
                </c:pt>
                <c:pt idx="6355">
                  <c:v>28.0083732934139</c:v>
                </c:pt>
                <c:pt idx="6356">
                  <c:v>25.618689111124102</c:v>
                </c:pt>
                <c:pt idx="6357">
                  <c:v>24.885887916081501</c:v>
                </c:pt>
                <c:pt idx="6358">
                  <c:v>25.327863367867899</c:v>
                </c:pt>
                <c:pt idx="6359">
                  <c:v>27.870174109475698</c:v>
                </c:pt>
                <c:pt idx="6360">
                  <c:v>36.758756092938697</c:v>
                </c:pt>
                <c:pt idx="6361">
                  <c:v>39.421229872853999</c:v>
                </c:pt>
                <c:pt idx="6362">
                  <c:v>24.043150133336699</c:v>
                </c:pt>
                <c:pt idx="6363">
                  <c:v>24.944289835887801</c:v>
                </c:pt>
                <c:pt idx="6364">
                  <c:v>23.6688614247362</c:v>
                </c:pt>
                <c:pt idx="6365">
                  <c:v>24.9069801121023</c:v>
                </c:pt>
                <c:pt idx="6366">
                  <c:v>23.0364718505177</c:v>
                </c:pt>
                <c:pt idx="6367">
                  <c:v>23.307627583939201</c:v>
                </c:pt>
                <c:pt idx="6368">
                  <c:v>24.1390956652738</c:v>
                </c:pt>
                <c:pt idx="6369">
                  <c:v>23.4915903768362</c:v>
                </c:pt>
                <c:pt idx="6370">
                  <c:v>21.979120932467499</c:v>
                </c:pt>
                <c:pt idx="6371">
                  <c:v>22.442661614920102</c:v>
                </c:pt>
                <c:pt idx="6372">
                  <c:v>21.179038853976099</c:v>
                </c:pt>
                <c:pt idx="6373">
                  <c:v>22.136252652717602</c:v>
                </c:pt>
                <c:pt idx="6374">
                  <c:v>21.0041890943757</c:v>
                </c:pt>
                <c:pt idx="6375">
                  <c:v>21.225888865233099</c:v>
                </c:pt>
                <c:pt idx="6376">
                  <c:v>36.585073097670303</c:v>
                </c:pt>
                <c:pt idx="6377">
                  <c:v>39.652847115157797</c:v>
                </c:pt>
                <c:pt idx="6378">
                  <c:v>38.631108232538701</c:v>
                </c:pt>
                <c:pt idx="6379">
                  <c:v>32.480526015679601</c:v>
                </c:pt>
                <c:pt idx="6380">
                  <c:v>36.478984676642497</c:v>
                </c:pt>
                <c:pt idx="6381">
                  <c:v>34.589955969164201</c:v>
                </c:pt>
                <c:pt idx="6382">
                  <c:v>40.7401858115986</c:v>
                </c:pt>
                <c:pt idx="6383">
                  <c:v>36.5651265496859</c:v>
                </c:pt>
                <c:pt idx="6384">
                  <c:v>42.297964348353403</c:v>
                </c:pt>
                <c:pt idx="6385">
                  <c:v>34.361245792162201</c:v>
                </c:pt>
                <c:pt idx="6386">
                  <c:v>47.5601955475029</c:v>
                </c:pt>
                <c:pt idx="6387">
                  <c:v>36.110803324099699</c:v>
                </c:pt>
                <c:pt idx="6388">
                  <c:v>43.450001283415197</c:v>
                </c:pt>
                <c:pt idx="6389">
                  <c:v>38.552601374099503</c:v>
                </c:pt>
                <c:pt idx="6390">
                  <c:v>42.392603619882301</c:v>
                </c:pt>
                <c:pt idx="6391">
                  <c:v>38.125715445828597</c:v>
                </c:pt>
                <c:pt idx="6392">
                  <c:v>44.143997017203397</c:v>
                </c:pt>
                <c:pt idx="6393">
                  <c:v>41.298552703116698</c:v>
                </c:pt>
                <c:pt idx="6394">
                  <c:v>48.585324507468997</c:v>
                </c:pt>
                <c:pt idx="6395">
                  <c:v>52.599807790151999</c:v>
                </c:pt>
                <c:pt idx="6396">
                  <c:v>60.043702963898099</c:v>
                </c:pt>
                <c:pt idx="6397">
                  <c:v>59.565823187567503</c:v>
                </c:pt>
                <c:pt idx="6398">
                  <c:v>51.640488175480598</c:v>
                </c:pt>
                <c:pt idx="6399">
                  <c:v>64.617715891572999</c:v>
                </c:pt>
                <c:pt idx="6400">
                  <c:v>51.311140563745703</c:v>
                </c:pt>
                <c:pt idx="6401">
                  <c:v>50.037771957043802</c:v>
                </c:pt>
                <c:pt idx="6402">
                  <c:v>55.764373494458901</c:v>
                </c:pt>
                <c:pt idx="6403">
                  <c:v>50.981304711390102</c:v>
                </c:pt>
                <c:pt idx="6404">
                  <c:v>40.625643255274298</c:v>
                </c:pt>
                <c:pt idx="6405">
                  <c:v>38.0072239769639</c:v>
                </c:pt>
                <c:pt idx="6406">
                  <c:v>26.0378783988203</c:v>
                </c:pt>
                <c:pt idx="6407">
                  <c:v>26.3679273988819</c:v>
                </c:pt>
                <c:pt idx="6408">
                  <c:v>53.106069266734004</c:v>
                </c:pt>
                <c:pt idx="6409">
                  <c:v>48.259750989528598</c:v>
                </c:pt>
                <c:pt idx="6410">
                  <c:v>52.413675514321802</c:v>
                </c:pt>
                <c:pt idx="6411">
                  <c:v>60.302716939630798</c:v>
                </c:pt>
                <c:pt idx="6412">
                  <c:v>57.114295066544102</c:v>
                </c:pt>
                <c:pt idx="6413">
                  <c:v>56.245513533206399</c:v>
                </c:pt>
                <c:pt idx="6414">
                  <c:v>59.125271329876398</c:v>
                </c:pt>
                <c:pt idx="6415">
                  <c:v>56.456200993216001</c:v>
                </c:pt>
                <c:pt idx="6416">
                  <c:v>64.947572371629505</c:v>
                </c:pt>
                <c:pt idx="6417">
                  <c:v>56.830183227492199</c:v>
                </c:pt>
                <c:pt idx="6418">
                  <c:v>54.880226185067201</c:v>
                </c:pt>
                <c:pt idx="6419">
                  <c:v>58.9820975595646</c:v>
                </c:pt>
                <c:pt idx="6420">
                  <c:v>64.822454353650699</c:v>
                </c:pt>
                <c:pt idx="6421">
                  <c:v>61.958861229933603</c:v>
                </c:pt>
                <c:pt idx="6422">
                  <c:v>55.944235569585402</c:v>
                </c:pt>
                <c:pt idx="6423">
                  <c:v>62.406263500578198</c:v>
                </c:pt>
                <c:pt idx="6424">
                  <c:v>67.622225215565294</c:v>
                </c:pt>
                <c:pt idx="6425">
                  <c:v>61.253471250452002</c:v>
                </c:pt>
                <c:pt idx="6426">
                  <c:v>45.655610380816903</c:v>
                </c:pt>
                <c:pt idx="6427">
                  <c:v>40.487855460991398</c:v>
                </c:pt>
                <c:pt idx="6428">
                  <c:v>61.162701766638499</c:v>
                </c:pt>
                <c:pt idx="6429">
                  <c:v>51.406669779436399</c:v>
                </c:pt>
                <c:pt idx="6430">
                  <c:v>45.144557184771202</c:v>
                </c:pt>
                <c:pt idx="6431">
                  <c:v>30.145835547755802</c:v>
                </c:pt>
                <c:pt idx="6432">
                  <c:v>30.178555711365199</c:v>
                </c:pt>
                <c:pt idx="6433">
                  <c:v>29.838182988530001</c:v>
                </c:pt>
                <c:pt idx="6434">
                  <c:v>25.509909364186701</c:v>
                </c:pt>
                <c:pt idx="6435">
                  <c:v>26.310470823131499</c:v>
                </c:pt>
                <c:pt idx="6436">
                  <c:v>28.022747454662401</c:v>
                </c:pt>
                <c:pt idx="6437">
                  <c:v>27.4223537154183</c:v>
                </c:pt>
                <c:pt idx="6438">
                  <c:v>24.604000333789401</c:v>
                </c:pt>
                <c:pt idx="6439">
                  <c:v>23.426518197125102</c:v>
                </c:pt>
                <c:pt idx="6440">
                  <c:v>23.298469948679099</c:v>
                </c:pt>
                <c:pt idx="6441">
                  <c:v>46.123271033667201</c:v>
                </c:pt>
                <c:pt idx="6442">
                  <c:v>53.097066881505398</c:v>
                </c:pt>
                <c:pt idx="6443">
                  <c:v>22.9394803481437</c:v>
                </c:pt>
                <c:pt idx="6444">
                  <c:v>27.049961950082999</c:v>
                </c:pt>
                <c:pt idx="6445">
                  <c:v>24.2007381171689</c:v>
                </c:pt>
                <c:pt idx="6446">
                  <c:v>22.8764816158094</c:v>
                </c:pt>
                <c:pt idx="6447">
                  <c:v>22.214576420274501</c:v>
                </c:pt>
                <c:pt idx="6448">
                  <c:v>22.707014007781499</c:v>
                </c:pt>
                <c:pt idx="6449">
                  <c:v>24.503355096583402</c:v>
                </c:pt>
                <c:pt idx="6450">
                  <c:v>20.973358621679601</c:v>
                </c:pt>
                <c:pt idx="6451">
                  <c:v>20.839206703312499</c:v>
                </c:pt>
                <c:pt idx="6452">
                  <c:v>21.6190496436624</c:v>
                </c:pt>
                <c:pt idx="6453">
                  <c:v>21.5392622608599</c:v>
                </c:pt>
                <c:pt idx="6454">
                  <c:v>19.487757962187001</c:v>
                </c:pt>
                <c:pt idx="6455">
                  <c:v>35.784423619772198</c:v>
                </c:pt>
                <c:pt idx="6456">
                  <c:v>34.322688896814199</c:v>
                </c:pt>
                <c:pt idx="6457">
                  <c:v>39.360486677258102</c:v>
                </c:pt>
                <c:pt idx="6458">
                  <c:v>35.346927763730001</c:v>
                </c:pt>
                <c:pt idx="6459">
                  <c:v>35.893033118083999</c:v>
                </c:pt>
                <c:pt idx="6460">
                  <c:v>30.869670850910499</c:v>
                </c:pt>
                <c:pt idx="6461">
                  <c:v>41.385233404374802</c:v>
                </c:pt>
                <c:pt idx="6462">
                  <c:v>33.824180023684598</c:v>
                </c:pt>
                <c:pt idx="6463">
                  <c:v>44.451281941566897</c:v>
                </c:pt>
                <c:pt idx="6464">
                  <c:v>47.040226846311597</c:v>
                </c:pt>
                <c:pt idx="6465">
                  <c:v>41.087536595751502</c:v>
                </c:pt>
                <c:pt idx="6466">
                  <c:v>36.176101319544699</c:v>
                </c:pt>
                <c:pt idx="6467">
                  <c:v>41.197858193241302</c:v>
                </c:pt>
                <c:pt idx="6468">
                  <c:v>34.802869049538302</c:v>
                </c:pt>
                <c:pt idx="6469">
                  <c:v>39.873917753323802</c:v>
                </c:pt>
                <c:pt idx="6470">
                  <c:v>37.429191190172503</c:v>
                </c:pt>
                <c:pt idx="6471">
                  <c:v>40.619462577046498</c:v>
                </c:pt>
                <c:pt idx="6472">
                  <c:v>37.512599376469502</c:v>
                </c:pt>
                <c:pt idx="6473">
                  <c:v>40.827004545306103</c:v>
                </c:pt>
                <c:pt idx="6474">
                  <c:v>56.552422548992901</c:v>
                </c:pt>
                <c:pt idx="6475">
                  <c:v>54.649887040072997</c:v>
                </c:pt>
                <c:pt idx="6476">
                  <c:v>55.980679133707802</c:v>
                </c:pt>
                <c:pt idx="6477">
                  <c:v>51.395376494703697</c:v>
                </c:pt>
                <c:pt idx="6478">
                  <c:v>60.468040207886901</c:v>
                </c:pt>
                <c:pt idx="6479">
                  <c:v>58.536609942815502</c:v>
                </c:pt>
                <c:pt idx="6480">
                  <c:v>52.096280802256203</c:v>
                </c:pt>
                <c:pt idx="6481">
                  <c:v>58.480511281607498</c:v>
                </c:pt>
                <c:pt idx="6482">
                  <c:v>59.013971855285597</c:v>
                </c:pt>
                <c:pt idx="6483">
                  <c:v>54.7387690117028</c:v>
                </c:pt>
                <c:pt idx="6484">
                  <c:v>55.826415725256297</c:v>
                </c:pt>
                <c:pt idx="6485">
                  <c:v>47.8773424246397</c:v>
                </c:pt>
                <c:pt idx="6486">
                  <c:v>44.870295722349802</c:v>
                </c:pt>
                <c:pt idx="6487">
                  <c:v>53.515532077199403</c:v>
                </c:pt>
                <c:pt idx="6488">
                  <c:v>47.120853899965397</c:v>
                </c:pt>
                <c:pt idx="6489">
                  <c:v>49.446373909959703</c:v>
                </c:pt>
                <c:pt idx="6490">
                  <c:v>58.666322975047997</c:v>
                </c:pt>
                <c:pt idx="6491">
                  <c:v>55.7753314565227</c:v>
                </c:pt>
                <c:pt idx="6492">
                  <c:v>58.245205203360797</c:v>
                </c:pt>
                <c:pt idx="6493">
                  <c:v>59.947603313180998</c:v>
                </c:pt>
                <c:pt idx="6494">
                  <c:v>49.210236674950998</c:v>
                </c:pt>
                <c:pt idx="6495">
                  <c:v>59.456970809709297</c:v>
                </c:pt>
                <c:pt idx="6496">
                  <c:v>56.353860299748398</c:v>
                </c:pt>
                <c:pt idx="6497">
                  <c:v>58.810202584961097</c:v>
                </c:pt>
                <c:pt idx="6498">
                  <c:v>56.710455863660499</c:v>
                </c:pt>
                <c:pt idx="6499">
                  <c:v>64.338733370757794</c:v>
                </c:pt>
                <c:pt idx="6500">
                  <c:v>63.323308270676598</c:v>
                </c:pt>
                <c:pt idx="6501">
                  <c:v>64.040627885503199</c:v>
                </c:pt>
                <c:pt idx="6502">
                  <c:v>62.056243985687402</c:v>
                </c:pt>
                <c:pt idx="6503">
                  <c:v>60.368090156391297</c:v>
                </c:pt>
                <c:pt idx="6504">
                  <c:v>70.050072891005598</c:v>
                </c:pt>
                <c:pt idx="6505">
                  <c:v>61.931136834699203</c:v>
                </c:pt>
                <c:pt idx="6506">
                  <c:v>48.583204940265702</c:v>
                </c:pt>
                <c:pt idx="6507">
                  <c:v>46.525441046108199</c:v>
                </c:pt>
                <c:pt idx="6508">
                  <c:v>41.591850786125399</c:v>
                </c:pt>
                <c:pt idx="6509">
                  <c:v>27.942799522922101</c:v>
                </c:pt>
                <c:pt idx="6510">
                  <c:v>28.255470618932399</c:v>
                </c:pt>
                <c:pt idx="6511">
                  <c:v>27.212653413870001</c:v>
                </c:pt>
                <c:pt idx="6512">
                  <c:v>26.126614549151402</c:v>
                </c:pt>
                <c:pt idx="6513">
                  <c:v>26.290177564314799</c:v>
                </c:pt>
                <c:pt idx="6514">
                  <c:v>27.9631679342342</c:v>
                </c:pt>
                <c:pt idx="6515">
                  <c:v>26.1075442181554</c:v>
                </c:pt>
                <c:pt idx="6516">
                  <c:v>23.913191162157101</c:v>
                </c:pt>
                <c:pt idx="6517">
                  <c:v>23.395719090850601</c:v>
                </c:pt>
                <c:pt idx="6518">
                  <c:v>25.410162512058701</c:v>
                </c:pt>
                <c:pt idx="6519">
                  <c:v>23.099168703708699</c:v>
                </c:pt>
                <c:pt idx="6520">
                  <c:v>23.407018980175199</c:v>
                </c:pt>
                <c:pt idx="6521">
                  <c:v>28.771979215303698</c:v>
                </c:pt>
                <c:pt idx="6522">
                  <c:v>26.2682416478177</c:v>
                </c:pt>
                <c:pt idx="6523">
                  <c:v>25.8706913834672</c:v>
                </c:pt>
                <c:pt idx="6524">
                  <c:v>22.128164014111402</c:v>
                </c:pt>
                <c:pt idx="6525">
                  <c:v>21.5140257990629</c:v>
                </c:pt>
                <c:pt idx="6526">
                  <c:v>23.2972382273819</c:v>
                </c:pt>
                <c:pt idx="6527">
                  <c:v>21.4924303804823</c:v>
                </c:pt>
                <c:pt idx="6528">
                  <c:v>23.515178922997599</c:v>
                </c:pt>
                <c:pt idx="6529">
                  <c:v>41.9462928901251</c:v>
                </c:pt>
                <c:pt idx="6530">
                  <c:v>41.288952052843896</c:v>
                </c:pt>
                <c:pt idx="6531">
                  <c:v>23.056314556979402</c:v>
                </c:pt>
                <c:pt idx="6532">
                  <c:v>20.6535731498718</c:v>
                </c:pt>
                <c:pt idx="6533">
                  <c:v>37.985963857631297</c:v>
                </c:pt>
                <c:pt idx="6534">
                  <c:v>34.253603934648602</c:v>
                </c:pt>
                <c:pt idx="6535">
                  <c:v>41.638148559926599</c:v>
                </c:pt>
                <c:pt idx="6536">
                  <c:v>32.564880749787399</c:v>
                </c:pt>
                <c:pt idx="6537">
                  <c:v>40.471284030181202</c:v>
                </c:pt>
                <c:pt idx="6538">
                  <c:v>38.523685990247102</c:v>
                </c:pt>
                <c:pt idx="6539">
                  <c:v>43.647109667482198</c:v>
                </c:pt>
                <c:pt idx="6540">
                  <c:v>33.4378517226573</c:v>
                </c:pt>
                <c:pt idx="6541">
                  <c:v>38.066755272723398</c:v>
                </c:pt>
                <c:pt idx="6542">
                  <c:v>32.136709234951901</c:v>
                </c:pt>
                <c:pt idx="6543">
                  <c:v>37.860203279013398</c:v>
                </c:pt>
                <c:pt idx="6544">
                  <c:v>39.327485302569201</c:v>
                </c:pt>
                <c:pt idx="6545">
                  <c:v>43.886533996428597</c:v>
                </c:pt>
                <c:pt idx="6546">
                  <c:v>35.683666296220999</c:v>
                </c:pt>
                <c:pt idx="6547">
                  <c:v>35.836466688860803</c:v>
                </c:pt>
                <c:pt idx="6548">
                  <c:v>41.529362407845099</c:v>
                </c:pt>
                <c:pt idx="6549">
                  <c:v>45.721366909336801</c:v>
                </c:pt>
                <c:pt idx="6550">
                  <c:v>57.897966550709498</c:v>
                </c:pt>
                <c:pt idx="6551">
                  <c:v>55.2248550077922</c:v>
                </c:pt>
                <c:pt idx="6552">
                  <c:v>54.985941044000903</c:v>
                </c:pt>
                <c:pt idx="6553">
                  <c:v>36.947922577259</c:v>
                </c:pt>
                <c:pt idx="6554">
                  <c:v>33.000606190745202</c:v>
                </c:pt>
                <c:pt idx="6555">
                  <c:v>41.334725005217003</c:v>
                </c:pt>
                <c:pt idx="6556">
                  <c:v>32.870113183264401</c:v>
                </c:pt>
                <c:pt idx="6557">
                  <c:v>38.2172431915209</c:v>
                </c:pt>
                <c:pt idx="6558">
                  <c:v>33.587494836289302</c:v>
                </c:pt>
                <c:pt idx="6559">
                  <c:v>42.605558731135801</c:v>
                </c:pt>
                <c:pt idx="6560">
                  <c:v>35.398339594150698</c:v>
                </c:pt>
                <c:pt idx="6561">
                  <c:v>40.3353091724019</c:v>
                </c:pt>
                <c:pt idx="6562">
                  <c:v>33.703159473608899</c:v>
                </c:pt>
                <c:pt idx="6563">
                  <c:v>39.456302658313497</c:v>
                </c:pt>
                <c:pt idx="6564">
                  <c:v>34.131063448714301</c:v>
                </c:pt>
                <c:pt idx="6565">
                  <c:v>42.570325997548998</c:v>
                </c:pt>
                <c:pt idx="6566">
                  <c:v>36.077855457356797</c:v>
                </c:pt>
                <c:pt idx="6567">
                  <c:v>45.8979763217257</c:v>
                </c:pt>
                <c:pt idx="6568">
                  <c:v>38.335576867227601</c:v>
                </c:pt>
                <c:pt idx="6569">
                  <c:v>42.698257913107902</c:v>
                </c:pt>
                <c:pt idx="6570">
                  <c:v>51.705630610143302</c:v>
                </c:pt>
                <c:pt idx="6571">
                  <c:v>26.675111365527599</c:v>
                </c:pt>
                <c:pt idx="6572">
                  <c:v>26.886508626740401</c:v>
                </c:pt>
                <c:pt idx="6573">
                  <c:v>60.541897487903</c:v>
                </c:pt>
                <c:pt idx="6574">
                  <c:v>54.110443854424098</c:v>
                </c:pt>
                <c:pt idx="6575">
                  <c:v>24.122640894951001</c:v>
                </c:pt>
                <c:pt idx="6576">
                  <c:v>24.176020470488101</c:v>
                </c:pt>
                <c:pt idx="6577">
                  <c:v>28.2592789195119</c:v>
                </c:pt>
                <c:pt idx="6578">
                  <c:v>26.016284612018801</c:v>
                </c:pt>
                <c:pt idx="6579">
                  <c:v>23.815702783031</c:v>
                </c:pt>
                <c:pt idx="6580">
                  <c:v>25.3811846526275</c:v>
                </c:pt>
                <c:pt idx="6581">
                  <c:v>24.484902665959901</c:v>
                </c:pt>
                <c:pt idx="6582">
                  <c:v>24.9606225853917</c:v>
                </c:pt>
                <c:pt idx="6583">
                  <c:v>22.255394469238599</c:v>
                </c:pt>
                <c:pt idx="6584">
                  <c:v>23.667134277157398</c:v>
                </c:pt>
                <c:pt idx="6585">
                  <c:v>23.685789864285301</c:v>
                </c:pt>
                <c:pt idx="6586">
                  <c:v>23.828798264004501</c:v>
                </c:pt>
                <c:pt idx="6587">
                  <c:v>23.512094588435598</c:v>
                </c:pt>
                <c:pt idx="6588">
                  <c:v>23.442360687648002</c:v>
                </c:pt>
                <c:pt idx="6589">
                  <c:v>22.940597482282602</c:v>
                </c:pt>
                <c:pt idx="6590">
                  <c:v>22.311338295060001</c:v>
                </c:pt>
                <c:pt idx="6591">
                  <c:v>23.322432988156098</c:v>
                </c:pt>
                <c:pt idx="6592">
                  <c:v>22.841369989197101</c:v>
                </c:pt>
                <c:pt idx="6593">
                  <c:v>24.6799627356034</c:v>
                </c:pt>
                <c:pt idx="6594">
                  <c:v>22.106754165082201</c:v>
                </c:pt>
                <c:pt idx="6595">
                  <c:v>23.938302702194498</c:v>
                </c:pt>
                <c:pt idx="6596">
                  <c:v>18.903548933815799</c:v>
                </c:pt>
                <c:pt idx="6597">
                  <c:v>59.5175347328328</c:v>
                </c:pt>
                <c:pt idx="6598">
                  <c:v>58.7845151422881</c:v>
                </c:pt>
                <c:pt idx="6599">
                  <c:v>49.534656902784803</c:v>
                </c:pt>
                <c:pt idx="6600">
                  <c:v>58.438539958919797</c:v>
                </c:pt>
                <c:pt idx="6601">
                  <c:v>51.047614084563101</c:v>
                </c:pt>
                <c:pt idx="6602">
                  <c:v>46.821605360906801</c:v>
                </c:pt>
                <c:pt idx="6603">
                  <c:v>58.448960670186203</c:v>
                </c:pt>
                <c:pt idx="6604">
                  <c:v>57.761044214546303</c:v>
                </c:pt>
                <c:pt idx="6605">
                  <c:v>59.810831729839698</c:v>
                </c:pt>
                <c:pt idx="6606">
                  <c:v>58.653807699110999</c:v>
                </c:pt>
                <c:pt idx="6607">
                  <c:v>61.524074892202798</c:v>
                </c:pt>
                <c:pt idx="6608">
                  <c:v>50.939843342692498</c:v>
                </c:pt>
                <c:pt idx="6609">
                  <c:v>57.857975487311897</c:v>
                </c:pt>
                <c:pt idx="6610">
                  <c:v>55.184301295954697</c:v>
                </c:pt>
                <c:pt idx="6611">
                  <c:v>50.564444311062303</c:v>
                </c:pt>
                <c:pt idx="6612">
                  <c:v>49.254052858561202</c:v>
                </c:pt>
                <c:pt idx="6613">
                  <c:v>55.3377281193019</c:v>
                </c:pt>
                <c:pt idx="6614">
                  <c:v>51.848754439705502</c:v>
                </c:pt>
                <c:pt idx="6615">
                  <c:v>58.822772609608101</c:v>
                </c:pt>
                <c:pt idx="6616">
                  <c:v>61.244700134878798</c:v>
                </c:pt>
                <c:pt idx="6617">
                  <c:v>56.193470309022302</c:v>
                </c:pt>
                <c:pt idx="6618">
                  <c:v>56.326083627026001</c:v>
                </c:pt>
                <c:pt idx="6619">
                  <c:v>60.0696513824509</c:v>
                </c:pt>
                <c:pt idx="6620">
                  <c:v>56.428496621060297</c:v>
                </c:pt>
                <c:pt idx="6621">
                  <c:v>57.280142867766898</c:v>
                </c:pt>
                <c:pt idx="6622">
                  <c:v>59.970476796899497</c:v>
                </c:pt>
                <c:pt idx="6623">
                  <c:v>57.080488746232</c:v>
                </c:pt>
                <c:pt idx="6624">
                  <c:v>57.395367809355903</c:v>
                </c:pt>
                <c:pt idx="6625">
                  <c:v>58.811751523677501</c:v>
                </c:pt>
                <c:pt idx="6626">
                  <c:v>58.745256966482501</c:v>
                </c:pt>
                <c:pt idx="6627">
                  <c:v>57.903926405326096</c:v>
                </c:pt>
                <c:pt idx="6628">
                  <c:v>59.676806112251398</c:v>
                </c:pt>
                <c:pt idx="6629">
                  <c:v>68.694791838968001</c:v>
                </c:pt>
                <c:pt idx="6630">
                  <c:v>69.208849190645793</c:v>
                </c:pt>
                <c:pt idx="6631">
                  <c:v>39.589507097990001</c:v>
                </c:pt>
                <c:pt idx="6632">
                  <c:v>40.806850970380502</c:v>
                </c:pt>
                <c:pt idx="6633">
                  <c:v>40.7151059368151</c:v>
                </c:pt>
                <c:pt idx="6634">
                  <c:v>30.730197814223601</c:v>
                </c:pt>
                <c:pt idx="6635">
                  <c:v>43.645861406922698</c:v>
                </c:pt>
                <c:pt idx="6636">
                  <c:v>46.407864105794701</c:v>
                </c:pt>
                <c:pt idx="6637">
                  <c:v>40.935221652013603</c:v>
                </c:pt>
                <c:pt idx="6638">
                  <c:v>37.370042731135499</c:v>
                </c:pt>
                <c:pt idx="6639">
                  <c:v>38.051544126878603</c:v>
                </c:pt>
                <c:pt idx="6640">
                  <c:v>34.566822855585698</c:v>
                </c:pt>
                <c:pt idx="6641">
                  <c:v>44.327777269839999</c:v>
                </c:pt>
                <c:pt idx="6642">
                  <c:v>36.507221827891897</c:v>
                </c:pt>
                <c:pt idx="6643">
                  <c:v>38.546224622790298</c:v>
                </c:pt>
                <c:pt idx="6644">
                  <c:v>35.278109565817097</c:v>
                </c:pt>
                <c:pt idx="6645">
                  <c:v>42.737006816679603</c:v>
                </c:pt>
                <c:pt idx="6646">
                  <c:v>33.3911057851317</c:v>
                </c:pt>
                <c:pt idx="6647">
                  <c:v>40.6161813767377</c:v>
                </c:pt>
                <c:pt idx="6648">
                  <c:v>33.782860722461102</c:v>
                </c:pt>
                <c:pt idx="6649">
                  <c:v>43.593993337562701</c:v>
                </c:pt>
                <c:pt idx="6650">
                  <c:v>36.954329572189998</c:v>
                </c:pt>
                <c:pt idx="6651">
                  <c:v>45.673588035809303</c:v>
                </c:pt>
                <c:pt idx="6652">
                  <c:v>55.817020195217097</c:v>
                </c:pt>
                <c:pt idx="6653">
                  <c:v>27.075366122515099</c:v>
                </c:pt>
                <c:pt idx="6654">
                  <c:v>24.347550828674098</c:v>
                </c:pt>
                <c:pt idx="6655">
                  <c:v>26.0713198994697</c:v>
                </c:pt>
                <c:pt idx="6656">
                  <c:v>24.123679613036199</c:v>
                </c:pt>
                <c:pt idx="6657">
                  <c:v>45.788124083569002</c:v>
                </c:pt>
                <c:pt idx="6658">
                  <c:v>45.065342737759998</c:v>
                </c:pt>
                <c:pt idx="6659">
                  <c:v>26.347872742439201</c:v>
                </c:pt>
                <c:pt idx="6660">
                  <c:v>27.186242705663801</c:v>
                </c:pt>
                <c:pt idx="6661">
                  <c:v>24.9852878338308</c:v>
                </c:pt>
                <c:pt idx="6662">
                  <c:v>24.173301382493101</c:v>
                </c:pt>
                <c:pt idx="6663">
                  <c:v>22.717461111189898</c:v>
                </c:pt>
                <c:pt idx="6664">
                  <c:v>24.1987370120011</c:v>
                </c:pt>
                <c:pt idx="6665">
                  <c:v>23.998843612506999</c:v>
                </c:pt>
                <c:pt idx="6666">
                  <c:v>23.524432379955702</c:v>
                </c:pt>
                <c:pt idx="6667">
                  <c:v>21.762545492076299</c:v>
                </c:pt>
                <c:pt idx="6668">
                  <c:v>21.81903052465</c:v>
                </c:pt>
                <c:pt idx="6669">
                  <c:v>23.079750441135602</c:v>
                </c:pt>
                <c:pt idx="6670">
                  <c:v>22.3017903926192</c:v>
                </c:pt>
                <c:pt idx="6671">
                  <c:v>21.680638337499801</c:v>
                </c:pt>
                <c:pt idx="6672">
                  <c:v>21.6124662306703</c:v>
                </c:pt>
                <c:pt idx="6673">
                  <c:v>24.423183429790299</c:v>
                </c:pt>
                <c:pt idx="6674">
                  <c:v>23.717796215169798</c:v>
                </c:pt>
                <c:pt idx="6675">
                  <c:v>21.634230085121299</c:v>
                </c:pt>
                <c:pt idx="6676">
                  <c:v>18.704693527171699</c:v>
                </c:pt>
                <c:pt idx="6677">
                  <c:v>34.828069120789202</c:v>
                </c:pt>
                <c:pt idx="6678">
                  <c:v>35.736999759834603</c:v>
                </c:pt>
                <c:pt idx="6679">
                  <c:v>47.488767126938598</c:v>
                </c:pt>
                <c:pt idx="6680">
                  <c:v>53.0504678016204</c:v>
                </c:pt>
                <c:pt idx="6681">
                  <c:v>42.850544629465602</c:v>
                </c:pt>
                <c:pt idx="6682">
                  <c:v>33.147913566210697</c:v>
                </c:pt>
                <c:pt idx="6683">
                  <c:v>39.983098158155599</c:v>
                </c:pt>
                <c:pt idx="6684">
                  <c:v>34.255957974083699</c:v>
                </c:pt>
                <c:pt idx="6685">
                  <c:v>43.444475075804803</c:v>
                </c:pt>
                <c:pt idx="6686">
                  <c:v>34.885002971241903</c:v>
                </c:pt>
                <c:pt idx="6687">
                  <c:v>42.904569663894797</c:v>
                </c:pt>
                <c:pt idx="6688">
                  <c:v>31.463834715970901</c:v>
                </c:pt>
                <c:pt idx="6689">
                  <c:v>41.413975546558397</c:v>
                </c:pt>
                <c:pt idx="6690">
                  <c:v>39.810256325550398</c:v>
                </c:pt>
                <c:pt idx="6691">
                  <c:v>39.5840759111802</c:v>
                </c:pt>
                <c:pt idx="6692">
                  <c:v>34.369954559346098</c:v>
                </c:pt>
                <c:pt idx="6693">
                  <c:v>39.518865389594801</c:v>
                </c:pt>
                <c:pt idx="6694">
                  <c:v>40.011684739556998</c:v>
                </c:pt>
                <c:pt idx="6695">
                  <c:v>40.004850611630701</c:v>
                </c:pt>
                <c:pt idx="6696">
                  <c:v>52.812526225678901</c:v>
                </c:pt>
                <c:pt idx="6697">
                  <c:v>26.077136589733801</c:v>
                </c:pt>
                <c:pt idx="6698">
                  <c:v>26.731476576586399</c:v>
                </c:pt>
                <c:pt idx="6699">
                  <c:v>35.634784228431997</c:v>
                </c:pt>
                <c:pt idx="6700">
                  <c:v>28.363649462155902</c:v>
                </c:pt>
                <c:pt idx="6701">
                  <c:v>49.658211618095301</c:v>
                </c:pt>
                <c:pt idx="6702">
                  <c:v>45.6052155106591</c:v>
                </c:pt>
                <c:pt idx="6703">
                  <c:v>33.527110731437297</c:v>
                </c:pt>
                <c:pt idx="6704">
                  <c:v>26.468815375174799</c:v>
                </c:pt>
                <c:pt idx="6705">
                  <c:v>35.579238792857602</c:v>
                </c:pt>
                <c:pt idx="6706">
                  <c:v>28.719816031926701</c:v>
                </c:pt>
                <c:pt idx="6707">
                  <c:v>37.4617981570157</c:v>
                </c:pt>
                <c:pt idx="6708">
                  <c:v>28.339132121277501</c:v>
                </c:pt>
                <c:pt idx="6709">
                  <c:v>38.462427301894301</c:v>
                </c:pt>
                <c:pt idx="6710">
                  <c:v>27.5679434980905</c:v>
                </c:pt>
                <c:pt idx="6711">
                  <c:v>35.817951698764801</c:v>
                </c:pt>
                <c:pt idx="6712">
                  <c:v>29.070823039839102</c:v>
                </c:pt>
                <c:pt idx="6713">
                  <c:v>37.053330594346797</c:v>
                </c:pt>
                <c:pt idx="6714">
                  <c:v>31.427820611276299</c:v>
                </c:pt>
                <c:pt idx="6715">
                  <c:v>39.946047395167199</c:v>
                </c:pt>
                <c:pt idx="6716">
                  <c:v>30.860483303931101</c:v>
                </c:pt>
                <c:pt idx="6717">
                  <c:v>42.856981557827197</c:v>
                </c:pt>
                <c:pt idx="6718">
                  <c:v>34.412141154582002</c:v>
                </c:pt>
                <c:pt idx="6719">
                  <c:v>52.256328342127603</c:v>
                </c:pt>
                <c:pt idx="6720">
                  <c:v>57.9691121116321</c:v>
                </c:pt>
                <c:pt idx="6721">
                  <c:v>49.607170405980199</c:v>
                </c:pt>
                <c:pt idx="6722">
                  <c:v>53.549933654024201</c:v>
                </c:pt>
                <c:pt idx="6723">
                  <c:v>46.177396876203503</c:v>
                </c:pt>
                <c:pt idx="6724">
                  <c:v>51.854773468485703</c:v>
                </c:pt>
                <c:pt idx="6725">
                  <c:v>56.2309547190169</c:v>
                </c:pt>
                <c:pt idx="6726">
                  <c:v>51.173966817783899</c:v>
                </c:pt>
                <c:pt idx="6727">
                  <c:v>44.920470829600298</c:v>
                </c:pt>
                <c:pt idx="6728">
                  <c:v>55.247841128859399</c:v>
                </c:pt>
                <c:pt idx="6729">
                  <c:v>53.787064585874397</c:v>
                </c:pt>
                <c:pt idx="6730">
                  <c:v>61.4767467261861</c:v>
                </c:pt>
                <c:pt idx="6731">
                  <c:v>51.162527284205702</c:v>
                </c:pt>
                <c:pt idx="6732">
                  <c:v>53.390696177927403</c:v>
                </c:pt>
                <c:pt idx="6733">
                  <c:v>59.7855638818572</c:v>
                </c:pt>
                <c:pt idx="6734">
                  <c:v>58.654125955068302</c:v>
                </c:pt>
                <c:pt idx="6735">
                  <c:v>55.781376458566498</c:v>
                </c:pt>
                <c:pt idx="6736">
                  <c:v>67.385221772212603</c:v>
                </c:pt>
                <c:pt idx="6737">
                  <c:v>56.511304716818401</c:v>
                </c:pt>
                <c:pt idx="6738">
                  <c:v>65.814151704022507</c:v>
                </c:pt>
                <c:pt idx="6739">
                  <c:v>56.219994120329702</c:v>
                </c:pt>
                <c:pt idx="6740">
                  <c:v>64.193807796821105</c:v>
                </c:pt>
                <c:pt idx="6741">
                  <c:v>67.087739925946494</c:v>
                </c:pt>
                <c:pt idx="6742">
                  <c:v>60.931454382420903</c:v>
                </c:pt>
                <c:pt idx="6743">
                  <c:v>47.952566265078197</c:v>
                </c:pt>
                <c:pt idx="6744">
                  <c:v>48.898303670383498</c:v>
                </c:pt>
                <c:pt idx="6745">
                  <c:v>54.551385156131097</c:v>
                </c:pt>
                <c:pt idx="6746">
                  <c:v>49.276618159462799</c:v>
                </c:pt>
                <c:pt idx="6747">
                  <c:v>25.1593530702763</c:v>
                </c:pt>
                <c:pt idx="6748">
                  <c:v>27.176131658106499</c:v>
                </c:pt>
                <c:pt idx="6749">
                  <c:v>47.550155655866597</c:v>
                </c:pt>
                <c:pt idx="6750">
                  <c:v>49.328806717527101</c:v>
                </c:pt>
                <c:pt idx="6751">
                  <c:v>54.071664114216503</c:v>
                </c:pt>
                <c:pt idx="6752">
                  <c:v>44.802134222084803</c:v>
                </c:pt>
                <c:pt idx="6753">
                  <c:v>30.205721842664801</c:v>
                </c:pt>
                <c:pt idx="6754">
                  <c:v>24.515606222499699</c:v>
                </c:pt>
                <c:pt idx="6755">
                  <c:v>25.876050327513902</c:v>
                </c:pt>
                <c:pt idx="6756">
                  <c:v>25.827088159452298</c:v>
                </c:pt>
                <c:pt idx="6757">
                  <c:v>25.798985114955801</c:v>
                </c:pt>
                <c:pt idx="6758">
                  <c:v>26.014646668367</c:v>
                </c:pt>
                <c:pt idx="6759">
                  <c:v>23.9173286288535</c:v>
                </c:pt>
                <c:pt idx="6760">
                  <c:v>24.164287706416001</c:v>
                </c:pt>
                <c:pt idx="6761">
                  <c:v>22.440661053678699</c:v>
                </c:pt>
                <c:pt idx="6762">
                  <c:v>22.447594483299099</c:v>
                </c:pt>
                <c:pt idx="6763">
                  <c:v>22.966548300730899</c:v>
                </c:pt>
                <c:pt idx="6764">
                  <c:v>23.444567850260999</c:v>
                </c:pt>
                <c:pt idx="6765">
                  <c:v>21.7984646680605</c:v>
                </c:pt>
                <c:pt idx="6766">
                  <c:v>23.829699912640798</c:v>
                </c:pt>
                <c:pt idx="6767">
                  <c:v>22.711365509510099</c:v>
                </c:pt>
                <c:pt idx="6768">
                  <c:v>21.1154735316582</c:v>
                </c:pt>
                <c:pt idx="6769">
                  <c:v>23.143730144703898</c:v>
                </c:pt>
                <c:pt idx="6770">
                  <c:v>21.679621376469999</c:v>
                </c:pt>
                <c:pt idx="6771">
                  <c:v>21.430674338627401</c:v>
                </c:pt>
                <c:pt idx="6772">
                  <c:v>22.224567894681702</c:v>
                </c:pt>
                <c:pt idx="6773">
                  <c:v>49.448846828471702</c:v>
                </c:pt>
                <c:pt idx="6774">
                  <c:v>40.7449272178904</c:v>
                </c:pt>
                <c:pt idx="6775">
                  <c:v>22.0821654289546</c:v>
                </c:pt>
                <c:pt idx="6776">
                  <c:v>21.78431043438</c:v>
                </c:pt>
                <c:pt idx="6777">
                  <c:v>45.680824171260703</c:v>
                </c:pt>
                <c:pt idx="6778">
                  <c:v>46.242491497471001</c:v>
                </c:pt>
                <c:pt idx="6779">
                  <c:v>43.034488818041197</c:v>
                </c:pt>
                <c:pt idx="6780">
                  <c:v>44.962560955437802</c:v>
                </c:pt>
                <c:pt idx="6781">
                  <c:v>45.255762786402201</c:v>
                </c:pt>
                <c:pt idx="6782">
                  <c:v>44.717570094052199</c:v>
                </c:pt>
                <c:pt idx="6783">
                  <c:v>45.658473669553999</c:v>
                </c:pt>
                <c:pt idx="6784">
                  <c:v>45.876075286765698</c:v>
                </c:pt>
                <c:pt idx="6785">
                  <c:v>52.791420210230299</c:v>
                </c:pt>
                <c:pt idx="6786">
                  <c:v>48.572120607530699</c:v>
                </c:pt>
                <c:pt idx="6787">
                  <c:v>53.139607737124898</c:v>
                </c:pt>
                <c:pt idx="6788">
                  <c:v>49.8842903849865</c:v>
                </c:pt>
                <c:pt idx="6789">
                  <c:v>56.525758531357297</c:v>
                </c:pt>
                <c:pt idx="6790">
                  <c:v>56.421271781514498</c:v>
                </c:pt>
                <c:pt idx="6791">
                  <c:v>67.655685362730694</c:v>
                </c:pt>
                <c:pt idx="6792">
                  <c:v>31.5377180225851</c:v>
                </c:pt>
                <c:pt idx="6793">
                  <c:v>35.197883008520698</c:v>
                </c:pt>
                <c:pt idx="6794">
                  <c:v>35.153338651557803</c:v>
                </c:pt>
                <c:pt idx="6795">
                  <c:v>36.633171623014597</c:v>
                </c:pt>
                <c:pt idx="6796">
                  <c:v>37.280420488704301</c:v>
                </c:pt>
                <c:pt idx="6797">
                  <c:v>32.923670139487399</c:v>
                </c:pt>
                <c:pt idx="6798">
                  <c:v>44.115354446327999</c:v>
                </c:pt>
                <c:pt idx="6799">
                  <c:v>36.009075878222397</c:v>
                </c:pt>
                <c:pt idx="6800">
                  <c:v>37.8084866859434</c:v>
                </c:pt>
                <c:pt idx="6801">
                  <c:v>35.892315181034</c:v>
                </c:pt>
                <c:pt idx="6802">
                  <c:v>40.933503349015801</c:v>
                </c:pt>
                <c:pt idx="6803">
                  <c:v>32.428985455997399</c:v>
                </c:pt>
                <c:pt idx="6804">
                  <c:v>42.0327105706343</c:v>
                </c:pt>
                <c:pt idx="6805">
                  <c:v>34.961472805439399</c:v>
                </c:pt>
                <c:pt idx="6806">
                  <c:v>41.492951413776801</c:v>
                </c:pt>
                <c:pt idx="6807">
                  <c:v>37.708587971057</c:v>
                </c:pt>
                <c:pt idx="6808">
                  <c:v>45.037193373296702</c:v>
                </c:pt>
                <c:pt idx="6809">
                  <c:v>42.9788535821747</c:v>
                </c:pt>
                <c:pt idx="6810">
                  <c:v>47.925266770068802</c:v>
                </c:pt>
                <c:pt idx="6811">
                  <c:v>37.446341339905601</c:v>
                </c:pt>
                <c:pt idx="6812">
                  <c:v>54.7002398784485</c:v>
                </c:pt>
                <c:pt idx="6813">
                  <c:v>54.282850137193499</c:v>
                </c:pt>
                <c:pt idx="6814">
                  <c:v>25.453596552103001</c:v>
                </c:pt>
                <c:pt idx="6815">
                  <c:v>28.879405574799001</c:v>
                </c:pt>
                <c:pt idx="6816">
                  <c:v>35.383485788328301</c:v>
                </c:pt>
                <c:pt idx="6817">
                  <c:v>28.430238472507799</c:v>
                </c:pt>
                <c:pt idx="6818">
                  <c:v>31.8445417358489</c:v>
                </c:pt>
                <c:pt idx="6819">
                  <c:v>29.927944028517</c:v>
                </c:pt>
                <c:pt idx="6820">
                  <c:v>37.066524257982401</c:v>
                </c:pt>
                <c:pt idx="6821">
                  <c:v>30.191724088835201</c:v>
                </c:pt>
                <c:pt idx="6822">
                  <c:v>37.139972987017501</c:v>
                </c:pt>
                <c:pt idx="6823">
                  <c:v>28.6370876291877</c:v>
                </c:pt>
                <c:pt idx="6824">
                  <c:v>36.898764594583</c:v>
                </c:pt>
                <c:pt idx="6825">
                  <c:v>27.311607401187999</c:v>
                </c:pt>
                <c:pt idx="6826">
                  <c:v>37.611652510713</c:v>
                </c:pt>
                <c:pt idx="6827">
                  <c:v>31.268727063799499</c:v>
                </c:pt>
                <c:pt idx="6828">
                  <c:v>35.856243380815002</c:v>
                </c:pt>
                <c:pt idx="6829">
                  <c:v>28.017257630911601</c:v>
                </c:pt>
                <c:pt idx="6830">
                  <c:v>45.995140237735001</c:v>
                </c:pt>
                <c:pt idx="6831">
                  <c:v>31.254951792054701</c:v>
                </c:pt>
                <c:pt idx="6832">
                  <c:v>38.248735331940402</c:v>
                </c:pt>
                <c:pt idx="6833">
                  <c:v>29.809244637631299</c:v>
                </c:pt>
                <c:pt idx="6834">
                  <c:v>40.464135058398497</c:v>
                </c:pt>
                <c:pt idx="6835">
                  <c:v>32.673606104434597</c:v>
                </c:pt>
                <c:pt idx="6836">
                  <c:v>26.518202927058201</c:v>
                </c:pt>
                <c:pt idx="6837">
                  <c:v>25.734768531447202</c:v>
                </c:pt>
                <c:pt idx="6838">
                  <c:v>25.224396331234601</c:v>
                </c:pt>
                <c:pt idx="6839">
                  <c:v>23.466915156413499</c:v>
                </c:pt>
                <c:pt idx="6840">
                  <c:v>30.385005956830199</c:v>
                </c:pt>
                <c:pt idx="6841">
                  <c:v>31.457559242020299</c:v>
                </c:pt>
                <c:pt idx="6842">
                  <c:v>26.911687885612601</c:v>
                </c:pt>
                <c:pt idx="6843">
                  <c:v>24.533689417762599</c:v>
                </c:pt>
                <c:pt idx="6844">
                  <c:v>23.0521145387488</c:v>
                </c:pt>
                <c:pt idx="6845">
                  <c:v>23.9501251234656</c:v>
                </c:pt>
                <c:pt idx="6846">
                  <c:v>22.528259219359501</c:v>
                </c:pt>
                <c:pt idx="6847">
                  <c:v>22.8658365231971</c:v>
                </c:pt>
                <c:pt idx="6848">
                  <c:v>22.812198491973099</c:v>
                </c:pt>
                <c:pt idx="6849">
                  <c:v>24.455522210350001</c:v>
                </c:pt>
                <c:pt idx="6850">
                  <c:v>20.826233968393002</c:v>
                </c:pt>
                <c:pt idx="6851">
                  <c:v>23.063118532120299</c:v>
                </c:pt>
                <c:pt idx="6852">
                  <c:v>21.145199017904599</c:v>
                </c:pt>
                <c:pt idx="6853">
                  <c:v>21.609960905744401</c:v>
                </c:pt>
                <c:pt idx="6854">
                  <c:v>22.831381325076201</c:v>
                </c:pt>
                <c:pt idx="6855">
                  <c:v>21.491081080431801</c:v>
                </c:pt>
                <c:pt idx="6856">
                  <c:v>20.469435484642201</c:v>
                </c:pt>
                <c:pt idx="6857">
                  <c:v>22.381473704173501</c:v>
                </c:pt>
                <c:pt idx="6858">
                  <c:v>21.1339145398276</c:v>
                </c:pt>
                <c:pt idx="6859">
                  <c:v>20.2571789103967</c:v>
                </c:pt>
                <c:pt idx="6860">
                  <c:v>29.2923634622618</c:v>
                </c:pt>
                <c:pt idx="6861">
                  <c:v>31.081591630302501</c:v>
                </c:pt>
                <c:pt idx="6862">
                  <c:v>40.717623601998199</c:v>
                </c:pt>
                <c:pt idx="6863">
                  <c:v>35.4239191840798</c:v>
                </c:pt>
                <c:pt idx="6864">
                  <c:v>41.466265217485301</c:v>
                </c:pt>
                <c:pt idx="6865">
                  <c:v>35.245186204162501</c:v>
                </c:pt>
                <c:pt idx="6866">
                  <c:v>36.542634937540299</c:v>
                </c:pt>
                <c:pt idx="6867">
                  <c:v>34.642872846275999</c:v>
                </c:pt>
                <c:pt idx="6868">
                  <c:v>39.525740617827502</c:v>
                </c:pt>
                <c:pt idx="6869">
                  <c:v>36.167822011788601</c:v>
                </c:pt>
                <c:pt idx="6870">
                  <c:v>41.322011672331897</c:v>
                </c:pt>
                <c:pt idx="6871">
                  <c:v>32.472423206597803</c:v>
                </c:pt>
                <c:pt idx="6872">
                  <c:v>43.569593714165599</c:v>
                </c:pt>
                <c:pt idx="6873">
                  <c:v>38.827658738107303</c:v>
                </c:pt>
                <c:pt idx="6874">
                  <c:v>43.332252938109598</c:v>
                </c:pt>
                <c:pt idx="6875">
                  <c:v>36.058305204826397</c:v>
                </c:pt>
                <c:pt idx="6876">
                  <c:v>33.340229964744402</c:v>
                </c:pt>
                <c:pt idx="6877">
                  <c:v>31.965190677116599</c:v>
                </c:pt>
                <c:pt idx="6878">
                  <c:v>39.022523510732299</c:v>
                </c:pt>
                <c:pt idx="6879">
                  <c:v>35.894312190637798</c:v>
                </c:pt>
                <c:pt idx="6880">
                  <c:v>46.131370072509398</c:v>
                </c:pt>
                <c:pt idx="6881">
                  <c:v>60.476394426767399</c:v>
                </c:pt>
                <c:pt idx="6882">
                  <c:v>26.833954994854299</c:v>
                </c:pt>
                <c:pt idx="6883">
                  <c:v>28.387067641255701</c:v>
                </c:pt>
                <c:pt idx="6884">
                  <c:v>35.6615726326553</c:v>
                </c:pt>
                <c:pt idx="6885">
                  <c:v>29.7317730416266</c:v>
                </c:pt>
                <c:pt idx="6886">
                  <c:v>34.358677410752001</c:v>
                </c:pt>
                <c:pt idx="6887">
                  <c:v>28.8983542119012</c:v>
                </c:pt>
                <c:pt idx="6888">
                  <c:v>38.095842192194098</c:v>
                </c:pt>
                <c:pt idx="6889">
                  <c:v>27.882753078432302</c:v>
                </c:pt>
                <c:pt idx="6890">
                  <c:v>37.009341013972403</c:v>
                </c:pt>
                <c:pt idx="6891">
                  <c:v>26.254784056276002</c:v>
                </c:pt>
                <c:pt idx="6892">
                  <c:v>36.987837178577102</c:v>
                </c:pt>
                <c:pt idx="6893">
                  <c:v>27.460025880785299</c:v>
                </c:pt>
                <c:pt idx="6894">
                  <c:v>34.7690079805162</c:v>
                </c:pt>
                <c:pt idx="6895">
                  <c:v>29.762182925676399</c:v>
                </c:pt>
                <c:pt idx="6896">
                  <c:v>38.9572315640116</c:v>
                </c:pt>
                <c:pt idx="6897">
                  <c:v>32.087149244750798</c:v>
                </c:pt>
                <c:pt idx="6898">
                  <c:v>29.916718836914001</c:v>
                </c:pt>
                <c:pt idx="6899">
                  <c:v>44.8536328909777</c:v>
                </c:pt>
                <c:pt idx="6900">
                  <c:v>24.750596018667299</c:v>
                </c:pt>
                <c:pt idx="6901">
                  <c:v>23.651646154673799</c:v>
                </c:pt>
                <c:pt idx="6902">
                  <c:v>37.893093140040897</c:v>
                </c:pt>
                <c:pt idx="6903">
                  <c:v>32.735717042536699</c:v>
                </c:pt>
                <c:pt idx="6904">
                  <c:v>40.1174994170348</c:v>
                </c:pt>
                <c:pt idx="6905">
                  <c:v>33.1640162009653</c:v>
                </c:pt>
                <c:pt idx="6906">
                  <c:v>48.4501196988262</c:v>
                </c:pt>
                <c:pt idx="6907">
                  <c:v>52.515795351803497</c:v>
                </c:pt>
                <c:pt idx="6908">
                  <c:v>51.158528457037796</c:v>
                </c:pt>
                <c:pt idx="6909">
                  <c:v>55.576854664896402</c:v>
                </c:pt>
                <c:pt idx="6910">
                  <c:v>47.1923130639805</c:v>
                </c:pt>
                <c:pt idx="6911">
                  <c:v>57.159626222957002</c:v>
                </c:pt>
                <c:pt idx="6912">
                  <c:v>52.079847503904702</c:v>
                </c:pt>
                <c:pt idx="6913">
                  <c:v>51.168052095956597</c:v>
                </c:pt>
                <c:pt idx="6914">
                  <c:v>52.610335517310503</c:v>
                </c:pt>
                <c:pt idx="6915">
                  <c:v>48.365450120862</c:v>
                </c:pt>
                <c:pt idx="6916">
                  <c:v>58.802755209444399</c:v>
                </c:pt>
                <c:pt idx="6917">
                  <c:v>53.452889316642199</c:v>
                </c:pt>
                <c:pt idx="6918">
                  <c:v>46.414316834196903</c:v>
                </c:pt>
                <c:pt idx="6919">
                  <c:v>58.225915356167803</c:v>
                </c:pt>
                <c:pt idx="6920">
                  <c:v>50.7841953967501</c:v>
                </c:pt>
                <c:pt idx="6921">
                  <c:v>56.436421044256399</c:v>
                </c:pt>
                <c:pt idx="6922">
                  <c:v>28.9306488164158</c:v>
                </c:pt>
                <c:pt idx="6923">
                  <c:v>40.993964226138203</c:v>
                </c:pt>
                <c:pt idx="6924">
                  <c:v>57.745025021168502</c:v>
                </c:pt>
                <c:pt idx="6925">
                  <c:v>61.7823352589214</c:v>
                </c:pt>
                <c:pt idx="6926">
                  <c:v>61.646668886083198</c:v>
                </c:pt>
                <c:pt idx="6927">
                  <c:v>65.279951479925103</c:v>
                </c:pt>
                <c:pt idx="6928">
                  <c:v>59.684237047645503</c:v>
                </c:pt>
                <c:pt idx="6929">
                  <c:v>61.734428121418901</c:v>
                </c:pt>
                <c:pt idx="6930">
                  <c:v>62.083229516285797</c:v>
                </c:pt>
                <c:pt idx="6931">
                  <c:v>65.768418695180003</c:v>
                </c:pt>
                <c:pt idx="6932">
                  <c:v>32.291552855653102</c:v>
                </c:pt>
                <c:pt idx="6933">
                  <c:v>34.859057976324799</c:v>
                </c:pt>
                <c:pt idx="6934">
                  <c:v>37.683928252513397</c:v>
                </c:pt>
                <c:pt idx="6935">
                  <c:v>37.352278093048099</c:v>
                </c:pt>
                <c:pt idx="6936">
                  <c:v>41.231411552799798</c:v>
                </c:pt>
                <c:pt idx="6937">
                  <c:v>48.7974253527317</c:v>
                </c:pt>
                <c:pt idx="6938">
                  <c:v>39.052229571422203</c:v>
                </c:pt>
                <c:pt idx="6939">
                  <c:v>41.221918622789197</c:v>
                </c:pt>
                <c:pt idx="6940">
                  <c:v>42.5001998793201</c:v>
                </c:pt>
                <c:pt idx="6941">
                  <c:v>43.202240881761298</c:v>
                </c:pt>
                <c:pt idx="6942">
                  <c:v>44.418667107758203</c:v>
                </c:pt>
                <c:pt idx="6943">
                  <c:v>42.871853509822699</c:v>
                </c:pt>
                <c:pt idx="6944">
                  <c:v>50.227418231522002</c:v>
                </c:pt>
                <c:pt idx="6945">
                  <c:v>47.597585504340699</c:v>
                </c:pt>
                <c:pt idx="6946">
                  <c:v>56.628249977646803</c:v>
                </c:pt>
                <c:pt idx="6947">
                  <c:v>52.320887152439703</c:v>
                </c:pt>
                <c:pt idx="6948">
                  <c:v>53.481516998350003</c:v>
                </c:pt>
                <c:pt idx="6949">
                  <c:v>52.694764542160797</c:v>
                </c:pt>
                <c:pt idx="6950">
                  <c:v>31.881462373716399</c:v>
                </c:pt>
                <c:pt idx="6951">
                  <c:v>32.317063893373003</c:v>
                </c:pt>
                <c:pt idx="6952">
                  <c:v>56.2163527882796</c:v>
                </c:pt>
                <c:pt idx="6953">
                  <c:v>68.849119456954796</c:v>
                </c:pt>
                <c:pt idx="6954">
                  <c:v>62.101082248614802</c:v>
                </c:pt>
                <c:pt idx="6955">
                  <c:v>65.330511060596507</c:v>
                </c:pt>
                <c:pt idx="6956">
                  <c:v>30.820364441845001</c:v>
                </c:pt>
                <c:pt idx="6957">
                  <c:v>30.772670250458201</c:v>
                </c:pt>
                <c:pt idx="6958">
                  <c:v>25.481724368115</c:v>
                </c:pt>
                <c:pt idx="6959">
                  <c:v>27.2901850433026</c:v>
                </c:pt>
                <c:pt idx="6960">
                  <c:v>24.1031572705574</c:v>
                </c:pt>
                <c:pt idx="6961">
                  <c:v>24.470504209332901</c:v>
                </c:pt>
                <c:pt idx="6962">
                  <c:v>23.742172185426799</c:v>
                </c:pt>
                <c:pt idx="6963">
                  <c:v>23.680148894408401</c:v>
                </c:pt>
                <c:pt idx="6964">
                  <c:v>23.9837786647504</c:v>
                </c:pt>
                <c:pt idx="6965">
                  <c:v>22.581089882520502</c:v>
                </c:pt>
                <c:pt idx="6966">
                  <c:v>21.805681030055101</c:v>
                </c:pt>
                <c:pt idx="6967">
                  <c:v>24.3001800079041</c:v>
                </c:pt>
                <c:pt idx="6968">
                  <c:v>21.1587692559572</c:v>
                </c:pt>
                <c:pt idx="6969">
                  <c:v>21.971918349941198</c:v>
                </c:pt>
                <c:pt idx="6970">
                  <c:v>23.322021145228799</c:v>
                </c:pt>
                <c:pt idx="6971">
                  <c:v>22.5013508185117</c:v>
                </c:pt>
                <c:pt idx="6972">
                  <c:v>20.847980417199601</c:v>
                </c:pt>
                <c:pt idx="6973">
                  <c:v>22.429919595442001</c:v>
                </c:pt>
                <c:pt idx="6974">
                  <c:v>22.2439838908948</c:v>
                </c:pt>
                <c:pt idx="6975">
                  <c:v>20.7859458850359</c:v>
                </c:pt>
                <c:pt idx="6976">
                  <c:v>20.816049128156202</c:v>
                </c:pt>
                <c:pt idx="6977">
                  <c:v>20.746833589212901</c:v>
                </c:pt>
                <c:pt idx="6978">
                  <c:v>29.944906047413699</c:v>
                </c:pt>
                <c:pt idx="6979">
                  <c:v>31.5608464832988</c:v>
                </c:pt>
                <c:pt idx="6980">
                  <c:v>20.013379773163599</c:v>
                </c:pt>
                <c:pt idx="6981">
                  <c:v>19.839258693609299</c:v>
                </c:pt>
                <c:pt idx="6982">
                  <c:v>36.014100662094897</c:v>
                </c:pt>
                <c:pt idx="6983">
                  <c:v>39.410881391417497</c:v>
                </c:pt>
                <c:pt idx="6984">
                  <c:v>41.834877890602002</c:v>
                </c:pt>
                <c:pt idx="6985">
                  <c:v>34.722132228060701</c:v>
                </c:pt>
                <c:pt idx="6986">
                  <c:v>36.7008379266803</c:v>
                </c:pt>
                <c:pt idx="6987">
                  <c:v>33.381747478011498</c:v>
                </c:pt>
                <c:pt idx="6988">
                  <c:v>43.303117783939697</c:v>
                </c:pt>
                <c:pt idx="6989">
                  <c:v>34.352527098866602</c:v>
                </c:pt>
                <c:pt idx="6990">
                  <c:v>36.628450826313902</c:v>
                </c:pt>
                <c:pt idx="6991">
                  <c:v>33.603585373595102</c:v>
                </c:pt>
                <c:pt idx="6992">
                  <c:v>40.073765589132897</c:v>
                </c:pt>
                <c:pt idx="6993">
                  <c:v>32.013622812872399</c:v>
                </c:pt>
                <c:pt idx="6994">
                  <c:v>44.226543958212297</c:v>
                </c:pt>
                <c:pt idx="6995">
                  <c:v>35.766773907447202</c:v>
                </c:pt>
                <c:pt idx="6996">
                  <c:v>53.783432404458601</c:v>
                </c:pt>
                <c:pt idx="6997">
                  <c:v>37.139834331644202</c:v>
                </c:pt>
                <c:pt idx="6998">
                  <c:v>44.968253890706201</c:v>
                </c:pt>
                <c:pt idx="6999">
                  <c:v>55.231124005750601</c:v>
                </c:pt>
                <c:pt idx="7000">
                  <c:v>28.231402479713299</c:v>
                </c:pt>
                <c:pt idx="7001">
                  <c:v>31.534668069660501</c:v>
                </c:pt>
                <c:pt idx="7002">
                  <c:v>28.771076954430001</c:v>
                </c:pt>
                <c:pt idx="7003">
                  <c:v>27.398217689090998</c:v>
                </c:pt>
                <c:pt idx="7004">
                  <c:v>39.106497795588901</c:v>
                </c:pt>
                <c:pt idx="7005">
                  <c:v>28.607599167478298</c:v>
                </c:pt>
                <c:pt idx="7006">
                  <c:v>30.747681109081601</c:v>
                </c:pt>
                <c:pt idx="7007">
                  <c:v>27.302074456539501</c:v>
                </c:pt>
                <c:pt idx="7008">
                  <c:v>33.188787122979299</c:v>
                </c:pt>
                <c:pt idx="7009">
                  <c:v>25.730392536618599</c:v>
                </c:pt>
                <c:pt idx="7010">
                  <c:v>35.288852875714703</c:v>
                </c:pt>
                <c:pt idx="7011">
                  <c:v>28.615382790029901</c:v>
                </c:pt>
                <c:pt idx="7012">
                  <c:v>35.623431238140498</c:v>
                </c:pt>
                <c:pt idx="7013">
                  <c:v>27.513492881620799</c:v>
                </c:pt>
                <c:pt idx="7014">
                  <c:v>36.579849016085802</c:v>
                </c:pt>
                <c:pt idx="7015">
                  <c:v>29.590178608748399</c:v>
                </c:pt>
                <c:pt idx="7016">
                  <c:v>36.718790075222003</c:v>
                </c:pt>
                <c:pt idx="7017">
                  <c:v>28.841098538294698</c:v>
                </c:pt>
                <c:pt idx="7018">
                  <c:v>35.388254509537198</c:v>
                </c:pt>
                <c:pt idx="7019">
                  <c:v>30.195636838002901</c:v>
                </c:pt>
                <c:pt idx="7020">
                  <c:v>40.222734502644798</c:v>
                </c:pt>
                <c:pt idx="7021">
                  <c:v>33.318284572472599</c:v>
                </c:pt>
                <c:pt idx="7022">
                  <c:v>30.3518542946059</c:v>
                </c:pt>
                <c:pt idx="7023">
                  <c:v>32.000507782653202</c:v>
                </c:pt>
                <c:pt idx="7024">
                  <c:v>51.927367538559203</c:v>
                </c:pt>
                <c:pt idx="7025">
                  <c:v>43.885156748425999</c:v>
                </c:pt>
                <c:pt idx="7026">
                  <c:v>56.630445199294201</c:v>
                </c:pt>
                <c:pt idx="7027">
                  <c:v>50.645608730821699</c:v>
                </c:pt>
                <c:pt idx="7028">
                  <c:v>69.377253741116604</c:v>
                </c:pt>
                <c:pt idx="7029">
                  <c:v>51.396631527455597</c:v>
                </c:pt>
                <c:pt idx="7030">
                  <c:v>58.131037702862002</c:v>
                </c:pt>
                <c:pt idx="7031">
                  <c:v>57.076535672235401</c:v>
                </c:pt>
                <c:pt idx="7032">
                  <c:v>47.872178512434097</c:v>
                </c:pt>
                <c:pt idx="7033">
                  <c:v>53.820386387857603</c:v>
                </c:pt>
                <c:pt idx="7034">
                  <c:v>48.948623453804501</c:v>
                </c:pt>
                <c:pt idx="7035">
                  <c:v>53.976299702193302</c:v>
                </c:pt>
                <c:pt idx="7036">
                  <c:v>49.839734550956997</c:v>
                </c:pt>
                <c:pt idx="7037">
                  <c:v>51.161702641454603</c:v>
                </c:pt>
                <c:pt idx="7038">
                  <c:v>54.997422545503198</c:v>
                </c:pt>
                <c:pt idx="7039">
                  <c:v>54.631837801750798</c:v>
                </c:pt>
                <c:pt idx="7040">
                  <c:v>53.279968230238602</c:v>
                </c:pt>
                <c:pt idx="7041">
                  <c:v>59.077570159192298</c:v>
                </c:pt>
                <c:pt idx="7042">
                  <c:v>56.8909618952855</c:v>
                </c:pt>
                <c:pt idx="7043">
                  <c:v>59.033130646784599</c:v>
                </c:pt>
                <c:pt idx="7044">
                  <c:v>30.884098299215001</c:v>
                </c:pt>
                <c:pt idx="7045">
                  <c:v>32.007195655526999</c:v>
                </c:pt>
                <c:pt idx="7046">
                  <c:v>55.6231855668752</c:v>
                </c:pt>
                <c:pt idx="7047">
                  <c:v>49.542392755923601</c:v>
                </c:pt>
                <c:pt idx="7048">
                  <c:v>66.784439672155997</c:v>
                </c:pt>
                <c:pt idx="7049">
                  <c:v>58.077124182094202</c:v>
                </c:pt>
                <c:pt idx="7050">
                  <c:v>65.442344994265696</c:v>
                </c:pt>
                <c:pt idx="7051">
                  <c:v>62.213176277430399</c:v>
                </c:pt>
                <c:pt idx="7052">
                  <c:v>63.278588345612597</c:v>
                </c:pt>
                <c:pt idx="7053">
                  <c:v>67.352039245984599</c:v>
                </c:pt>
                <c:pt idx="7054">
                  <c:v>29.147606942415599</c:v>
                </c:pt>
                <c:pt idx="7055">
                  <c:v>30.95565284696</c:v>
                </c:pt>
                <c:pt idx="7056">
                  <c:v>41.706851521886101</c:v>
                </c:pt>
                <c:pt idx="7057">
                  <c:v>37.385456121506699</c:v>
                </c:pt>
                <c:pt idx="7058">
                  <c:v>42.634578339161401</c:v>
                </c:pt>
                <c:pt idx="7059">
                  <c:v>39.339790579204902</c:v>
                </c:pt>
                <c:pt idx="7060">
                  <c:v>41.988092078024501</c:v>
                </c:pt>
                <c:pt idx="7061">
                  <c:v>37.9783131519196</c:v>
                </c:pt>
                <c:pt idx="7062">
                  <c:v>44.408456395793102</c:v>
                </c:pt>
                <c:pt idx="7063">
                  <c:v>35.633031959520601</c:v>
                </c:pt>
                <c:pt idx="7064">
                  <c:v>33.289661698725297</c:v>
                </c:pt>
                <c:pt idx="7065">
                  <c:v>33.939066546901898</c:v>
                </c:pt>
                <c:pt idx="7066">
                  <c:v>41.962747457771499</c:v>
                </c:pt>
                <c:pt idx="7067">
                  <c:v>37.479316503455799</c:v>
                </c:pt>
                <c:pt idx="7068">
                  <c:v>38.494933301569702</c:v>
                </c:pt>
                <c:pt idx="7069">
                  <c:v>34.473679325018097</c:v>
                </c:pt>
                <c:pt idx="7070">
                  <c:v>41.219355979912301</c:v>
                </c:pt>
                <c:pt idx="7071">
                  <c:v>35.791141736267697</c:v>
                </c:pt>
                <c:pt idx="7072">
                  <c:v>44.195673130349</c:v>
                </c:pt>
                <c:pt idx="7073">
                  <c:v>58.5337600630804</c:v>
                </c:pt>
                <c:pt idx="7074">
                  <c:v>25.204060617213301</c:v>
                </c:pt>
                <c:pt idx="7075">
                  <c:v>28.409417367484998</c:v>
                </c:pt>
                <c:pt idx="7076">
                  <c:v>29.6528866645092</c:v>
                </c:pt>
                <c:pt idx="7077">
                  <c:v>30.489331097166399</c:v>
                </c:pt>
                <c:pt idx="7078">
                  <c:v>24.486183340631701</c:v>
                </c:pt>
                <c:pt idx="7079">
                  <c:v>26.322814325878699</c:v>
                </c:pt>
                <c:pt idx="7080">
                  <c:v>31.6829880088255</c:v>
                </c:pt>
                <c:pt idx="7081">
                  <c:v>31.329844891685799</c:v>
                </c:pt>
                <c:pt idx="7082">
                  <c:v>40.997373690422101</c:v>
                </c:pt>
                <c:pt idx="7083">
                  <c:v>28.293789332702399</c:v>
                </c:pt>
                <c:pt idx="7084">
                  <c:v>29.411499291872701</c:v>
                </c:pt>
                <c:pt idx="7085">
                  <c:v>27.401793260650901</c:v>
                </c:pt>
                <c:pt idx="7086">
                  <c:v>33.695502253886502</c:v>
                </c:pt>
                <c:pt idx="7087">
                  <c:v>26.523725074312001</c:v>
                </c:pt>
                <c:pt idx="7088">
                  <c:v>35.9026988244769</c:v>
                </c:pt>
                <c:pt idx="7089">
                  <c:v>28.873928067174301</c:v>
                </c:pt>
                <c:pt idx="7090">
                  <c:v>38.499200909231803</c:v>
                </c:pt>
                <c:pt idx="7091">
                  <c:v>27.991210272967301</c:v>
                </c:pt>
                <c:pt idx="7092">
                  <c:v>35.946595967935799</c:v>
                </c:pt>
                <c:pt idx="7093">
                  <c:v>29.8376300601747</c:v>
                </c:pt>
                <c:pt idx="7094">
                  <c:v>32.4956627156864</c:v>
                </c:pt>
                <c:pt idx="7095">
                  <c:v>28.627941337610199</c:v>
                </c:pt>
                <c:pt idx="7096">
                  <c:v>36.461118606100896</c:v>
                </c:pt>
                <c:pt idx="7097">
                  <c:v>28.698671552795101</c:v>
                </c:pt>
                <c:pt idx="7098">
                  <c:v>38.707632970541702</c:v>
                </c:pt>
                <c:pt idx="7099">
                  <c:v>30.7076022616335</c:v>
                </c:pt>
                <c:pt idx="7100">
                  <c:v>34.198244148382599</c:v>
                </c:pt>
                <c:pt idx="7101">
                  <c:v>37.358933085676803</c:v>
                </c:pt>
                <c:pt idx="7102">
                  <c:v>32.169827817332198</c:v>
                </c:pt>
                <c:pt idx="7103">
                  <c:v>33.539057764753998</c:v>
                </c:pt>
                <c:pt idx="7104">
                  <c:v>37.278651934765897</c:v>
                </c:pt>
                <c:pt idx="7105">
                  <c:v>40.204505663738502</c:v>
                </c:pt>
                <c:pt idx="7106">
                  <c:v>45.124599301093099</c:v>
                </c:pt>
                <c:pt idx="7107">
                  <c:v>43.4505534233802</c:v>
                </c:pt>
                <c:pt idx="7108">
                  <c:v>43.032552140585302</c:v>
                </c:pt>
                <c:pt idx="7109">
                  <c:v>42.243315054553598</c:v>
                </c:pt>
                <c:pt idx="7110">
                  <c:v>42.838135438847701</c:v>
                </c:pt>
                <c:pt idx="7111">
                  <c:v>42.763063015067203</c:v>
                </c:pt>
                <c:pt idx="7112">
                  <c:v>47.541779973619803</c:v>
                </c:pt>
                <c:pt idx="7113">
                  <c:v>45.030015863942701</c:v>
                </c:pt>
                <c:pt idx="7114">
                  <c:v>47.944606402915902</c:v>
                </c:pt>
                <c:pt idx="7115">
                  <c:v>47.293833922657399</c:v>
                </c:pt>
                <c:pt idx="7116">
                  <c:v>48.324470323678803</c:v>
                </c:pt>
                <c:pt idx="7117">
                  <c:v>65.813026020914094</c:v>
                </c:pt>
                <c:pt idx="7118">
                  <c:v>52.275752036733401</c:v>
                </c:pt>
                <c:pt idx="7119">
                  <c:v>49.344246162607803</c:v>
                </c:pt>
                <c:pt idx="7120">
                  <c:v>60.879442332431502</c:v>
                </c:pt>
                <c:pt idx="7121">
                  <c:v>60.7624170423273</c:v>
                </c:pt>
                <c:pt idx="7122">
                  <c:v>58.684515521608198</c:v>
                </c:pt>
                <c:pt idx="7123">
                  <c:v>67.331211316759905</c:v>
                </c:pt>
                <c:pt idx="7124">
                  <c:v>39.482469723678399</c:v>
                </c:pt>
                <c:pt idx="7125">
                  <c:v>38.729377888682798</c:v>
                </c:pt>
                <c:pt idx="7126">
                  <c:v>25.8021648179439</c:v>
                </c:pt>
                <c:pt idx="7127">
                  <c:v>24.165774347878699</c:v>
                </c:pt>
                <c:pt idx="7128">
                  <c:v>23.418568350401301</c:v>
                </c:pt>
                <c:pt idx="7129">
                  <c:v>22.2691034085192</c:v>
                </c:pt>
                <c:pt idx="7130">
                  <c:v>26.3448210434602</c:v>
                </c:pt>
                <c:pt idx="7131">
                  <c:v>23.478992588504401</c:v>
                </c:pt>
                <c:pt idx="7132">
                  <c:v>31.205582569313499</c:v>
                </c:pt>
                <c:pt idx="7133">
                  <c:v>30.166062763579902</c:v>
                </c:pt>
                <c:pt idx="7134">
                  <c:v>22.973170695113801</c:v>
                </c:pt>
                <c:pt idx="7135">
                  <c:v>21.668298188965299</c:v>
                </c:pt>
                <c:pt idx="7136">
                  <c:v>22.377676282121701</c:v>
                </c:pt>
                <c:pt idx="7137">
                  <c:v>20.8066814466574</c:v>
                </c:pt>
                <c:pt idx="7138">
                  <c:v>20.236274640941701</c:v>
                </c:pt>
                <c:pt idx="7139">
                  <c:v>21.691287781523201</c:v>
                </c:pt>
                <c:pt idx="7140">
                  <c:v>20.6592199216301</c:v>
                </c:pt>
                <c:pt idx="7141">
                  <c:v>21.1414752978778</c:v>
                </c:pt>
                <c:pt idx="7142">
                  <c:v>22.642304898931901</c:v>
                </c:pt>
                <c:pt idx="7143">
                  <c:v>20.959543163482099</c:v>
                </c:pt>
                <c:pt idx="7144">
                  <c:v>21.5830727208272</c:v>
                </c:pt>
                <c:pt idx="7145">
                  <c:v>20.367041161493098</c:v>
                </c:pt>
                <c:pt idx="7146">
                  <c:v>21.290097471154699</c:v>
                </c:pt>
                <c:pt idx="7147">
                  <c:v>21.312738134937099</c:v>
                </c:pt>
                <c:pt idx="7148">
                  <c:v>20.701268060112302</c:v>
                </c:pt>
                <c:pt idx="7149">
                  <c:v>22.330358222211</c:v>
                </c:pt>
                <c:pt idx="7150">
                  <c:v>31.107611691439601</c:v>
                </c:pt>
                <c:pt idx="7151">
                  <c:v>28.911953760449201</c:v>
                </c:pt>
                <c:pt idx="7152">
                  <c:v>30.285749802582799</c:v>
                </c:pt>
                <c:pt idx="7153">
                  <c:v>31.831417089708999</c:v>
                </c:pt>
                <c:pt idx="7154">
                  <c:v>32.143431694121197</c:v>
                </c:pt>
                <c:pt idx="7155">
                  <c:v>29.140386161418199</c:v>
                </c:pt>
                <c:pt idx="7156">
                  <c:v>25.349482031450101</c:v>
                </c:pt>
                <c:pt idx="7157">
                  <c:v>26.317697768664299</c:v>
                </c:pt>
                <c:pt idx="7158">
                  <c:v>38.260461481994803</c:v>
                </c:pt>
                <c:pt idx="7159">
                  <c:v>25.798088928810401</c:v>
                </c:pt>
                <c:pt idx="7160">
                  <c:v>30.921278101655901</c:v>
                </c:pt>
                <c:pt idx="7161">
                  <c:v>29.208928444444101</c:v>
                </c:pt>
                <c:pt idx="7162">
                  <c:v>40.312890428676901</c:v>
                </c:pt>
                <c:pt idx="7163">
                  <c:v>26.402087089067699</c:v>
                </c:pt>
                <c:pt idx="7164">
                  <c:v>34.568172031303497</c:v>
                </c:pt>
                <c:pt idx="7165">
                  <c:v>26.723882170539699</c:v>
                </c:pt>
                <c:pt idx="7166">
                  <c:v>41.576965868366798</c:v>
                </c:pt>
                <c:pt idx="7167">
                  <c:v>28.988841421912401</c:v>
                </c:pt>
                <c:pt idx="7168">
                  <c:v>31.577613081870801</c:v>
                </c:pt>
                <c:pt idx="7169">
                  <c:v>30.077137210115801</c:v>
                </c:pt>
                <c:pt idx="7170">
                  <c:v>38.101499610593898</c:v>
                </c:pt>
                <c:pt idx="7171">
                  <c:v>29.871890810289401</c:v>
                </c:pt>
                <c:pt idx="7172">
                  <c:v>34.890163308577698</c:v>
                </c:pt>
                <c:pt idx="7173">
                  <c:v>28.961168042790199</c:v>
                </c:pt>
                <c:pt idx="7174">
                  <c:v>37.787205412584598</c:v>
                </c:pt>
                <c:pt idx="7175">
                  <c:v>31.7073064169753</c:v>
                </c:pt>
                <c:pt idx="7176">
                  <c:v>30.729243201447101</c:v>
                </c:pt>
                <c:pt idx="7177">
                  <c:v>32.701861556952501</c:v>
                </c:pt>
                <c:pt idx="7178">
                  <c:v>48.528950396660598</c:v>
                </c:pt>
                <c:pt idx="7179">
                  <c:v>49.377315624219399</c:v>
                </c:pt>
                <c:pt idx="7180">
                  <c:v>46.732717340552703</c:v>
                </c:pt>
                <c:pt idx="7181">
                  <c:v>52.569501975179897</c:v>
                </c:pt>
                <c:pt idx="7182">
                  <c:v>46.678503710000498</c:v>
                </c:pt>
                <c:pt idx="7183">
                  <c:v>54.0584098942861</c:v>
                </c:pt>
                <c:pt idx="7184">
                  <c:v>52.842265786996002</c:v>
                </c:pt>
                <c:pt idx="7185">
                  <c:v>50.321402844963202</c:v>
                </c:pt>
                <c:pt idx="7186">
                  <c:v>56.624201830111303</c:v>
                </c:pt>
                <c:pt idx="7187">
                  <c:v>57.3845415233681</c:v>
                </c:pt>
                <c:pt idx="7188">
                  <c:v>51.700737657442197</c:v>
                </c:pt>
                <c:pt idx="7189">
                  <c:v>50.354166458257097</c:v>
                </c:pt>
                <c:pt idx="7190">
                  <c:v>47.356407510623399</c:v>
                </c:pt>
                <c:pt idx="7191">
                  <c:v>56.244813897424898</c:v>
                </c:pt>
                <c:pt idx="7192">
                  <c:v>53.694312361242801</c:v>
                </c:pt>
                <c:pt idx="7193">
                  <c:v>53.279813910220298</c:v>
                </c:pt>
                <c:pt idx="7194">
                  <c:v>53.448786265301202</c:v>
                </c:pt>
                <c:pt idx="7195">
                  <c:v>53.846899962862302</c:v>
                </c:pt>
                <c:pt idx="7196">
                  <c:v>50.953503378483902</c:v>
                </c:pt>
                <c:pt idx="7197">
                  <c:v>58.652499778794997</c:v>
                </c:pt>
                <c:pt idx="7198">
                  <c:v>31.493091465009499</c:v>
                </c:pt>
                <c:pt idx="7199">
                  <c:v>30.0161362904771</c:v>
                </c:pt>
                <c:pt idx="7200">
                  <c:v>58.3115899529448</c:v>
                </c:pt>
                <c:pt idx="7201">
                  <c:v>53.182174316325401</c:v>
                </c:pt>
                <c:pt idx="7202">
                  <c:v>58.670843698559104</c:v>
                </c:pt>
                <c:pt idx="7203">
                  <c:v>56.185185107637402</c:v>
                </c:pt>
                <c:pt idx="7204">
                  <c:v>57.202725244994603</c:v>
                </c:pt>
                <c:pt idx="7205">
                  <c:v>53.984804673895802</c:v>
                </c:pt>
                <c:pt idx="7206">
                  <c:v>64.038120921909297</c:v>
                </c:pt>
                <c:pt idx="7207">
                  <c:v>61.234585271930101</c:v>
                </c:pt>
                <c:pt idx="7208">
                  <c:v>69.929086306843502</c:v>
                </c:pt>
                <c:pt idx="7209">
                  <c:v>57.605802308611899</c:v>
                </c:pt>
                <c:pt idx="7210">
                  <c:v>62.639056721602202</c:v>
                </c:pt>
                <c:pt idx="7211">
                  <c:v>59.0239077380322</c:v>
                </c:pt>
                <c:pt idx="7212">
                  <c:v>69.430172634469898</c:v>
                </c:pt>
                <c:pt idx="7213">
                  <c:v>65.988996129669403</c:v>
                </c:pt>
                <c:pt idx="7214">
                  <c:v>32.202344408004699</c:v>
                </c:pt>
                <c:pt idx="7215">
                  <c:v>29.4444102458876</c:v>
                </c:pt>
                <c:pt idx="7216">
                  <c:v>34.3028791695194</c:v>
                </c:pt>
                <c:pt idx="7217">
                  <c:v>32.9476189002783</c:v>
                </c:pt>
                <c:pt idx="7218">
                  <c:v>36.221612852019199</c:v>
                </c:pt>
                <c:pt idx="7219">
                  <c:v>39.1160712201618</c:v>
                </c:pt>
                <c:pt idx="7220">
                  <c:v>36.596639344268603</c:v>
                </c:pt>
                <c:pt idx="7221">
                  <c:v>39.382789719743201</c:v>
                </c:pt>
                <c:pt idx="7222">
                  <c:v>37.978711902439301</c:v>
                </c:pt>
                <c:pt idx="7223">
                  <c:v>37.685314340959302</c:v>
                </c:pt>
                <c:pt idx="7224">
                  <c:v>39.012838417402399</c:v>
                </c:pt>
                <c:pt idx="7225">
                  <c:v>41.282677593454501</c:v>
                </c:pt>
                <c:pt idx="7226">
                  <c:v>43.939511826070301</c:v>
                </c:pt>
                <c:pt idx="7227">
                  <c:v>42.132542439362098</c:v>
                </c:pt>
                <c:pt idx="7228">
                  <c:v>43.703591724755697</c:v>
                </c:pt>
                <c:pt idx="7229">
                  <c:v>45.768528812981998</c:v>
                </c:pt>
                <c:pt idx="7230">
                  <c:v>46.4422610100547</c:v>
                </c:pt>
                <c:pt idx="7231">
                  <c:v>52.349771827383996</c:v>
                </c:pt>
                <c:pt idx="7232">
                  <c:v>53.608043748717002</c:v>
                </c:pt>
                <c:pt idx="7233">
                  <c:v>48.587319190640301</c:v>
                </c:pt>
                <c:pt idx="7234">
                  <c:v>51.9749979856972</c:v>
                </c:pt>
                <c:pt idx="7235">
                  <c:v>51.880534592460599</c:v>
                </c:pt>
                <c:pt idx="7236">
                  <c:v>33.804494682977399</c:v>
                </c:pt>
                <c:pt idx="7237">
                  <c:v>31.7191977437327</c:v>
                </c:pt>
                <c:pt idx="7238">
                  <c:v>23.983777395588898</c:v>
                </c:pt>
                <c:pt idx="7239">
                  <c:v>28.385615703589799</c:v>
                </c:pt>
                <c:pt idx="7240">
                  <c:v>57.094889983397799</c:v>
                </c:pt>
                <c:pt idx="7241">
                  <c:v>58.545719321664997</c:v>
                </c:pt>
                <c:pt idx="7242">
                  <c:v>62.847751514682002</c:v>
                </c:pt>
                <c:pt idx="7243">
                  <c:v>55.461149547652298</c:v>
                </c:pt>
                <c:pt idx="7244">
                  <c:v>57.551932059487399</c:v>
                </c:pt>
                <c:pt idx="7245">
                  <c:v>61.862494504772698</c:v>
                </c:pt>
                <c:pt idx="7246">
                  <c:v>68.325969476741093</c:v>
                </c:pt>
                <c:pt idx="7247">
                  <c:v>27.3511995589704</c:v>
                </c:pt>
                <c:pt idx="7248">
                  <c:v>27.6873583444982</c:v>
                </c:pt>
                <c:pt idx="7249">
                  <c:v>33.904483353251401</c:v>
                </c:pt>
                <c:pt idx="7250">
                  <c:v>27.276244232289301</c:v>
                </c:pt>
                <c:pt idx="7251">
                  <c:v>32.8432188488176</c:v>
                </c:pt>
                <c:pt idx="7252">
                  <c:v>32.1964658234279</c:v>
                </c:pt>
                <c:pt idx="7253">
                  <c:v>34.003263519422298</c:v>
                </c:pt>
                <c:pt idx="7254">
                  <c:v>27.915479468807199</c:v>
                </c:pt>
                <c:pt idx="7255">
                  <c:v>38.3735068665816</c:v>
                </c:pt>
                <c:pt idx="7256">
                  <c:v>27.173621575210301</c:v>
                </c:pt>
                <c:pt idx="7257">
                  <c:v>37.101640204660903</c:v>
                </c:pt>
                <c:pt idx="7258">
                  <c:v>27.268569641871299</c:v>
                </c:pt>
                <c:pt idx="7259">
                  <c:v>36.037264949868103</c:v>
                </c:pt>
                <c:pt idx="7260">
                  <c:v>28.189849604673199</c:v>
                </c:pt>
                <c:pt idx="7261">
                  <c:v>36.118350736211099</c:v>
                </c:pt>
                <c:pt idx="7262">
                  <c:v>29.228990201919601</c:v>
                </c:pt>
                <c:pt idx="7263">
                  <c:v>35.939453199972903</c:v>
                </c:pt>
                <c:pt idx="7264">
                  <c:v>28.8108042003892</c:v>
                </c:pt>
                <c:pt idx="7265">
                  <c:v>32.951151820576797</c:v>
                </c:pt>
                <c:pt idx="7266">
                  <c:v>31.546922785164501</c:v>
                </c:pt>
                <c:pt idx="7267">
                  <c:v>35.849818084615599</c:v>
                </c:pt>
                <c:pt idx="7268">
                  <c:v>30.953159841960701</c:v>
                </c:pt>
                <c:pt idx="7269">
                  <c:v>25.764098355049398</c:v>
                </c:pt>
                <c:pt idx="7270">
                  <c:v>28.8906520144849</c:v>
                </c:pt>
                <c:pt idx="7271">
                  <c:v>36.0063190557848</c:v>
                </c:pt>
                <c:pt idx="7272">
                  <c:v>25.732772166810399</c:v>
                </c:pt>
                <c:pt idx="7273">
                  <c:v>32.731135831782098</c:v>
                </c:pt>
                <c:pt idx="7274">
                  <c:v>31.181007998197099</c:v>
                </c:pt>
                <c:pt idx="7275">
                  <c:v>31.430837063573801</c:v>
                </c:pt>
                <c:pt idx="7276">
                  <c:v>30.1672678555822</c:v>
                </c:pt>
                <c:pt idx="7277">
                  <c:v>38.2730189439066</c:v>
                </c:pt>
                <c:pt idx="7278">
                  <c:v>27.4238093764688</c:v>
                </c:pt>
                <c:pt idx="7279">
                  <c:v>36.832796431500697</c:v>
                </c:pt>
                <c:pt idx="7280">
                  <c:v>25.7251070372177</c:v>
                </c:pt>
                <c:pt idx="7281">
                  <c:v>32.3638625633671</c:v>
                </c:pt>
                <c:pt idx="7282">
                  <c:v>28.6259896158912</c:v>
                </c:pt>
                <c:pt idx="7283">
                  <c:v>36.816440991088101</c:v>
                </c:pt>
                <c:pt idx="7284">
                  <c:v>26.726286616010899</c:v>
                </c:pt>
                <c:pt idx="7285">
                  <c:v>37.416278094288899</c:v>
                </c:pt>
                <c:pt idx="7286">
                  <c:v>30.906686097030299</c:v>
                </c:pt>
                <c:pt idx="7287">
                  <c:v>33.722917709199201</c:v>
                </c:pt>
                <c:pt idx="7288">
                  <c:v>29.2168614239581</c:v>
                </c:pt>
                <c:pt idx="7289">
                  <c:v>36.291219710528203</c:v>
                </c:pt>
                <c:pt idx="7290">
                  <c:v>31.893901342669398</c:v>
                </c:pt>
                <c:pt idx="7291">
                  <c:v>51.878611873599297</c:v>
                </c:pt>
                <c:pt idx="7292">
                  <c:v>50.426799074793301</c:v>
                </c:pt>
                <c:pt idx="7293">
                  <c:v>50.288164019070202</c:v>
                </c:pt>
                <c:pt idx="7294">
                  <c:v>47.134094092249697</c:v>
                </c:pt>
                <c:pt idx="7295">
                  <c:v>30.167014739732998</c:v>
                </c:pt>
                <c:pt idx="7296">
                  <c:v>36.5729207451935</c:v>
                </c:pt>
                <c:pt idx="7297">
                  <c:v>46.0601500657488</c:v>
                </c:pt>
                <c:pt idx="7298">
                  <c:v>48.090654247860101</c:v>
                </c:pt>
                <c:pt idx="7299">
                  <c:v>52.401239957469699</c:v>
                </c:pt>
                <c:pt idx="7300">
                  <c:v>52.825748271790196</c:v>
                </c:pt>
                <c:pt idx="7301">
                  <c:v>49.774962019051699</c:v>
                </c:pt>
                <c:pt idx="7302">
                  <c:v>51.099652655882402</c:v>
                </c:pt>
                <c:pt idx="7303">
                  <c:v>53.458656387557497</c:v>
                </c:pt>
                <c:pt idx="7304">
                  <c:v>54.881846932998201</c:v>
                </c:pt>
                <c:pt idx="7305">
                  <c:v>49.122775998444702</c:v>
                </c:pt>
                <c:pt idx="7306">
                  <c:v>69.753364350881498</c:v>
                </c:pt>
                <c:pt idx="7307">
                  <c:v>46.754619771372099</c:v>
                </c:pt>
                <c:pt idx="7308">
                  <c:v>52.622945556595397</c:v>
                </c:pt>
                <c:pt idx="7309">
                  <c:v>49.830748473026603</c:v>
                </c:pt>
                <c:pt idx="7310">
                  <c:v>46.267889160383497</c:v>
                </c:pt>
                <c:pt idx="7311">
                  <c:v>51.928152476863403</c:v>
                </c:pt>
                <c:pt idx="7312">
                  <c:v>46.099229012535602</c:v>
                </c:pt>
                <c:pt idx="7313">
                  <c:v>51.956520528711202</c:v>
                </c:pt>
                <c:pt idx="7314">
                  <c:v>54.539202364027503</c:v>
                </c:pt>
                <c:pt idx="7315">
                  <c:v>54.949846691979801</c:v>
                </c:pt>
                <c:pt idx="7316">
                  <c:v>53.6171829059017</c:v>
                </c:pt>
                <c:pt idx="7317">
                  <c:v>33.874390794585999</c:v>
                </c:pt>
                <c:pt idx="7318">
                  <c:v>31.881057419376901</c:v>
                </c:pt>
                <c:pt idx="7319">
                  <c:v>53.764373494458901</c:v>
                </c:pt>
                <c:pt idx="7320">
                  <c:v>62.045092929731403</c:v>
                </c:pt>
                <c:pt idx="7321">
                  <c:v>60.052785976513398</c:v>
                </c:pt>
                <c:pt idx="7322">
                  <c:v>61.640989754313999</c:v>
                </c:pt>
                <c:pt idx="7323">
                  <c:v>60.248677171129401</c:v>
                </c:pt>
                <c:pt idx="7324">
                  <c:v>51.483987049215898</c:v>
                </c:pt>
                <c:pt idx="7325">
                  <c:v>58.941798631607902</c:v>
                </c:pt>
                <c:pt idx="7326">
                  <c:v>66.628192592313397</c:v>
                </c:pt>
                <c:pt idx="7327">
                  <c:v>59.510701627983103</c:v>
                </c:pt>
                <c:pt idx="7328">
                  <c:v>55.790091274474698</c:v>
                </c:pt>
                <c:pt idx="7329">
                  <c:v>62.346878055623598</c:v>
                </c:pt>
                <c:pt idx="7330">
                  <c:v>62.698186569179803</c:v>
                </c:pt>
                <c:pt idx="7331">
                  <c:v>70.495658528107995</c:v>
                </c:pt>
                <c:pt idx="7332">
                  <c:v>65.397062848029407</c:v>
                </c:pt>
                <c:pt idx="7333">
                  <c:v>34.784431141903703</c:v>
                </c:pt>
                <c:pt idx="7334">
                  <c:v>36.226068435422199</c:v>
                </c:pt>
                <c:pt idx="7335">
                  <c:v>34.211322576064802</c:v>
                </c:pt>
                <c:pt idx="7336">
                  <c:v>33.287328597182103</c:v>
                </c:pt>
                <c:pt idx="7337">
                  <c:v>34.820628569474302</c:v>
                </c:pt>
                <c:pt idx="7338">
                  <c:v>32.192907932754601</c:v>
                </c:pt>
                <c:pt idx="7339">
                  <c:v>36.761561070286099</c:v>
                </c:pt>
                <c:pt idx="7340">
                  <c:v>37.353095601406402</c:v>
                </c:pt>
                <c:pt idx="7341">
                  <c:v>38.004854799209099</c:v>
                </c:pt>
                <c:pt idx="7342">
                  <c:v>38.5757264227123</c:v>
                </c:pt>
                <c:pt idx="7343">
                  <c:v>37.124157434025598</c:v>
                </c:pt>
                <c:pt idx="7344">
                  <c:v>41.661384191627903</c:v>
                </c:pt>
                <c:pt idx="7345">
                  <c:v>40.831922468381997</c:v>
                </c:pt>
                <c:pt idx="7346">
                  <c:v>40.245287093782601</c:v>
                </c:pt>
                <c:pt idx="7347">
                  <c:v>42.148182269157203</c:v>
                </c:pt>
                <c:pt idx="7348">
                  <c:v>44.426896784955602</c:v>
                </c:pt>
                <c:pt idx="7349">
                  <c:v>47.930921862036101</c:v>
                </c:pt>
                <c:pt idx="7350">
                  <c:v>45.647729739274297</c:v>
                </c:pt>
                <c:pt idx="7351">
                  <c:v>53.346337160082001</c:v>
                </c:pt>
                <c:pt idx="7352">
                  <c:v>43.510519545870999</c:v>
                </c:pt>
                <c:pt idx="7353">
                  <c:v>50.2306370834416</c:v>
                </c:pt>
                <c:pt idx="7354">
                  <c:v>46.566872486144298</c:v>
                </c:pt>
                <c:pt idx="7355">
                  <c:v>48.529235617277301</c:v>
                </c:pt>
                <c:pt idx="7356">
                  <c:v>57.274672494534997</c:v>
                </c:pt>
                <c:pt idx="7357">
                  <c:v>55.697663509620298</c:v>
                </c:pt>
                <c:pt idx="7358">
                  <c:v>56.968351135581997</c:v>
                </c:pt>
                <c:pt idx="7359">
                  <c:v>33.450981642044098</c:v>
                </c:pt>
                <c:pt idx="7360">
                  <c:v>31.324141753871</c:v>
                </c:pt>
                <c:pt idx="7361">
                  <c:v>60.878112543650602</c:v>
                </c:pt>
                <c:pt idx="7362">
                  <c:v>54.229206792779401</c:v>
                </c:pt>
                <c:pt idx="7363">
                  <c:v>59.491041878032703</c:v>
                </c:pt>
                <c:pt idx="7364">
                  <c:v>66.061085601779396</c:v>
                </c:pt>
                <c:pt idx="7365">
                  <c:v>67.021057858297098</c:v>
                </c:pt>
                <c:pt idx="7366">
                  <c:v>66.312422660661596</c:v>
                </c:pt>
                <c:pt idx="7367">
                  <c:v>69.221534916532605</c:v>
                </c:pt>
                <c:pt idx="7368">
                  <c:v>26.981327045141501</c:v>
                </c:pt>
                <c:pt idx="7369">
                  <c:v>29.443874390949599</c:v>
                </c:pt>
                <c:pt idx="7370">
                  <c:v>36.369534250552498</c:v>
                </c:pt>
                <c:pt idx="7371">
                  <c:v>27.159230574347301</c:v>
                </c:pt>
                <c:pt idx="7372">
                  <c:v>33.837338325547101</c:v>
                </c:pt>
                <c:pt idx="7373">
                  <c:v>26.701194646320602</c:v>
                </c:pt>
                <c:pt idx="7374">
                  <c:v>37.587040716677599</c:v>
                </c:pt>
                <c:pt idx="7375">
                  <c:v>32.701566565319503</c:v>
                </c:pt>
                <c:pt idx="7376">
                  <c:v>37.258065954514599</c:v>
                </c:pt>
                <c:pt idx="7377">
                  <c:v>33.1744390835686</c:v>
                </c:pt>
                <c:pt idx="7378">
                  <c:v>37.734793371311497</c:v>
                </c:pt>
                <c:pt idx="7379">
                  <c:v>27.104488378345501</c:v>
                </c:pt>
                <c:pt idx="7380">
                  <c:v>35.928741529556397</c:v>
                </c:pt>
                <c:pt idx="7381">
                  <c:v>30.506883254424601</c:v>
                </c:pt>
                <c:pt idx="7382">
                  <c:v>35.4145771619866</c:v>
                </c:pt>
                <c:pt idx="7383">
                  <c:v>29.753599785844099</c:v>
                </c:pt>
                <c:pt idx="7384">
                  <c:v>36.428267829138399</c:v>
                </c:pt>
                <c:pt idx="7385">
                  <c:v>28.613020995820001</c:v>
                </c:pt>
                <c:pt idx="7386">
                  <c:v>35.5439309930508</c:v>
                </c:pt>
                <c:pt idx="7387">
                  <c:v>31.223229955206001</c:v>
                </c:pt>
                <c:pt idx="7388">
                  <c:v>39.432287361554899</c:v>
                </c:pt>
                <c:pt idx="7389">
                  <c:v>31.2205233837091</c:v>
                </c:pt>
                <c:pt idx="7390">
                  <c:v>29.3149165186861</c:v>
                </c:pt>
                <c:pt idx="7391">
                  <c:v>25.6172399810442</c:v>
                </c:pt>
                <c:pt idx="7392">
                  <c:v>33.766155541705501</c:v>
                </c:pt>
                <c:pt idx="7393">
                  <c:v>28.076853850645001</c:v>
                </c:pt>
                <c:pt idx="7394">
                  <c:v>33.572704774715604</c:v>
                </c:pt>
                <c:pt idx="7395">
                  <c:v>27.071259323468698</c:v>
                </c:pt>
                <c:pt idx="7396">
                  <c:v>33.897271877983897</c:v>
                </c:pt>
                <c:pt idx="7397">
                  <c:v>28.5225522421729</c:v>
                </c:pt>
                <c:pt idx="7398">
                  <c:v>42.010640559892401</c:v>
                </c:pt>
                <c:pt idx="7399">
                  <c:v>51.1350465412877</c:v>
                </c:pt>
                <c:pt idx="7400">
                  <c:v>38.152934705339099</c:v>
                </c:pt>
                <c:pt idx="7401">
                  <c:v>25.3887463173543</c:v>
                </c:pt>
                <c:pt idx="7402">
                  <c:v>36.001571737754297</c:v>
                </c:pt>
                <c:pt idx="7403">
                  <c:v>30.806918127646799</c:v>
                </c:pt>
                <c:pt idx="7404">
                  <c:v>36.323337971464099</c:v>
                </c:pt>
                <c:pt idx="7405">
                  <c:v>28.485001141115099</c:v>
                </c:pt>
                <c:pt idx="7406">
                  <c:v>35.055385299474999</c:v>
                </c:pt>
                <c:pt idx="7407">
                  <c:v>30.819402694675599</c:v>
                </c:pt>
                <c:pt idx="7408">
                  <c:v>36.054578104967199</c:v>
                </c:pt>
                <c:pt idx="7409">
                  <c:v>31.890055129469399</c:v>
                </c:pt>
                <c:pt idx="7410">
                  <c:v>42.052727350415999</c:v>
                </c:pt>
                <c:pt idx="7411">
                  <c:v>30.298761539201799</c:v>
                </c:pt>
                <c:pt idx="7412">
                  <c:v>47.268399703759499</c:v>
                </c:pt>
                <c:pt idx="7413">
                  <c:v>47.859778407110603</c:v>
                </c:pt>
                <c:pt idx="7414">
                  <c:v>67.513375191691495</c:v>
                </c:pt>
                <c:pt idx="7415">
                  <c:v>69.909601606785799</c:v>
                </c:pt>
                <c:pt idx="7416">
                  <c:v>69.637971624056505</c:v>
                </c:pt>
                <c:pt idx="7417">
                  <c:v>45.6837786964795</c:v>
                </c:pt>
                <c:pt idx="7418">
                  <c:v>54.179647099655298</c:v>
                </c:pt>
                <c:pt idx="7419">
                  <c:v>24.0716858712719</c:v>
                </c:pt>
                <c:pt idx="7420">
                  <c:v>23.972808485469098</c:v>
                </c:pt>
                <c:pt idx="7421">
                  <c:v>32.034678887571303</c:v>
                </c:pt>
                <c:pt idx="7422">
                  <c:v>33.101735278199797</c:v>
                </c:pt>
                <c:pt idx="7423">
                  <c:v>33.382009744494901</c:v>
                </c:pt>
                <c:pt idx="7424">
                  <c:v>33.972244885551497</c:v>
                </c:pt>
                <c:pt idx="7425">
                  <c:v>55.283773239084702</c:v>
                </c:pt>
                <c:pt idx="7426">
                  <c:v>51.527751146789399</c:v>
                </c:pt>
                <c:pt idx="7427">
                  <c:v>32.165727292022503</c:v>
                </c:pt>
                <c:pt idx="7428">
                  <c:v>35.542264181757602</c:v>
                </c:pt>
                <c:pt idx="7429">
                  <c:v>36.206626439547897</c:v>
                </c:pt>
                <c:pt idx="7430">
                  <c:v>35.271333443606203</c:v>
                </c:pt>
                <c:pt idx="7431">
                  <c:v>39.287907878858903</c:v>
                </c:pt>
                <c:pt idx="7432">
                  <c:v>35.014794636890798</c:v>
                </c:pt>
                <c:pt idx="7433">
                  <c:v>38.002534880783102</c:v>
                </c:pt>
                <c:pt idx="7434">
                  <c:v>39.729023353581802</c:v>
                </c:pt>
                <c:pt idx="7435">
                  <c:v>40.018279865324303</c:v>
                </c:pt>
                <c:pt idx="7436">
                  <c:v>41.6624845941705</c:v>
                </c:pt>
                <c:pt idx="7437">
                  <c:v>36.307948620894699</c:v>
                </c:pt>
                <c:pt idx="7438">
                  <c:v>41.854106164883099</c:v>
                </c:pt>
                <c:pt idx="7439">
                  <c:v>45.877277587049001</c:v>
                </c:pt>
                <c:pt idx="7440">
                  <c:v>54.980263865517898</c:v>
                </c:pt>
                <c:pt idx="7441">
                  <c:v>41.451200791979602</c:v>
                </c:pt>
                <c:pt idx="7442">
                  <c:v>48.222973194612798</c:v>
                </c:pt>
                <c:pt idx="7443">
                  <c:v>48.018892647628199</c:v>
                </c:pt>
                <c:pt idx="7444">
                  <c:v>48.473395655356398</c:v>
                </c:pt>
                <c:pt idx="7445">
                  <c:v>46.374773531495698</c:v>
                </c:pt>
                <c:pt idx="7446">
                  <c:v>64.126347770164898</c:v>
                </c:pt>
                <c:pt idx="7447">
                  <c:v>65.638489481982106</c:v>
                </c:pt>
                <c:pt idx="7448">
                  <c:v>54.528317963409002</c:v>
                </c:pt>
                <c:pt idx="7449">
                  <c:v>62.136441074839702</c:v>
                </c:pt>
                <c:pt idx="7450">
                  <c:v>59.805938932234199</c:v>
                </c:pt>
                <c:pt idx="7451">
                  <c:v>50.267420151604298</c:v>
                </c:pt>
                <c:pt idx="7452">
                  <c:v>57.486255941223703</c:v>
                </c:pt>
                <c:pt idx="7453">
                  <c:v>59.818671496960697</c:v>
                </c:pt>
                <c:pt idx="7454">
                  <c:v>54.945124034133102</c:v>
                </c:pt>
                <c:pt idx="7455">
                  <c:v>54.339120489115302</c:v>
                </c:pt>
                <c:pt idx="7456">
                  <c:v>65.877091472454097</c:v>
                </c:pt>
                <c:pt idx="7457">
                  <c:v>58.5531848433547</c:v>
                </c:pt>
                <c:pt idx="7458">
                  <c:v>69.240458117973503</c:v>
                </c:pt>
                <c:pt idx="7459">
                  <c:v>22.0236298845665</c:v>
                </c:pt>
                <c:pt idx="7460">
                  <c:v>22.796678005869701</c:v>
                </c:pt>
                <c:pt idx="7461">
                  <c:v>24.3129568386708</c:v>
                </c:pt>
                <c:pt idx="7462">
                  <c:v>21.358287708863699</c:v>
                </c:pt>
                <c:pt idx="7463">
                  <c:v>23.1671214268965</c:v>
                </c:pt>
                <c:pt idx="7464">
                  <c:v>22.027670713675299</c:v>
                </c:pt>
                <c:pt idx="7465">
                  <c:v>23.323753732071498</c:v>
                </c:pt>
                <c:pt idx="7466">
                  <c:v>23.613931749658398</c:v>
                </c:pt>
                <c:pt idx="7467">
                  <c:v>52.474608043247898</c:v>
                </c:pt>
                <c:pt idx="7468">
                  <c:v>53.631452887657503</c:v>
                </c:pt>
                <c:pt idx="7469">
                  <c:v>22.438151830613698</c:v>
                </c:pt>
                <c:pt idx="7470">
                  <c:v>22.350709771805199</c:v>
                </c:pt>
                <c:pt idx="7471">
                  <c:v>22.509173477116001</c:v>
                </c:pt>
                <c:pt idx="7472">
                  <c:v>22.064508128050601</c:v>
                </c:pt>
                <c:pt idx="7473">
                  <c:v>22.330803063339001</c:v>
                </c:pt>
                <c:pt idx="7474">
                  <c:v>22.531788032431901</c:v>
                </c:pt>
                <c:pt idx="7475">
                  <c:v>21.639769884690701</c:v>
                </c:pt>
                <c:pt idx="7476">
                  <c:v>21.211771890509901</c:v>
                </c:pt>
                <c:pt idx="7477">
                  <c:v>21.6292823494211</c:v>
                </c:pt>
                <c:pt idx="7478">
                  <c:v>20.575684976694301</c:v>
                </c:pt>
                <c:pt idx="7479">
                  <c:v>20.3697774738236</c:v>
                </c:pt>
                <c:pt idx="7480">
                  <c:v>22.898323251733299</c:v>
                </c:pt>
                <c:pt idx="7481">
                  <c:v>22.375771723887102</c:v>
                </c:pt>
                <c:pt idx="7482">
                  <c:v>20.6382143005589</c:v>
                </c:pt>
                <c:pt idx="7483">
                  <c:v>21.9614027118084</c:v>
                </c:pt>
                <c:pt idx="7484">
                  <c:v>22.2186447176657</c:v>
                </c:pt>
                <c:pt idx="7485">
                  <c:v>20.268832986451802</c:v>
                </c:pt>
                <c:pt idx="7486">
                  <c:v>21.908021867109799</c:v>
                </c:pt>
                <c:pt idx="7487">
                  <c:v>20.609127655850799</c:v>
                </c:pt>
                <c:pt idx="7488">
                  <c:v>22.497335825906202</c:v>
                </c:pt>
                <c:pt idx="7489">
                  <c:v>64.047153794142602</c:v>
                </c:pt>
                <c:pt idx="7490">
                  <c:v>60.0467729550192</c:v>
                </c:pt>
                <c:pt idx="7491">
                  <c:v>23.518737380057999</c:v>
                </c:pt>
                <c:pt idx="7492">
                  <c:v>22.516377328803799</c:v>
                </c:pt>
                <c:pt idx="7493">
                  <c:v>22.187566486501598</c:v>
                </c:pt>
                <c:pt idx="7494">
                  <c:v>21.722986360728601</c:v>
                </c:pt>
                <c:pt idx="7495">
                  <c:v>21.9708302252095</c:v>
                </c:pt>
                <c:pt idx="7496">
                  <c:v>21.2344999451314</c:v>
                </c:pt>
                <c:pt idx="7497">
                  <c:v>21.9469319129723</c:v>
                </c:pt>
                <c:pt idx="7498">
                  <c:v>22.467940140357399</c:v>
                </c:pt>
                <c:pt idx="7499">
                  <c:v>21.0952621337624</c:v>
                </c:pt>
                <c:pt idx="7500">
                  <c:v>20.237576528742402</c:v>
                </c:pt>
                <c:pt idx="7501">
                  <c:v>21.3585968403588</c:v>
                </c:pt>
                <c:pt idx="7502">
                  <c:v>25.4798676754023</c:v>
                </c:pt>
                <c:pt idx="7503">
                  <c:v>20.327428362742101</c:v>
                </c:pt>
                <c:pt idx="7504">
                  <c:v>21.0705361468771</c:v>
                </c:pt>
                <c:pt idx="7505">
                  <c:v>27.6168170356272</c:v>
                </c:pt>
                <c:pt idx="7506">
                  <c:v>28.509470557485301</c:v>
                </c:pt>
                <c:pt idx="7507">
                  <c:v>35.736423269876703</c:v>
                </c:pt>
                <c:pt idx="7508">
                  <c:v>27.884706816392701</c:v>
                </c:pt>
                <c:pt idx="7509">
                  <c:v>30.125561746192201</c:v>
                </c:pt>
                <c:pt idx="7510">
                  <c:v>28.097649364911</c:v>
                </c:pt>
                <c:pt idx="7511">
                  <c:v>54.918359233370197</c:v>
                </c:pt>
                <c:pt idx="7512">
                  <c:v>56.592247172477997</c:v>
                </c:pt>
                <c:pt idx="7513">
                  <c:v>35.1781646324729</c:v>
                </c:pt>
                <c:pt idx="7514">
                  <c:v>28.787718390936899</c:v>
                </c:pt>
                <c:pt idx="7515">
                  <c:v>33.659605401386699</c:v>
                </c:pt>
                <c:pt idx="7516">
                  <c:v>28.316980141805299</c:v>
                </c:pt>
                <c:pt idx="7517">
                  <c:v>37.0045401879959</c:v>
                </c:pt>
                <c:pt idx="7518">
                  <c:v>26.450413139504199</c:v>
                </c:pt>
                <c:pt idx="7519">
                  <c:v>34.5792995127442</c:v>
                </c:pt>
                <c:pt idx="7520">
                  <c:v>26.666663874947702</c:v>
                </c:pt>
                <c:pt idx="7521">
                  <c:v>34.1167831860352</c:v>
                </c:pt>
                <c:pt idx="7522">
                  <c:v>29.528071237842699</c:v>
                </c:pt>
                <c:pt idx="7523">
                  <c:v>37.9041937899608</c:v>
                </c:pt>
                <c:pt idx="7524">
                  <c:v>29.276801180214601</c:v>
                </c:pt>
                <c:pt idx="7525">
                  <c:v>36.8497589156839</c:v>
                </c:pt>
                <c:pt idx="7526">
                  <c:v>29.457463082813</c:v>
                </c:pt>
                <c:pt idx="7527">
                  <c:v>49.5846572690389</c:v>
                </c:pt>
                <c:pt idx="7528">
                  <c:v>53.4007796006211</c:v>
                </c:pt>
                <c:pt idx="7529">
                  <c:v>63.880433567922999</c:v>
                </c:pt>
                <c:pt idx="7530">
                  <c:v>57.4038570226163</c:v>
                </c:pt>
                <c:pt idx="7531">
                  <c:v>26.5564981484311</c:v>
                </c:pt>
                <c:pt idx="7532">
                  <c:v>26.516178747868999</c:v>
                </c:pt>
                <c:pt idx="7533">
                  <c:v>38.756767223606801</c:v>
                </c:pt>
                <c:pt idx="7534">
                  <c:v>27.436331166416601</c:v>
                </c:pt>
                <c:pt idx="7535">
                  <c:v>33.163947183469602</c:v>
                </c:pt>
                <c:pt idx="7536">
                  <c:v>27.2383699122182</c:v>
                </c:pt>
                <c:pt idx="7537">
                  <c:v>36.133656490308297</c:v>
                </c:pt>
                <c:pt idx="7538">
                  <c:v>28.8192538029997</c:v>
                </c:pt>
                <c:pt idx="7539">
                  <c:v>37.320570214794003</c:v>
                </c:pt>
                <c:pt idx="7540">
                  <c:v>26.804397515649299</c:v>
                </c:pt>
                <c:pt idx="7541">
                  <c:v>35.450487507794499</c:v>
                </c:pt>
                <c:pt idx="7542">
                  <c:v>27.443235552602498</c:v>
                </c:pt>
                <c:pt idx="7543">
                  <c:v>37.110612789283103</c:v>
                </c:pt>
                <c:pt idx="7544">
                  <c:v>26.296138564176999</c:v>
                </c:pt>
                <c:pt idx="7545">
                  <c:v>32.3328971272514</c:v>
                </c:pt>
                <c:pt idx="7546">
                  <c:v>26.291456076063699</c:v>
                </c:pt>
                <c:pt idx="7547">
                  <c:v>35.917602571049002</c:v>
                </c:pt>
                <c:pt idx="7548">
                  <c:v>28.463331508634798</c:v>
                </c:pt>
                <c:pt idx="7549">
                  <c:v>53.176300003322403</c:v>
                </c:pt>
                <c:pt idx="7550">
                  <c:v>50.204162677684302</c:v>
                </c:pt>
                <c:pt idx="7551">
                  <c:v>35.7750113394194</c:v>
                </c:pt>
                <c:pt idx="7552">
                  <c:v>31.208350868817799</c:v>
                </c:pt>
                <c:pt idx="7553">
                  <c:v>31.183892619323299</c:v>
                </c:pt>
                <c:pt idx="7554">
                  <c:v>31.8356395645818</c:v>
                </c:pt>
                <c:pt idx="7555">
                  <c:v>31.371981890119301</c:v>
                </c:pt>
                <c:pt idx="7556">
                  <c:v>32.742359162239197</c:v>
                </c:pt>
                <c:pt idx="7557">
                  <c:v>35.808095535103099</c:v>
                </c:pt>
                <c:pt idx="7558">
                  <c:v>30.691171134618902</c:v>
                </c:pt>
                <c:pt idx="7559">
                  <c:v>36.543033998250898</c:v>
                </c:pt>
                <c:pt idx="7560">
                  <c:v>35.834422375130799</c:v>
                </c:pt>
                <c:pt idx="7561">
                  <c:v>33.288027147295203</c:v>
                </c:pt>
                <c:pt idx="7562">
                  <c:v>34.866869826256597</c:v>
                </c:pt>
                <c:pt idx="7563">
                  <c:v>37.543968681256302</c:v>
                </c:pt>
                <c:pt idx="7564">
                  <c:v>36.000060642338802</c:v>
                </c:pt>
                <c:pt idx="7565">
                  <c:v>38.470577415102397</c:v>
                </c:pt>
                <c:pt idx="7566">
                  <c:v>37.796992403655203</c:v>
                </c:pt>
                <c:pt idx="7567">
                  <c:v>40.778657091691102</c:v>
                </c:pt>
                <c:pt idx="7568">
                  <c:v>41.028727175468298</c:v>
                </c:pt>
                <c:pt idx="7569">
                  <c:v>38.230009411970101</c:v>
                </c:pt>
                <c:pt idx="7570">
                  <c:v>38.796567829735501</c:v>
                </c:pt>
                <c:pt idx="7571">
                  <c:v>55.140559869773099</c:v>
                </c:pt>
                <c:pt idx="7572">
                  <c:v>54.001986872427302</c:v>
                </c:pt>
                <c:pt idx="7573">
                  <c:v>43.938890668609702</c:v>
                </c:pt>
                <c:pt idx="7574">
                  <c:v>43.734037746056103</c:v>
                </c:pt>
                <c:pt idx="7575">
                  <c:v>45.342427978110699</c:v>
                </c:pt>
                <c:pt idx="7576">
                  <c:v>43.097342353377101</c:v>
                </c:pt>
                <c:pt idx="7577">
                  <c:v>46.045049658088097</c:v>
                </c:pt>
                <c:pt idx="7578">
                  <c:v>48.063489271773101</c:v>
                </c:pt>
                <c:pt idx="7579">
                  <c:v>44.574876344299902</c:v>
                </c:pt>
                <c:pt idx="7580">
                  <c:v>41.759328703267499</c:v>
                </c:pt>
                <c:pt idx="7581">
                  <c:v>53.458567207647498</c:v>
                </c:pt>
                <c:pt idx="7582">
                  <c:v>49.072383610717701</c:v>
                </c:pt>
                <c:pt idx="7583">
                  <c:v>49.191943936700497</c:v>
                </c:pt>
                <c:pt idx="7584">
                  <c:v>53.6176210506773</c:v>
                </c:pt>
                <c:pt idx="7585">
                  <c:v>54.439047276286502</c:v>
                </c:pt>
                <c:pt idx="7586">
                  <c:v>48.953395432018802</c:v>
                </c:pt>
                <c:pt idx="7587">
                  <c:v>53.837684963980202</c:v>
                </c:pt>
                <c:pt idx="7588">
                  <c:v>55.386998701307803</c:v>
                </c:pt>
                <c:pt idx="7589">
                  <c:v>57.636569067397602</c:v>
                </c:pt>
                <c:pt idx="7590">
                  <c:v>64.802638732727104</c:v>
                </c:pt>
                <c:pt idx="7591">
                  <c:v>25.631442915673802</c:v>
                </c:pt>
                <c:pt idx="7592">
                  <c:v>24.318637877791399</c:v>
                </c:pt>
                <c:pt idx="7593">
                  <c:v>30.433619244125001</c:v>
                </c:pt>
                <c:pt idx="7594">
                  <c:v>37.7835977362571</c:v>
                </c:pt>
                <c:pt idx="7595">
                  <c:v>22.878583891284698</c:v>
                </c:pt>
                <c:pt idx="7596">
                  <c:v>24.218131251158901</c:v>
                </c:pt>
                <c:pt idx="7597">
                  <c:v>23.673834181050101</c:v>
                </c:pt>
                <c:pt idx="7598">
                  <c:v>22.581006933746899</c:v>
                </c:pt>
                <c:pt idx="7599">
                  <c:v>23.283807597101401</c:v>
                </c:pt>
                <c:pt idx="7600">
                  <c:v>23.653380191986901</c:v>
                </c:pt>
                <c:pt idx="7601">
                  <c:v>23.585260664707899</c:v>
                </c:pt>
                <c:pt idx="7602">
                  <c:v>23.020903045620599</c:v>
                </c:pt>
                <c:pt idx="7603">
                  <c:v>23.816564181114899</c:v>
                </c:pt>
                <c:pt idx="7604">
                  <c:v>22.708674071106302</c:v>
                </c:pt>
                <c:pt idx="7605">
                  <c:v>21.408928615055999</c:v>
                </c:pt>
                <c:pt idx="7606">
                  <c:v>22.593707070893402</c:v>
                </c:pt>
                <c:pt idx="7607">
                  <c:v>22.013335624472099</c:v>
                </c:pt>
                <c:pt idx="7608">
                  <c:v>23.439180984659899</c:v>
                </c:pt>
                <c:pt idx="7609">
                  <c:v>23.2763429327123</c:v>
                </c:pt>
                <c:pt idx="7610">
                  <c:v>21.8713798129609</c:v>
                </c:pt>
                <c:pt idx="7611">
                  <c:v>25.240942843807499</c:v>
                </c:pt>
                <c:pt idx="7612">
                  <c:v>22.0227184452553</c:v>
                </c:pt>
                <c:pt idx="7613">
                  <c:v>26.920282919682599</c:v>
                </c:pt>
                <c:pt idx="7614">
                  <c:v>23.671943764901599</c:v>
                </c:pt>
                <c:pt idx="7615">
                  <c:v>30.949779690725599</c:v>
                </c:pt>
                <c:pt idx="7616">
                  <c:v>35.897469159454502</c:v>
                </c:pt>
                <c:pt idx="7617">
                  <c:v>24.652947906493001</c:v>
                </c:pt>
                <c:pt idx="7618">
                  <c:v>25.499889877570698</c:v>
                </c:pt>
                <c:pt idx="7619">
                  <c:v>22.014884998777699</c:v>
                </c:pt>
                <c:pt idx="7620">
                  <c:v>22.290751406650202</c:v>
                </c:pt>
                <c:pt idx="7621">
                  <c:v>21.645090391272898</c:v>
                </c:pt>
                <c:pt idx="7622">
                  <c:v>22.951618881298401</c:v>
                </c:pt>
                <c:pt idx="7623">
                  <c:v>22.1829962357121</c:v>
                </c:pt>
                <c:pt idx="7624">
                  <c:v>23.2208647985303</c:v>
                </c:pt>
                <c:pt idx="7625">
                  <c:v>21.805192584162</c:v>
                </c:pt>
                <c:pt idx="7626">
                  <c:v>23.604358373331898</c:v>
                </c:pt>
                <c:pt idx="7627">
                  <c:v>22.038047378617001</c:v>
                </c:pt>
                <c:pt idx="7628">
                  <c:v>22.139800321904701</c:v>
                </c:pt>
                <c:pt idx="7629">
                  <c:v>24.020666936242598</c:v>
                </c:pt>
                <c:pt idx="7630">
                  <c:v>23.1017235259357</c:v>
                </c:pt>
                <c:pt idx="7631">
                  <c:v>23.983118700737499</c:v>
                </c:pt>
                <c:pt idx="7632">
                  <c:v>21.014016212360399</c:v>
                </c:pt>
                <c:pt idx="7633">
                  <c:v>22.351712228131401</c:v>
                </c:pt>
                <c:pt idx="7634">
                  <c:v>21.192664572519799</c:v>
                </c:pt>
                <c:pt idx="7635">
                  <c:v>21.0414199488355</c:v>
                </c:pt>
                <c:pt idx="7636">
                  <c:v>22.304023663698601</c:v>
                </c:pt>
                <c:pt idx="7637">
                  <c:v>21.843834111699501</c:v>
                </c:pt>
                <c:pt idx="7638">
                  <c:v>20.740942685162398</c:v>
                </c:pt>
                <c:pt idx="7639">
                  <c:v>31.2466686069113</c:v>
                </c:pt>
                <c:pt idx="7640">
                  <c:v>31.109179396710999</c:v>
                </c:pt>
                <c:pt idx="7641">
                  <c:v>26.164555700647298</c:v>
                </c:pt>
                <c:pt idx="7642">
                  <c:v>28.4001390896406</c:v>
                </c:pt>
                <c:pt idx="7643">
                  <c:v>33.041799864617097</c:v>
                </c:pt>
                <c:pt idx="7644">
                  <c:v>27.904203716072502</c:v>
                </c:pt>
                <c:pt idx="7645">
                  <c:v>31.361800646298398</c:v>
                </c:pt>
                <c:pt idx="7646">
                  <c:v>27.200499314439099</c:v>
                </c:pt>
                <c:pt idx="7647">
                  <c:v>34.916542415787603</c:v>
                </c:pt>
                <c:pt idx="7648">
                  <c:v>30.070619942287401</c:v>
                </c:pt>
                <c:pt idx="7649">
                  <c:v>33.947831303559802</c:v>
                </c:pt>
                <c:pt idx="7650">
                  <c:v>27.9508978517024</c:v>
                </c:pt>
                <c:pt idx="7651">
                  <c:v>33.957173635843901</c:v>
                </c:pt>
                <c:pt idx="7652">
                  <c:v>25.9679530829921</c:v>
                </c:pt>
                <c:pt idx="7653">
                  <c:v>32.915594627212798</c:v>
                </c:pt>
                <c:pt idx="7654">
                  <c:v>26.817734642618401</c:v>
                </c:pt>
                <c:pt idx="7655">
                  <c:v>36.163561383423897</c:v>
                </c:pt>
                <c:pt idx="7656">
                  <c:v>29.011611456935199</c:v>
                </c:pt>
                <c:pt idx="7657">
                  <c:v>35.779802394379701</c:v>
                </c:pt>
                <c:pt idx="7658">
                  <c:v>28.1457702240067</c:v>
                </c:pt>
                <c:pt idx="7659">
                  <c:v>35.072098390100997</c:v>
                </c:pt>
                <c:pt idx="7660">
                  <c:v>30.779117725313601</c:v>
                </c:pt>
                <c:pt idx="7661">
                  <c:v>31.279289532349001</c:v>
                </c:pt>
                <c:pt idx="7662">
                  <c:v>32.831744418752798</c:v>
                </c:pt>
                <c:pt idx="7663">
                  <c:v>31.467730094442999</c:v>
                </c:pt>
                <c:pt idx="7664">
                  <c:v>32.150095527193201</c:v>
                </c:pt>
                <c:pt idx="7665">
                  <c:v>31.257279930542001</c:v>
                </c:pt>
                <c:pt idx="7666">
                  <c:v>31.315231827829098</c:v>
                </c:pt>
                <c:pt idx="7667">
                  <c:v>32.347316975876602</c:v>
                </c:pt>
                <c:pt idx="7668">
                  <c:v>34.027238026065497</c:v>
                </c:pt>
                <c:pt idx="7669">
                  <c:v>36.084931224065599</c:v>
                </c:pt>
                <c:pt idx="7670">
                  <c:v>36.187956819242601</c:v>
                </c:pt>
                <c:pt idx="7671">
                  <c:v>34.967590857461701</c:v>
                </c:pt>
                <c:pt idx="7672">
                  <c:v>31.4733205115887</c:v>
                </c:pt>
                <c:pt idx="7673">
                  <c:v>35.231193333437197</c:v>
                </c:pt>
                <c:pt idx="7674">
                  <c:v>33.606451073070801</c:v>
                </c:pt>
                <c:pt idx="7675">
                  <c:v>36.898220209392797</c:v>
                </c:pt>
                <c:pt idx="7676">
                  <c:v>32.966508601092102</c:v>
                </c:pt>
                <c:pt idx="7677">
                  <c:v>36.173199637914003</c:v>
                </c:pt>
                <c:pt idx="7678">
                  <c:v>35.927553187867701</c:v>
                </c:pt>
                <c:pt idx="7679">
                  <c:v>39.024178069481302</c:v>
                </c:pt>
                <c:pt idx="7680">
                  <c:v>39.116115887664598</c:v>
                </c:pt>
                <c:pt idx="7681">
                  <c:v>37.235493976439898</c:v>
                </c:pt>
                <c:pt idx="7682">
                  <c:v>40.298027782411197</c:v>
                </c:pt>
                <c:pt idx="7683">
                  <c:v>32.681634622773998</c:v>
                </c:pt>
                <c:pt idx="7684">
                  <c:v>32.104324830145202</c:v>
                </c:pt>
                <c:pt idx="7685">
                  <c:v>36.573556946917201</c:v>
                </c:pt>
                <c:pt idx="7686">
                  <c:v>42.279378169424902</c:v>
                </c:pt>
                <c:pt idx="7687">
                  <c:v>43.250295670175703</c:v>
                </c:pt>
                <c:pt idx="7688">
                  <c:v>42.057442408583398</c:v>
                </c:pt>
                <c:pt idx="7689">
                  <c:v>40.602244185295298</c:v>
                </c:pt>
                <c:pt idx="7690">
                  <c:v>46.177370465986698</c:v>
                </c:pt>
                <c:pt idx="7691">
                  <c:v>43.2181774092398</c:v>
                </c:pt>
                <c:pt idx="7692">
                  <c:v>47.678591881789899</c:v>
                </c:pt>
                <c:pt idx="7693">
                  <c:v>45.798382059297502</c:v>
                </c:pt>
                <c:pt idx="7694">
                  <c:v>50.847290105581997</c:v>
                </c:pt>
                <c:pt idx="7695">
                  <c:v>47.877055645394599</c:v>
                </c:pt>
                <c:pt idx="7696">
                  <c:v>44.599250842226702</c:v>
                </c:pt>
                <c:pt idx="7697">
                  <c:v>52.5222358473615</c:v>
                </c:pt>
                <c:pt idx="7698">
                  <c:v>47.959403443786897</c:v>
                </c:pt>
                <c:pt idx="7699">
                  <c:v>48.139043111972498</c:v>
                </c:pt>
                <c:pt idx="7700">
                  <c:v>53.702167948104403</c:v>
                </c:pt>
                <c:pt idx="7701">
                  <c:v>28.863264321266001</c:v>
                </c:pt>
                <c:pt idx="7702">
                  <c:v>27.876815092280602</c:v>
                </c:pt>
                <c:pt idx="7703">
                  <c:v>37.388210307320897</c:v>
                </c:pt>
                <c:pt idx="7704">
                  <c:v>27.697603797854399</c:v>
                </c:pt>
                <c:pt idx="7705">
                  <c:v>30.440952624452301</c:v>
                </c:pt>
                <c:pt idx="7706">
                  <c:v>30.178887455030999</c:v>
                </c:pt>
                <c:pt idx="7707">
                  <c:v>32.406254815230398</c:v>
                </c:pt>
                <c:pt idx="7708">
                  <c:v>25.9000245128431</c:v>
                </c:pt>
                <c:pt idx="7709">
                  <c:v>30.742517669835902</c:v>
                </c:pt>
                <c:pt idx="7710">
                  <c:v>27.636422036867501</c:v>
                </c:pt>
                <c:pt idx="7711">
                  <c:v>34.683793086788803</c:v>
                </c:pt>
                <c:pt idx="7712">
                  <c:v>31.131126960319801</c:v>
                </c:pt>
                <c:pt idx="7713">
                  <c:v>35.675167838529397</c:v>
                </c:pt>
                <c:pt idx="7714">
                  <c:v>25.7850278718238</c:v>
                </c:pt>
                <c:pt idx="7715">
                  <c:v>34.2010434669861</c:v>
                </c:pt>
                <c:pt idx="7716">
                  <c:v>26.7571700066093</c:v>
                </c:pt>
                <c:pt idx="7717">
                  <c:v>34.833763762107999</c:v>
                </c:pt>
                <c:pt idx="7718">
                  <c:v>26.216268106138902</c:v>
                </c:pt>
                <c:pt idx="7719">
                  <c:v>32.293139017288503</c:v>
                </c:pt>
                <c:pt idx="7720">
                  <c:v>27.496275885728998</c:v>
                </c:pt>
                <c:pt idx="7721">
                  <c:v>36.7368548230938</c:v>
                </c:pt>
                <c:pt idx="7722">
                  <c:v>29.225479460276901</c:v>
                </c:pt>
                <c:pt idx="7723">
                  <c:v>23.462201037095301</c:v>
                </c:pt>
                <c:pt idx="7724">
                  <c:v>23.5030843572256</c:v>
                </c:pt>
                <c:pt idx="7725">
                  <c:v>20.743365514586699</c:v>
                </c:pt>
                <c:pt idx="7726">
                  <c:v>24.6971208933954</c:v>
                </c:pt>
                <c:pt idx="7727">
                  <c:v>29.942838314263899</c:v>
                </c:pt>
                <c:pt idx="7728">
                  <c:v>34.832278567640302</c:v>
                </c:pt>
                <c:pt idx="7729">
                  <c:v>24.860531155899299</c:v>
                </c:pt>
                <c:pt idx="7730">
                  <c:v>23.948107065925502</c:v>
                </c:pt>
                <c:pt idx="7731">
                  <c:v>23.1081160207669</c:v>
                </c:pt>
                <c:pt idx="7732">
                  <c:v>22.022861225931202</c:v>
                </c:pt>
                <c:pt idx="7733">
                  <c:v>22.867674631758401</c:v>
                </c:pt>
                <c:pt idx="7734">
                  <c:v>24.524322189535699</c:v>
                </c:pt>
                <c:pt idx="7735">
                  <c:v>21.845617827622299</c:v>
                </c:pt>
                <c:pt idx="7736">
                  <c:v>21.799846150422201</c:v>
                </c:pt>
                <c:pt idx="7737">
                  <c:v>24.044440961301</c:v>
                </c:pt>
                <c:pt idx="7738">
                  <c:v>22.498615956651602</c:v>
                </c:pt>
                <c:pt idx="7739">
                  <c:v>23.550776366525501</c:v>
                </c:pt>
                <c:pt idx="7740">
                  <c:v>23.106985197814002</c:v>
                </c:pt>
                <c:pt idx="7741">
                  <c:v>23.214816337137101</c:v>
                </c:pt>
                <c:pt idx="7742">
                  <c:v>21.335867335267</c:v>
                </c:pt>
                <c:pt idx="7743">
                  <c:v>21.057655607479798</c:v>
                </c:pt>
                <c:pt idx="7744">
                  <c:v>23.717622158726801</c:v>
                </c:pt>
                <c:pt idx="7745">
                  <c:v>23.144913637861698</c:v>
                </c:pt>
                <c:pt idx="7746">
                  <c:v>21.8608978982639</c:v>
                </c:pt>
                <c:pt idx="7747">
                  <c:v>20.564785054571001</c:v>
                </c:pt>
                <c:pt idx="7748">
                  <c:v>22.1802843094145</c:v>
                </c:pt>
                <c:pt idx="7749">
                  <c:v>29.725831488278502</c:v>
                </c:pt>
                <c:pt idx="7750">
                  <c:v>36.062347148542102</c:v>
                </c:pt>
                <c:pt idx="7751">
                  <c:v>26.742745619817399</c:v>
                </c:pt>
                <c:pt idx="7752">
                  <c:v>23.486474205265701</c:v>
                </c:pt>
                <c:pt idx="7753">
                  <c:v>23.480460736469901</c:v>
                </c:pt>
                <c:pt idx="7754">
                  <c:v>23.2798934121857</c:v>
                </c:pt>
                <c:pt idx="7755">
                  <c:v>22.771281357752599</c:v>
                </c:pt>
                <c:pt idx="7756">
                  <c:v>24.009119469758801</c:v>
                </c:pt>
                <c:pt idx="7757">
                  <c:v>23.1945922476257</c:v>
                </c:pt>
                <c:pt idx="7758">
                  <c:v>21.6436117273973</c:v>
                </c:pt>
                <c:pt idx="7759">
                  <c:v>23.999360161263201</c:v>
                </c:pt>
                <c:pt idx="7760">
                  <c:v>24.283618265392398</c:v>
                </c:pt>
                <c:pt idx="7761">
                  <c:v>25.2948683401256</c:v>
                </c:pt>
                <c:pt idx="7762">
                  <c:v>23.719180235854601</c:v>
                </c:pt>
                <c:pt idx="7763">
                  <c:v>22.0233058857503</c:v>
                </c:pt>
                <c:pt idx="7764">
                  <c:v>22.1421459137825</c:v>
                </c:pt>
                <c:pt idx="7765">
                  <c:v>21.869474801454398</c:v>
                </c:pt>
                <c:pt idx="7766">
                  <c:v>22.479834359911202</c:v>
                </c:pt>
                <c:pt idx="7767">
                  <c:v>22.021419277086402</c:v>
                </c:pt>
                <c:pt idx="7768">
                  <c:v>20.793686501410601</c:v>
                </c:pt>
                <c:pt idx="7769">
                  <c:v>27.399560971180001</c:v>
                </c:pt>
                <c:pt idx="7770">
                  <c:v>31.2623093672793</c:v>
                </c:pt>
                <c:pt idx="7771">
                  <c:v>62.079174193565798</c:v>
                </c:pt>
                <c:pt idx="7772">
                  <c:v>67.0927435453534</c:v>
                </c:pt>
                <c:pt idx="7773">
                  <c:v>67.356333641233405</c:v>
                </c:pt>
                <c:pt idx="7774">
                  <c:v>65.962443466794099</c:v>
                </c:pt>
                <c:pt idx="7775">
                  <c:v>64.870187164868895</c:v>
                </c:pt>
                <c:pt idx="7776">
                  <c:v>67.670988187996201</c:v>
                </c:pt>
                <c:pt idx="7777">
                  <c:v>30.716415718276998</c:v>
                </c:pt>
                <c:pt idx="7778">
                  <c:v>29.8239039537021</c:v>
                </c:pt>
                <c:pt idx="7779">
                  <c:v>68.740654370869905</c:v>
                </c:pt>
                <c:pt idx="7780">
                  <c:v>68.646254844621893</c:v>
                </c:pt>
                <c:pt idx="7781">
                  <c:v>68.204282752395599</c:v>
                </c:pt>
                <c:pt idx="7782">
                  <c:v>30.7215672151696</c:v>
                </c:pt>
                <c:pt idx="7783">
                  <c:v>34.727358791173202</c:v>
                </c:pt>
                <c:pt idx="7784">
                  <c:v>28.6836361301471</c:v>
                </c:pt>
                <c:pt idx="7785">
                  <c:v>29.373412646067901</c:v>
                </c:pt>
                <c:pt idx="7786">
                  <c:v>37.637107403863403</c:v>
                </c:pt>
                <c:pt idx="7787">
                  <c:v>28.403048991332501</c:v>
                </c:pt>
                <c:pt idx="7788">
                  <c:v>31.163958040154299</c:v>
                </c:pt>
                <c:pt idx="7789">
                  <c:v>27.179722876919001</c:v>
                </c:pt>
                <c:pt idx="7790">
                  <c:v>36.900745319159697</c:v>
                </c:pt>
                <c:pt idx="7791">
                  <c:v>26.2502047066675</c:v>
                </c:pt>
                <c:pt idx="7792">
                  <c:v>33.963021046226103</c:v>
                </c:pt>
                <c:pt idx="7793">
                  <c:v>27.5598056374265</c:v>
                </c:pt>
                <c:pt idx="7794">
                  <c:v>36.969890613473197</c:v>
                </c:pt>
                <c:pt idx="7795">
                  <c:v>28.022272953958801</c:v>
                </c:pt>
                <c:pt idx="7796">
                  <c:v>33.7904884740394</c:v>
                </c:pt>
                <c:pt idx="7797">
                  <c:v>26.806080611969598</c:v>
                </c:pt>
                <c:pt idx="7798">
                  <c:v>32.889759595002197</c:v>
                </c:pt>
                <c:pt idx="7799">
                  <c:v>27.002214686132</c:v>
                </c:pt>
                <c:pt idx="7800">
                  <c:v>33.985824271685097</c:v>
                </c:pt>
                <c:pt idx="7801">
                  <c:v>26.7782502762056</c:v>
                </c:pt>
                <c:pt idx="7802">
                  <c:v>32.111159268262497</c:v>
                </c:pt>
                <c:pt idx="7803">
                  <c:v>31.0575743173025</c:v>
                </c:pt>
                <c:pt idx="7804">
                  <c:v>31.890355500765999</c:v>
                </c:pt>
                <c:pt idx="7805">
                  <c:v>30.1679554020252</c:v>
                </c:pt>
                <c:pt idx="7806">
                  <c:v>32.404228027291502</c:v>
                </c:pt>
                <c:pt idx="7807">
                  <c:v>29.501808142063702</c:v>
                </c:pt>
                <c:pt idx="7808">
                  <c:v>30.6811828295947</c:v>
                </c:pt>
                <c:pt idx="7809">
                  <c:v>28.668049653202502</c:v>
                </c:pt>
                <c:pt idx="7810">
                  <c:v>29.421180973101698</c:v>
                </c:pt>
                <c:pt idx="7811">
                  <c:v>31.422294868952399</c:v>
                </c:pt>
                <c:pt idx="7812">
                  <c:v>29.057507316048401</c:v>
                </c:pt>
                <c:pt idx="7813">
                  <c:v>32.1664898965753</c:v>
                </c:pt>
                <c:pt idx="7814">
                  <c:v>29.414519466462099</c:v>
                </c:pt>
                <c:pt idx="7815">
                  <c:v>32.642419812332797</c:v>
                </c:pt>
                <c:pt idx="7816">
                  <c:v>30.539368161112499</c:v>
                </c:pt>
                <c:pt idx="7817">
                  <c:v>32.158943415036802</c:v>
                </c:pt>
                <c:pt idx="7818">
                  <c:v>30.4284410708072</c:v>
                </c:pt>
                <c:pt idx="7819">
                  <c:v>30.246374933590001</c:v>
                </c:pt>
                <c:pt idx="7820">
                  <c:v>32.0818635902544</c:v>
                </c:pt>
                <c:pt idx="7821">
                  <c:v>33.749645626179003</c:v>
                </c:pt>
                <c:pt idx="7822">
                  <c:v>36.061405408691698</c:v>
                </c:pt>
                <c:pt idx="7823">
                  <c:v>30.831160329115701</c:v>
                </c:pt>
                <c:pt idx="7824">
                  <c:v>38.786104001921302</c:v>
                </c:pt>
                <c:pt idx="7825">
                  <c:v>36.580331983459601</c:v>
                </c:pt>
                <c:pt idx="7826">
                  <c:v>31.483446541412999</c:v>
                </c:pt>
                <c:pt idx="7827">
                  <c:v>30.2680754300739</c:v>
                </c:pt>
                <c:pt idx="7828">
                  <c:v>35.089789357827797</c:v>
                </c:pt>
                <c:pt idx="7829">
                  <c:v>37.857129751573403</c:v>
                </c:pt>
                <c:pt idx="7830">
                  <c:v>37.719754691658103</c:v>
                </c:pt>
                <c:pt idx="7831">
                  <c:v>34.3277338431012</c:v>
                </c:pt>
                <c:pt idx="7832">
                  <c:v>38.148947665428899</c:v>
                </c:pt>
                <c:pt idx="7833">
                  <c:v>37.058373369296802</c:v>
                </c:pt>
                <c:pt idx="7834">
                  <c:v>38.566136868207799</c:v>
                </c:pt>
                <c:pt idx="7835">
                  <c:v>40.603915029071402</c:v>
                </c:pt>
                <c:pt idx="7836">
                  <c:v>35.228702499774897</c:v>
                </c:pt>
                <c:pt idx="7837">
                  <c:v>41.846560148631099</c:v>
                </c:pt>
                <c:pt idx="7838">
                  <c:v>39.390688888439101</c:v>
                </c:pt>
                <c:pt idx="7839">
                  <c:v>45.329025866128802</c:v>
                </c:pt>
                <c:pt idx="7840">
                  <c:v>47.557361952794899</c:v>
                </c:pt>
                <c:pt idx="7841">
                  <c:v>43.867044386237097</c:v>
                </c:pt>
                <c:pt idx="7842">
                  <c:v>47.659675504550798</c:v>
                </c:pt>
                <c:pt idx="7843">
                  <c:v>47.214613780033098</c:v>
                </c:pt>
                <c:pt idx="7844">
                  <c:v>48.632179787319103</c:v>
                </c:pt>
                <c:pt idx="7845">
                  <c:v>47.601469560841601</c:v>
                </c:pt>
                <c:pt idx="7846">
                  <c:v>28.287704005829699</c:v>
                </c:pt>
                <c:pt idx="7847">
                  <c:v>31.428492019677499</c:v>
                </c:pt>
                <c:pt idx="7848">
                  <c:v>26.406163153792399</c:v>
                </c:pt>
                <c:pt idx="7849">
                  <c:v>28.539073169479501</c:v>
                </c:pt>
                <c:pt idx="7850">
                  <c:v>39.129977547600497</c:v>
                </c:pt>
                <c:pt idx="7851">
                  <c:v>27.1176158162043</c:v>
                </c:pt>
                <c:pt idx="7852">
                  <c:v>28.0763625081144</c:v>
                </c:pt>
                <c:pt idx="7853">
                  <c:v>27.466442646732499</c:v>
                </c:pt>
                <c:pt idx="7854">
                  <c:v>39.516520035507497</c:v>
                </c:pt>
                <c:pt idx="7855">
                  <c:v>25.543023529305</c:v>
                </c:pt>
                <c:pt idx="7856">
                  <c:v>34.636312927186303</c:v>
                </c:pt>
                <c:pt idx="7857">
                  <c:v>25.200963205067001</c:v>
                </c:pt>
                <c:pt idx="7858">
                  <c:v>35.787665736016102</c:v>
                </c:pt>
                <c:pt idx="7859">
                  <c:v>25.825868548347199</c:v>
                </c:pt>
                <c:pt idx="7860">
                  <c:v>33.606482092169998</c:v>
                </c:pt>
                <c:pt idx="7861">
                  <c:v>27.911675286486499</c:v>
                </c:pt>
                <c:pt idx="7862">
                  <c:v>35.786053518337397</c:v>
                </c:pt>
                <c:pt idx="7863">
                  <c:v>26.687409293368599</c:v>
                </c:pt>
                <c:pt idx="7864">
                  <c:v>31.8192641168501</c:v>
                </c:pt>
                <c:pt idx="7865">
                  <c:v>28.251740152075701</c:v>
                </c:pt>
                <c:pt idx="7866">
                  <c:v>36.7328031083618</c:v>
                </c:pt>
                <c:pt idx="7867">
                  <c:v>30.475353115608701</c:v>
                </c:pt>
                <c:pt idx="7868">
                  <c:v>27.076392519092799</c:v>
                </c:pt>
                <c:pt idx="7869">
                  <c:v>31.447516188286201</c:v>
                </c:pt>
                <c:pt idx="7870">
                  <c:v>65.674508514088203</c:v>
                </c:pt>
                <c:pt idx="7871">
                  <c:v>58.413287947360203</c:v>
                </c:pt>
                <c:pt idx="7872">
                  <c:v>53.956600575154603</c:v>
                </c:pt>
                <c:pt idx="7873">
                  <c:v>52.620246361533901</c:v>
                </c:pt>
                <c:pt idx="7874">
                  <c:v>23.133041719289601</c:v>
                </c:pt>
                <c:pt idx="7875">
                  <c:v>24.8341936964461</c:v>
                </c:pt>
                <c:pt idx="7876">
                  <c:v>23.464496315782601</c:v>
                </c:pt>
                <c:pt idx="7877">
                  <c:v>22.715570695041301</c:v>
                </c:pt>
                <c:pt idx="7878">
                  <c:v>21.901334654832699</c:v>
                </c:pt>
                <c:pt idx="7879">
                  <c:v>24.688719043846302</c:v>
                </c:pt>
                <c:pt idx="7880">
                  <c:v>28.927195136173999</c:v>
                </c:pt>
                <c:pt idx="7881">
                  <c:v>24.041936180301398</c:v>
                </c:pt>
                <c:pt idx="7882">
                  <c:v>24.228228881865402</c:v>
                </c:pt>
                <c:pt idx="7883">
                  <c:v>23.415275601379701</c:v>
                </c:pt>
                <c:pt idx="7884">
                  <c:v>22.192331100319102</c:v>
                </c:pt>
                <c:pt idx="7885">
                  <c:v>23.457144516118301</c:v>
                </c:pt>
                <c:pt idx="7886">
                  <c:v>22.682350028504001</c:v>
                </c:pt>
                <c:pt idx="7887">
                  <c:v>23.358457776513202</c:v>
                </c:pt>
                <c:pt idx="7888">
                  <c:v>30.691994691701499</c:v>
                </c:pt>
                <c:pt idx="7889">
                  <c:v>29.9011384086938</c:v>
                </c:pt>
                <c:pt idx="7890">
                  <c:v>20.320416879685599</c:v>
                </c:pt>
                <c:pt idx="7891">
                  <c:v>23.514157247939099</c:v>
                </c:pt>
                <c:pt idx="7892">
                  <c:v>24.683625626529501</c:v>
                </c:pt>
                <c:pt idx="7893">
                  <c:v>22.958689380367598</c:v>
                </c:pt>
                <c:pt idx="7894">
                  <c:v>23.2976236898796</c:v>
                </c:pt>
                <c:pt idx="7895">
                  <c:v>23.8392097402348</c:v>
                </c:pt>
                <c:pt idx="7896">
                  <c:v>23.176356481012</c:v>
                </c:pt>
                <c:pt idx="7897">
                  <c:v>22.3485807532827</c:v>
                </c:pt>
                <c:pt idx="7898">
                  <c:v>22.372289144557399</c:v>
                </c:pt>
                <c:pt idx="7899">
                  <c:v>26.145813790700402</c:v>
                </c:pt>
                <c:pt idx="7900">
                  <c:v>22.668337578300999</c:v>
                </c:pt>
                <c:pt idx="7901">
                  <c:v>25.211821750428498</c:v>
                </c:pt>
                <c:pt idx="7902">
                  <c:v>22.4265965678517</c:v>
                </c:pt>
                <c:pt idx="7903">
                  <c:v>22.247721843661999</c:v>
                </c:pt>
                <c:pt idx="7904">
                  <c:v>23.3721447774296</c:v>
                </c:pt>
                <c:pt idx="7905">
                  <c:v>23.868851733781199</c:v>
                </c:pt>
                <c:pt idx="7906">
                  <c:v>27.169875688797699</c:v>
                </c:pt>
                <c:pt idx="7907">
                  <c:v>25.440406178840501</c:v>
                </c:pt>
                <c:pt idx="7908">
                  <c:v>24.362551865080501</c:v>
                </c:pt>
                <c:pt idx="7909">
                  <c:v>23.468381853908699</c:v>
                </c:pt>
                <c:pt idx="7910">
                  <c:v>29.145432193373601</c:v>
                </c:pt>
                <c:pt idx="7911">
                  <c:v>34.256715460485097</c:v>
                </c:pt>
                <c:pt idx="7912">
                  <c:v>22.968255685651101</c:v>
                </c:pt>
                <c:pt idx="7913">
                  <c:v>26.494135997641798</c:v>
                </c:pt>
                <c:pt idx="7914">
                  <c:v>21.865313855269001</c:v>
                </c:pt>
                <c:pt idx="7915">
                  <c:v>23.5211833263537</c:v>
                </c:pt>
                <c:pt idx="7916">
                  <c:v>22.879694860924499</c:v>
                </c:pt>
                <c:pt idx="7917">
                  <c:v>26.933057030817299</c:v>
                </c:pt>
                <c:pt idx="7918">
                  <c:v>23.431046293619801</c:v>
                </c:pt>
                <c:pt idx="7919">
                  <c:v>24.4787243874697</c:v>
                </c:pt>
                <c:pt idx="7920">
                  <c:v>28.658086318553199</c:v>
                </c:pt>
                <c:pt idx="7921">
                  <c:v>27.627089165408599</c:v>
                </c:pt>
                <c:pt idx="7922">
                  <c:v>37.626553775757102</c:v>
                </c:pt>
                <c:pt idx="7923">
                  <c:v>26.533582633833198</c:v>
                </c:pt>
                <c:pt idx="7924">
                  <c:v>32.148425924181097</c:v>
                </c:pt>
                <c:pt idx="7925">
                  <c:v>27.376039653575599</c:v>
                </c:pt>
                <c:pt idx="7926">
                  <c:v>38.235600759688701</c:v>
                </c:pt>
                <c:pt idx="7927">
                  <c:v>27.9832008313738</c:v>
                </c:pt>
                <c:pt idx="7928">
                  <c:v>37.909987692396903</c:v>
                </c:pt>
                <c:pt idx="7929">
                  <c:v>29.598055908979401</c:v>
                </c:pt>
                <c:pt idx="7930">
                  <c:v>39.365618787213698</c:v>
                </c:pt>
                <c:pt idx="7931">
                  <c:v>26.3334179379262</c:v>
                </c:pt>
                <c:pt idx="7932">
                  <c:v>31.9119515477108</c:v>
                </c:pt>
                <c:pt idx="7933">
                  <c:v>31.600671128306399</c:v>
                </c:pt>
                <c:pt idx="7934">
                  <c:v>33.731130636083002</c:v>
                </c:pt>
                <c:pt idx="7935">
                  <c:v>28.117490886782502</c:v>
                </c:pt>
                <c:pt idx="7936">
                  <c:v>37.106841177016598</c:v>
                </c:pt>
                <c:pt idx="7937">
                  <c:v>25.482851439995699</c:v>
                </c:pt>
                <c:pt idx="7938">
                  <c:v>32.766202613188497</c:v>
                </c:pt>
                <c:pt idx="7939">
                  <c:v>30.8088606987315</c:v>
                </c:pt>
                <c:pt idx="7940">
                  <c:v>39.768711825666998</c:v>
                </c:pt>
                <c:pt idx="7941">
                  <c:v>28.793581000677602</c:v>
                </c:pt>
                <c:pt idx="7942">
                  <c:v>28.4680085684057</c:v>
                </c:pt>
                <c:pt idx="7943">
                  <c:v>29.031953316876098</c:v>
                </c:pt>
                <c:pt idx="7944">
                  <c:v>32.0630104919776</c:v>
                </c:pt>
                <c:pt idx="7945">
                  <c:v>30.898222225634299</c:v>
                </c:pt>
                <c:pt idx="7946">
                  <c:v>29.0560073875086</c:v>
                </c:pt>
                <c:pt idx="7947">
                  <c:v>32.117068096460997</c:v>
                </c:pt>
                <c:pt idx="7948">
                  <c:v>30.998872998579799</c:v>
                </c:pt>
                <c:pt idx="7949">
                  <c:v>31.813310000766901</c:v>
                </c:pt>
                <c:pt idx="7950">
                  <c:v>27.5094769939484</c:v>
                </c:pt>
                <c:pt idx="7951">
                  <c:v>30.684596171266001</c:v>
                </c:pt>
                <c:pt idx="7952">
                  <c:v>32.666048921306903</c:v>
                </c:pt>
                <c:pt idx="7953">
                  <c:v>33.536183817940802</c:v>
                </c:pt>
                <c:pt idx="7954">
                  <c:v>35.059436062971599</c:v>
                </c:pt>
                <c:pt idx="7955">
                  <c:v>37.4371746678571</c:v>
                </c:pt>
                <c:pt idx="7956">
                  <c:v>33.307329091936801</c:v>
                </c:pt>
                <c:pt idx="7957">
                  <c:v>33.096480332611598</c:v>
                </c:pt>
                <c:pt idx="7958">
                  <c:v>34.205323637383302</c:v>
                </c:pt>
                <c:pt idx="7959">
                  <c:v>36.490776897378197</c:v>
                </c:pt>
                <c:pt idx="7960">
                  <c:v>33.014669474825702</c:v>
                </c:pt>
                <c:pt idx="7961">
                  <c:v>34.7524805391988</c:v>
                </c:pt>
                <c:pt idx="7962">
                  <c:v>33.848466582465299</c:v>
                </c:pt>
                <c:pt idx="7963">
                  <c:v>33.475487350760297</c:v>
                </c:pt>
                <c:pt idx="7964">
                  <c:v>35.8071058707445</c:v>
                </c:pt>
                <c:pt idx="7965">
                  <c:v>35.063560848344402</c:v>
                </c:pt>
                <c:pt idx="7966">
                  <c:v>35.3982083833613</c:v>
                </c:pt>
                <c:pt idx="7967">
                  <c:v>36.412397527436497</c:v>
                </c:pt>
                <c:pt idx="7968">
                  <c:v>43.0762425417484</c:v>
                </c:pt>
                <c:pt idx="7969">
                  <c:v>37.502097084972398</c:v>
                </c:pt>
                <c:pt idx="7970">
                  <c:v>37.570258143269598</c:v>
                </c:pt>
                <c:pt idx="7971">
                  <c:v>41.944280081992702</c:v>
                </c:pt>
                <c:pt idx="7972">
                  <c:v>35.7917866233391</c:v>
                </c:pt>
                <c:pt idx="7973">
                  <c:v>40.916510155924399</c:v>
                </c:pt>
                <c:pt idx="7974">
                  <c:v>39.100479935256899</c:v>
                </c:pt>
                <c:pt idx="7975">
                  <c:v>39.148453143440598</c:v>
                </c:pt>
                <c:pt idx="7976">
                  <c:v>33.1665450330241</c:v>
                </c:pt>
                <c:pt idx="7977">
                  <c:v>33.087034086345199</c:v>
                </c:pt>
                <c:pt idx="7978">
                  <c:v>44.049498572384699</c:v>
                </c:pt>
                <c:pt idx="7979">
                  <c:v>42.756755436349103</c:v>
                </c:pt>
                <c:pt idx="7980">
                  <c:v>41.250068920560899</c:v>
                </c:pt>
                <c:pt idx="7981">
                  <c:v>47.761634818194302</c:v>
                </c:pt>
                <c:pt idx="7982">
                  <c:v>29.451753552326601</c:v>
                </c:pt>
                <c:pt idx="7983">
                  <c:v>27.234683757569901</c:v>
                </c:pt>
                <c:pt idx="7984">
                  <c:v>38.795596776836398</c:v>
                </c:pt>
                <c:pt idx="7985">
                  <c:v>29.308539767376899</c:v>
                </c:pt>
                <c:pt idx="7986">
                  <c:v>34.302483365814197</c:v>
                </c:pt>
                <c:pt idx="7987">
                  <c:v>26.507078674749302</c:v>
                </c:pt>
                <c:pt idx="7988">
                  <c:v>35.799359781302897</c:v>
                </c:pt>
                <c:pt idx="7989">
                  <c:v>25.687821304553101</c:v>
                </c:pt>
                <c:pt idx="7990">
                  <c:v>33.376617539392797</c:v>
                </c:pt>
                <c:pt idx="7991">
                  <c:v>24.851503584915999</c:v>
                </c:pt>
                <c:pt idx="7992">
                  <c:v>32.7045977516891</c:v>
                </c:pt>
                <c:pt idx="7993">
                  <c:v>25.267890013408699</c:v>
                </c:pt>
                <c:pt idx="7994">
                  <c:v>34.4617313884048</c:v>
                </c:pt>
                <c:pt idx="7995">
                  <c:v>25.091894468992098</c:v>
                </c:pt>
                <c:pt idx="7996">
                  <c:v>33.319485011609999</c:v>
                </c:pt>
                <c:pt idx="7997">
                  <c:v>27.648169435004899</c:v>
                </c:pt>
                <c:pt idx="7998">
                  <c:v>31.321968245592998</c:v>
                </c:pt>
                <c:pt idx="7999">
                  <c:v>34.728398241185999</c:v>
                </c:pt>
                <c:pt idx="8000">
                  <c:v>37.422696256095499</c:v>
                </c:pt>
                <c:pt idx="8001">
                  <c:v>27.337769064512798</c:v>
                </c:pt>
                <c:pt idx="8002">
                  <c:v>37.027518361174103</c:v>
                </c:pt>
                <c:pt idx="8003">
                  <c:v>27.1466949809003</c:v>
                </c:pt>
                <c:pt idx="8004">
                  <c:v>20.556362989091198</c:v>
                </c:pt>
                <c:pt idx="8005">
                  <c:v>22.633701887274899</c:v>
                </c:pt>
                <c:pt idx="8006">
                  <c:v>22.046816469129901</c:v>
                </c:pt>
                <c:pt idx="8007">
                  <c:v>22.4160036921723</c:v>
                </c:pt>
                <c:pt idx="8008">
                  <c:v>21.4302651246776</c:v>
                </c:pt>
                <c:pt idx="8009">
                  <c:v>23.466409214221699</c:v>
                </c:pt>
                <c:pt idx="8010">
                  <c:v>22.294131002584599</c:v>
                </c:pt>
                <c:pt idx="8011">
                  <c:v>22.7063988270408</c:v>
                </c:pt>
                <c:pt idx="8012">
                  <c:v>27.149302851819598</c:v>
                </c:pt>
                <c:pt idx="8013">
                  <c:v>22.5618634446522</c:v>
                </c:pt>
                <c:pt idx="8014">
                  <c:v>23.301568606636</c:v>
                </c:pt>
                <c:pt idx="8015">
                  <c:v>22.720884039926101</c:v>
                </c:pt>
                <c:pt idx="8016">
                  <c:v>23.0784286093674</c:v>
                </c:pt>
                <c:pt idx="8017">
                  <c:v>21.427505786130201</c:v>
                </c:pt>
                <c:pt idx="8018">
                  <c:v>23.220240099078001</c:v>
                </c:pt>
                <c:pt idx="8019">
                  <c:v>20.115807003859</c:v>
                </c:pt>
                <c:pt idx="8020">
                  <c:v>31.552592145917501</c:v>
                </c:pt>
                <c:pt idx="8021">
                  <c:v>29.717364670068001</c:v>
                </c:pt>
                <c:pt idx="8022">
                  <c:v>29.348508728363999</c:v>
                </c:pt>
                <c:pt idx="8023">
                  <c:v>25.968737196482799</c:v>
                </c:pt>
                <c:pt idx="8024">
                  <c:v>22.4332541361408</c:v>
                </c:pt>
                <c:pt idx="8025">
                  <c:v>23.538093544368898</c:v>
                </c:pt>
                <c:pt idx="8026">
                  <c:v>21.928392454127302</c:v>
                </c:pt>
                <c:pt idx="8027">
                  <c:v>20.868923214773499</c:v>
                </c:pt>
                <c:pt idx="8028">
                  <c:v>23.326366935730402</c:v>
                </c:pt>
                <c:pt idx="8029">
                  <c:v>24.137214767837001</c:v>
                </c:pt>
                <c:pt idx="8030">
                  <c:v>21.812617723233799</c:v>
                </c:pt>
                <c:pt idx="8031">
                  <c:v>25.7342025760444</c:v>
                </c:pt>
                <c:pt idx="8032">
                  <c:v>21.576636530576401</c:v>
                </c:pt>
                <c:pt idx="8033">
                  <c:v>23.2163006215854</c:v>
                </c:pt>
                <c:pt idx="8034">
                  <c:v>22.394252166719401</c:v>
                </c:pt>
                <c:pt idx="8035">
                  <c:v>20.982702551726302</c:v>
                </c:pt>
                <c:pt idx="8036">
                  <c:v>22.854369648472598</c:v>
                </c:pt>
                <c:pt idx="8037">
                  <c:v>23.641819127343499</c:v>
                </c:pt>
                <c:pt idx="8038">
                  <c:v>25.7979208323306</c:v>
                </c:pt>
                <c:pt idx="8039">
                  <c:v>25.643561504861101</c:v>
                </c:pt>
                <c:pt idx="8040">
                  <c:v>23.7184559978739</c:v>
                </c:pt>
                <c:pt idx="8041">
                  <c:v>25.6942205419328</c:v>
                </c:pt>
                <c:pt idx="8042">
                  <c:v>23.043309639748902</c:v>
                </c:pt>
                <c:pt idx="8043">
                  <c:v>23.336790740958701</c:v>
                </c:pt>
                <c:pt idx="8044">
                  <c:v>30.7823993909089</c:v>
                </c:pt>
                <c:pt idx="8045">
                  <c:v>30.671361562419602</c:v>
                </c:pt>
                <c:pt idx="8046">
                  <c:v>20.404477982743799</c:v>
                </c:pt>
                <c:pt idx="8047">
                  <c:v>23.265040867682199</c:v>
                </c:pt>
                <c:pt idx="8048">
                  <c:v>21.447381581446901</c:v>
                </c:pt>
                <c:pt idx="8049">
                  <c:v>25.9803542855438</c:v>
                </c:pt>
                <c:pt idx="8050">
                  <c:v>22.889647897867299</c:v>
                </c:pt>
                <c:pt idx="8051">
                  <c:v>28.3916260901361</c:v>
                </c:pt>
                <c:pt idx="8052">
                  <c:v>69.539536906941095</c:v>
                </c:pt>
                <c:pt idx="8053">
                  <c:v>70.019478011492495</c:v>
                </c:pt>
                <c:pt idx="8054">
                  <c:v>69.966164328297495</c:v>
                </c:pt>
                <c:pt idx="8055">
                  <c:v>32.742686723926298</c:v>
                </c:pt>
                <c:pt idx="8056">
                  <c:v>31.143966075651999</c:v>
                </c:pt>
                <c:pt idx="8057">
                  <c:v>66.088863248097297</c:v>
                </c:pt>
                <c:pt idx="8058">
                  <c:v>66.709343282356897</c:v>
                </c:pt>
                <c:pt idx="8059">
                  <c:v>69.379238533988897</c:v>
                </c:pt>
                <c:pt idx="8060">
                  <c:v>65.544865694797494</c:v>
                </c:pt>
                <c:pt idx="8061">
                  <c:v>65.042543335651303</c:v>
                </c:pt>
                <c:pt idx="8062">
                  <c:v>65.121349303064306</c:v>
                </c:pt>
                <c:pt idx="8063">
                  <c:v>70.056955954128796</c:v>
                </c:pt>
                <c:pt idx="8064">
                  <c:v>67.695565888964197</c:v>
                </c:pt>
                <c:pt idx="8065">
                  <c:v>35.552113366122001</c:v>
                </c:pt>
                <c:pt idx="8066">
                  <c:v>31.627679613961099</c:v>
                </c:pt>
                <c:pt idx="8067">
                  <c:v>29.322836470178501</c:v>
                </c:pt>
                <c:pt idx="8068">
                  <c:v>27.885713696351399</c:v>
                </c:pt>
                <c:pt idx="8069">
                  <c:v>33.618462909028501</c:v>
                </c:pt>
                <c:pt idx="8070">
                  <c:v>28.5276950537177</c:v>
                </c:pt>
                <c:pt idx="8071">
                  <c:v>35.013466554160303</c:v>
                </c:pt>
                <c:pt idx="8072">
                  <c:v>33.396007578276098</c:v>
                </c:pt>
                <c:pt idx="8073">
                  <c:v>32.344856540931502</c:v>
                </c:pt>
                <c:pt idx="8074">
                  <c:v>30.171204179265199</c:v>
                </c:pt>
                <c:pt idx="8075">
                  <c:v>41.176148080836697</c:v>
                </c:pt>
                <c:pt idx="8076">
                  <c:v>25.472272221132599</c:v>
                </c:pt>
                <c:pt idx="8077">
                  <c:v>34.491971753077699</c:v>
                </c:pt>
                <c:pt idx="8078">
                  <c:v>26.5268434243503</c:v>
                </c:pt>
                <c:pt idx="8079">
                  <c:v>35.043675744638598</c:v>
                </c:pt>
                <c:pt idx="8080">
                  <c:v>26.868001402993801</c:v>
                </c:pt>
                <c:pt idx="8081">
                  <c:v>33.012597554097503</c:v>
                </c:pt>
                <c:pt idx="8082">
                  <c:v>26.553603446097799</c:v>
                </c:pt>
                <c:pt idx="8083">
                  <c:v>37.374310183702001</c:v>
                </c:pt>
                <c:pt idx="8084">
                  <c:v>28.510433390323101</c:v>
                </c:pt>
                <c:pt idx="8085">
                  <c:v>34.184465774727897</c:v>
                </c:pt>
                <c:pt idx="8086">
                  <c:v>26.769221857204901</c:v>
                </c:pt>
                <c:pt idx="8087">
                  <c:v>34.971397366214802</c:v>
                </c:pt>
                <c:pt idx="8088">
                  <c:v>28.739611645531401</c:v>
                </c:pt>
                <c:pt idx="8089">
                  <c:v>68.386876637573806</c:v>
                </c:pt>
                <c:pt idx="8090">
                  <c:v>30.5480266773558</c:v>
                </c:pt>
                <c:pt idx="8091">
                  <c:v>32.217843411089603</c:v>
                </c:pt>
                <c:pt idx="8092">
                  <c:v>67.069696002566104</c:v>
                </c:pt>
                <c:pt idx="8093">
                  <c:v>28.800273371320799</c:v>
                </c:pt>
                <c:pt idx="8094">
                  <c:v>30.372039973382499</c:v>
                </c:pt>
                <c:pt idx="8095">
                  <c:v>29.541876132827099</c:v>
                </c:pt>
                <c:pt idx="8096">
                  <c:v>28.343330401252899</c:v>
                </c:pt>
                <c:pt idx="8097">
                  <c:v>29.611982864119</c:v>
                </c:pt>
                <c:pt idx="8098">
                  <c:v>27.5892334567971</c:v>
                </c:pt>
                <c:pt idx="8099">
                  <c:v>34.751483275160801</c:v>
                </c:pt>
                <c:pt idx="8100">
                  <c:v>33.404412978670202</c:v>
                </c:pt>
                <c:pt idx="8101">
                  <c:v>64.211711738948694</c:v>
                </c:pt>
                <c:pt idx="8102">
                  <c:v>64.343799023108204</c:v>
                </c:pt>
                <c:pt idx="8103">
                  <c:v>29.549427887612499</c:v>
                </c:pt>
                <c:pt idx="8104">
                  <c:v>27.8017262283776</c:v>
                </c:pt>
                <c:pt idx="8105">
                  <c:v>29.8273360619283</c:v>
                </c:pt>
                <c:pt idx="8106">
                  <c:v>28.568326196226302</c:v>
                </c:pt>
                <c:pt idx="8107">
                  <c:v>28.585039597043199</c:v>
                </c:pt>
                <c:pt idx="8108">
                  <c:v>31.564057890634501</c:v>
                </c:pt>
                <c:pt idx="8109">
                  <c:v>30.523805723969801</c:v>
                </c:pt>
                <c:pt idx="8110">
                  <c:v>33.124752535443001</c:v>
                </c:pt>
                <c:pt idx="8111">
                  <c:v>31.581997476441099</c:v>
                </c:pt>
                <c:pt idx="8112">
                  <c:v>33.4606842611649</c:v>
                </c:pt>
                <c:pt idx="8113">
                  <c:v>32.117651100429597</c:v>
                </c:pt>
                <c:pt idx="8114">
                  <c:v>35.941430822639603</c:v>
                </c:pt>
                <c:pt idx="8115">
                  <c:v>33.1233264323592</c:v>
                </c:pt>
                <c:pt idx="8116">
                  <c:v>35.780450538456599</c:v>
                </c:pt>
                <c:pt idx="8117">
                  <c:v>35.129419203815701</c:v>
                </c:pt>
                <c:pt idx="8118">
                  <c:v>32.8518344036085</c:v>
                </c:pt>
                <c:pt idx="8119">
                  <c:v>31.896307184000001</c:v>
                </c:pt>
                <c:pt idx="8120">
                  <c:v>33.387178612082899</c:v>
                </c:pt>
                <c:pt idx="8121">
                  <c:v>34.507215468976597</c:v>
                </c:pt>
                <c:pt idx="8122">
                  <c:v>35.406414951329801</c:v>
                </c:pt>
                <c:pt idx="8123">
                  <c:v>35.583915232246497</c:v>
                </c:pt>
                <c:pt idx="8124">
                  <c:v>34.885724165297297</c:v>
                </c:pt>
                <c:pt idx="8125">
                  <c:v>36.7933685198484</c:v>
                </c:pt>
                <c:pt idx="8126">
                  <c:v>35.076188103229299</c:v>
                </c:pt>
                <c:pt idx="8127">
                  <c:v>35.876579502222498</c:v>
                </c:pt>
                <c:pt idx="8128">
                  <c:v>37.864018783305298</c:v>
                </c:pt>
                <c:pt idx="8129">
                  <c:v>33.512633032192099</c:v>
                </c:pt>
                <c:pt idx="8130">
                  <c:v>36.760473230478603</c:v>
                </c:pt>
                <c:pt idx="8131">
                  <c:v>35.047400518065402</c:v>
                </c:pt>
                <c:pt idx="8132">
                  <c:v>42.398881885551702</c:v>
                </c:pt>
                <c:pt idx="8133">
                  <c:v>36.418402980128903</c:v>
                </c:pt>
                <c:pt idx="8134">
                  <c:v>39.534563845487298</c:v>
                </c:pt>
                <c:pt idx="8135">
                  <c:v>24.721684880872601</c:v>
                </c:pt>
                <c:pt idx="8136">
                  <c:v>21.110918964079499</c:v>
                </c:pt>
                <c:pt idx="8137">
                  <c:v>21.9852096444131</c:v>
                </c:pt>
                <c:pt idx="8138">
                  <c:v>24.554144947950501</c:v>
                </c:pt>
                <c:pt idx="8139">
                  <c:v>22.4212946454209</c:v>
                </c:pt>
                <c:pt idx="8140">
                  <c:v>26.357423636475101</c:v>
                </c:pt>
                <c:pt idx="8141">
                  <c:v>30.5007047151589</c:v>
                </c:pt>
                <c:pt idx="8142">
                  <c:v>34.901920632826801</c:v>
                </c:pt>
                <c:pt idx="8143">
                  <c:v>21.010211628611199</c:v>
                </c:pt>
                <c:pt idx="8144">
                  <c:v>22.137855966389601</c:v>
                </c:pt>
                <c:pt idx="8145">
                  <c:v>20.777934483976299</c:v>
                </c:pt>
                <c:pt idx="8146">
                  <c:v>22.052613999151198</c:v>
                </c:pt>
                <c:pt idx="8147">
                  <c:v>22.546486011187898</c:v>
                </c:pt>
                <c:pt idx="8148">
                  <c:v>20.692123932357401</c:v>
                </c:pt>
                <c:pt idx="8149">
                  <c:v>22.622704874292001</c:v>
                </c:pt>
                <c:pt idx="8150">
                  <c:v>21.126032411938599</c:v>
                </c:pt>
                <c:pt idx="8151">
                  <c:v>21.429202473831499</c:v>
                </c:pt>
                <c:pt idx="8152">
                  <c:v>23.537367583954602</c:v>
                </c:pt>
                <c:pt idx="8153">
                  <c:v>23.9784207179021</c:v>
                </c:pt>
                <c:pt idx="8154">
                  <c:v>21.329077320903199</c:v>
                </c:pt>
                <c:pt idx="8155">
                  <c:v>22.627153013608201</c:v>
                </c:pt>
                <c:pt idx="8156">
                  <c:v>23.710878559414599</c:v>
                </c:pt>
                <c:pt idx="8157">
                  <c:v>21.306103502210501</c:v>
                </c:pt>
                <c:pt idx="8158">
                  <c:v>23.090646827737402</c:v>
                </c:pt>
                <c:pt idx="8159">
                  <c:v>20.441345494378901</c:v>
                </c:pt>
                <c:pt idx="8160">
                  <c:v>22.569593182499201</c:v>
                </c:pt>
                <c:pt idx="8161">
                  <c:v>21.105281982996001</c:v>
                </c:pt>
                <c:pt idx="8162">
                  <c:v>23.739984785472402</c:v>
                </c:pt>
                <c:pt idx="8163">
                  <c:v>34.929818280035903</c:v>
                </c:pt>
                <c:pt idx="8164">
                  <c:v>35.177343246727197</c:v>
                </c:pt>
                <c:pt idx="8165">
                  <c:v>21.8417221362037</c:v>
                </c:pt>
                <c:pt idx="8166">
                  <c:v>23.903326966523899</c:v>
                </c:pt>
                <c:pt idx="8167">
                  <c:v>22.212805939893599</c:v>
                </c:pt>
                <c:pt idx="8168">
                  <c:v>23.229295113560202</c:v>
                </c:pt>
                <c:pt idx="8169">
                  <c:v>23.571853967188201</c:v>
                </c:pt>
                <c:pt idx="8170">
                  <c:v>23.009980278589101</c:v>
                </c:pt>
                <c:pt idx="8171">
                  <c:v>23.729599961635</c:v>
                </c:pt>
                <c:pt idx="8172">
                  <c:v>23.325948203068901</c:v>
                </c:pt>
                <c:pt idx="8173">
                  <c:v>22.070641351305301</c:v>
                </c:pt>
                <c:pt idx="8174">
                  <c:v>20.244870128283601</c:v>
                </c:pt>
                <c:pt idx="8175">
                  <c:v>22.0449186193208</c:v>
                </c:pt>
                <c:pt idx="8176">
                  <c:v>20.966885625743501</c:v>
                </c:pt>
                <c:pt idx="8177">
                  <c:v>23.5437458460455</c:v>
                </c:pt>
                <c:pt idx="8178">
                  <c:v>22.026181443235199</c:v>
                </c:pt>
                <c:pt idx="8179">
                  <c:v>21.7664444470532</c:v>
                </c:pt>
                <c:pt idx="8180">
                  <c:v>22.5950761336026</c:v>
                </c:pt>
                <c:pt idx="8181">
                  <c:v>25.440402423180998</c:v>
                </c:pt>
                <c:pt idx="8182">
                  <c:v>26.6928320522833</c:v>
                </c:pt>
                <c:pt idx="8183">
                  <c:v>52.439494881887398</c:v>
                </c:pt>
                <c:pt idx="8184">
                  <c:v>27.514887190127901</c:v>
                </c:pt>
                <c:pt idx="8185">
                  <c:v>38.645433007625002</c:v>
                </c:pt>
                <c:pt idx="8186">
                  <c:v>40.849882681889603</c:v>
                </c:pt>
                <c:pt idx="8187">
                  <c:v>28.0340222327189</c:v>
                </c:pt>
                <c:pt idx="8188">
                  <c:v>28.1630541720309</c:v>
                </c:pt>
                <c:pt idx="8189">
                  <c:v>32.341516249238701</c:v>
                </c:pt>
                <c:pt idx="8190">
                  <c:v>29.123320383634901</c:v>
                </c:pt>
                <c:pt idx="8191">
                  <c:v>36.920886795720001</c:v>
                </c:pt>
                <c:pt idx="8192">
                  <c:v>25.146161297299301</c:v>
                </c:pt>
                <c:pt idx="8193">
                  <c:v>35.372845616935301</c:v>
                </c:pt>
                <c:pt idx="8194">
                  <c:v>26.160444894531501</c:v>
                </c:pt>
                <c:pt idx="8195">
                  <c:v>35.775455222728297</c:v>
                </c:pt>
                <c:pt idx="8196">
                  <c:v>26.042859864783001</c:v>
                </c:pt>
                <c:pt idx="8197">
                  <c:v>34.129501481976199</c:v>
                </c:pt>
                <c:pt idx="8198">
                  <c:v>27.549659134996698</c:v>
                </c:pt>
                <c:pt idx="8199">
                  <c:v>36.725442276131801</c:v>
                </c:pt>
                <c:pt idx="8200">
                  <c:v>28.447423208536499</c:v>
                </c:pt>
                <c:pt idx="8201">
                  <c:v>34.334019398258903</c:v>
                </c:pt>
                <c:pt idx="8202">
                  <c:v>26.021881492927498</c:v>
                </c:pt>
                <c:pt idx="8203">
                  <c:v>35.003909724805503</c:v>
                </c:pt>
                <c:pt idx="8204">
                  <c:v>25.920593897876198</c:v>
                </c:pt>
                <c:pt idx="8205">
                  <c:v>55.821879021689703</c:v>
                </c:pt>
                <c:pt idx="8206">
                  <c:v>60.540598512830798</c:v>
                </c:pt>
                <c:pt idx="8207">
                  <c:v>56.3891529447965</c:v>
                </c:pt>
                <c:pt idx="8208">
                  <c:v>51.763309357075002</c:v>
                </c:pt>
                <c:pt idx="8209">
                  <c:v>38.093455272513999</c:v>
                </c:pt>
                <c:pt idx="8210">
                  <c:v>31.2681007881875</c:v>
                </c:pt>
                <c:pt idx="8211">
                  <c:v>53.249379081764197</c:v>
                </c:pt>
                <c:pt idx="8212">
                  <c:v>50.991154033835201</c:v>
                </c:pt>
                <c:pt idx="8213">
                  <c:v>49.502238970601603</c:v>
                </c:pt>
                <c:pt idx="8214">
                  <c:v>47.249146982172697</c:v>
                </c:pt>
                <c:pt idx="8215">
                  <c:v>22.2676172203285</c:v>
                </c:pt>
                <c:pt idx="8216">
                  <c:v>22.412328834865701</c:v>
                </c:pt>
                <c:pt idx="8217">
                  <c:v>21.006078241362701</c:v>
                </c:pt>
                <c:pt idx="8218">
                  <c:v>22.050983126542299</c:v>
                </c:pt>
                <c:pt idx="8219">
                  <c:v>22.1843684713252</c:v>
                </c:pt>
                <c:pt idx="8220">
                  <c:v>21.518656153717899</c:v>
                </c:pt>
                <c:pt idx="8221">
                  <c:v>20.662002195740101</c:v>
                </c:pt>
                <c:pt idx="8222">
                  <c:v>20.767931496460601</c:v>
                </c:pt>
                <c:pt idx="8223">
                  <c:v>24.035454481543098</c:v>
                </c:pt>
                <c:pt idx="8224">
                  <c:v>25.2473147600906</c:v>
                </c:pt>
                <c:pt idx="8225">
                  <c:v>20.643386496546999</c:v>
                </c:pt>
                <c:pt idx="8226">
                  <c:v>21.3009594090856</c:v>
                </c:pt>
                <c:pt idx="8227">
                  <c:v>22.3492392668253</c:v>
                </c:pt>
                <c:pt idx="8228">
                  <c:v>23.7540602404816</c:v>
                </c:pt>
                <c:pt idx="8229">
                  <c:v>21.274768537793001</c:v>
                </c:pt>
                <c:pt idx="8230">
                  <c:v>20.085564606238702</c:v>
                </c:pt>
                <c:pt idx="8231">
                  <c:v>37.214654259957499</c:v>
                </c:pt>
                <c:pt idx="8232">
                  <c:v>36.589171496146498</c:v>
                </c:pt>
                <c:pt idx="8233">
                  <c:v>22.154206574809798</c:v>
                </c:pt>
                <c:pt idx="8234">
                  <c:v>23.275445635487099</c:v>
                </c:pt>
                <c:pt idx="8235">
                  <c:v>21.6473881176289</c:v>
                </c:pt>
                <c:pt idx="8236">
                  <c:v>23.704903346774501</c:v>
                </c:pt>
                <c:pt idx="8237">
                  <c:v>20.949909320672599</c:v>
                </c:pt>
                <c:pt idx="8238">
                  <c:v>22.2797485011315</c:v>
                </c:pt>
                <c:pt idx="8239">
                  <c:v>21.549477742282999</c:v>
                </c:pt>
                <c:pt idx="8240">
                  <c:v>20.805933094606999</c:v>
                </c:pt>
                <c:pt idx="8241">
                  <c:v>22.757951988433899</c:v>
                </c:pt>
                <c:pt idx="8242">
                  <c:v>22.2844368746008</c:v>
                </c:pt>
                <c:pt idx="8243">
                  <c:v>23.016033272702099</c:v>
                </c:pt>
                <c:pt idx="8244">
                  <c:v>24.4050520970424</c:v>
                </c:pt>
                <c:pt idx="8245">
                  <c:v>20.655397478964598</c:v>
                </c:pt>
                <c:pt idx="8246">
                  <c:v>22.942922314303399</c:v>
                </c:pt>
                <c:pt idx="8247">
                  <c:v>22.581220424852699</c:v>
                </c:pt>
                <c:pt idx="8248">
                  <c:v>23.004896017366399</c:v>
                </c:pt>
                <c:pt idx="8249">
                  <c:v>22.605502295845199</c:v>
                </c:pt>
                <c:pt idx="8250">
                  <c:v>26.0099961884358</c:v>
                </c:pt>
                <c:pt idx="8251">
                  <c:v>21.135811392438399</c:v>
                </c:pt>
                <c:pt idx="8252">
                  <c:v>22.997494901709999</c:v>
                </c:pt>
                <c:pt idx="8253">
                  <c:v>21.562908825835599</c:v>
                </c:pt>
                <c:pt idx="8254">
                  <c:v>21.756151184157201</c:v>
                </c:pt>
                <c:pt idx="8255">
                  <c:v>22.4397707368421</c:v>
                </c:pt>
                <c:pt idx="8256">
                  <c:v>24.2827189737704</c:v>
                </c:pt>
                <c:pt idx="8257">
                  <c:v>24.2820785911073</c:v>
                </c:pt>
                <c:pt idx="8258">
                  <c:v>22.541196327100799</c:v>
                </c:pt>
                <c:pt idx="8259">
                  <c:v>26.717043919653101</c:v>
                </c:pt>
                <c:pt idx="8260">
                  <c:v>30.3969781444486</c:v>
                </c:pt>
                <c:pt idx="8261">
                  <c:v>22.7465288997833</c:v>
                </c:pt>
                <c:pt idx="8262">
                  <c:v>22.638704831503102</c:v>
                </c:pt>
                <c:pt idx="8263">
                  <c:v>21.566931524064898</c:v>
                </c:pt>
                <c:pt idx="8264">
                  <c:v>22.7755731182334</c:v>
                </c:pt>
                <c:pt idx="8265">
                  <c:v>22.6727542605413</c:v>
                </c:pt>
                <c:pt idx="8266">
                  <c:v>21.850512258536899</c:v>
                </c:pt>
                <c:pt idx="8267">
                  <c:v>25.607229851368899</c:v>
                </c:pt>
                <c:pt idx="8268">
                  <c:v>20.973500042539499</c:v>
                </c:pt>
                <c:pt idx="8269">
                  <c:v>19.904098254136802</c:v>
                </c:pt>
                <c:pt idx="8270">
                  <c:v>21.696150936670598</c:v>
                </c:pt>
                <c:pt idx="8271">
                  <c:v>21.607833156383499</c:v>
                </c:pt>
                <c:pt idx="8272">
                  <c:v>21.477949972280101</c:v>
                </c:pt>
                <c:pt idx="8273">
                  <c:v>22.2085850711516</c:v>
                </c:pt>
                <c:pt idx="8274">
                  <c:v>22.936768149882901</c:v>
                </c:pt>
                <c:pt idx="8275">
                  <c:v>25.271723184621798</c:v>
                </c:pt>
                <c:pt idx="8276">
                  <c:v>23.472850481118702</c:v>
                </c:pt>
                <c:pt idx="8277">
                  <c:v>22.944127836479701</c:v>
                </c:pt>
                <c:pt idx="8278">
                  <c:v>22.020429693684601</c:v>
                </c:pt>
                <c:pt idx="8279">
                  <c:v>20.676593202307199</c:v>
                </c:pt>
                <c:pt idx="8280">
                  <c:v>23.827114177264399</c:v>
                </c:pt>
                <c:pt idx="8281">
                  <c:v>20.1093660995795</c:v>
                </c:pt>
                <c:pt idx="8282">
                  <c:v>20.076424104659701</c:v>
                </c:pt>
                <c:pt idx="8283">
                  <c:v>21.636148513478599</c:v>
                </c:pt>
                <c:pt idx="8284">
                  <c:v>20.981887750002699</c:v>
                </c:pt>
                <c:pt idx="8285">
                  <c:v>19.6582888556418</c:v>
                </c:pt>
                <c:pt idx="8286">
                  <c:v>20.9675617262392</c:v>
                </c:pt>
                <c:pt idx="8287">
                  <c:v>21.134120506618402</c:v>
                </c:pt>
                <c:pt idx="8288">
                  <c:v>22.697233576811399</c:v>
                </c:pt>
                <c:pt idx="8289">
                  <c:v>25.7779302685468</c:v>
                </c:pt>
                <c:pt idx="8290">
                  <c:v>32.604876689848901</c:v>
                </c:pt>
                <c:pt idx="8291">
                  <c:v>22.104281113121701</c:v>
                </c:pt>
                <c:pt idx="8292">
                  <c:v>35.077918406418902</c:v>
                </c:pt>
                <c:pt idx="8293">
                  <c:v>22.371708503142202</c:v>
                </c:pt>
                <c:pt idx="8294">
                  <c:v>23.3182474746291</c:v>
                </c:pt>
                <c:pt idx="8295">
                  <c:v>23.703831449179798</c:v>
                </c:pt>
                <c:pt idx="8296">
                  <c:v>23.939946085110201</c:v>
                </c:pt>
                <c:pt idx="8297">
                  <c:v>22.0730216638173</c:v>
                </c:pt>
                <c:pt idx="8298">
                  <c:v>22.556312494591801</c:v>
                </c:pt>
                <c:pt idx="8299">
                  <c:v>22.9158972412461</c:v>
                </c:pt>
                <c:pt idx="8300">
                  <c:v>23.152417736913499</c:v>
                </c:pt>
                <c:pt idx="8301">
                  <c:v>24.1398544425799</c:v>
                </c:pt>
                <c:pt idx="8302">
                  <c:v>23.7040635244371</c:v>
                </c:pt>
                <c:pt idx="8303">
                  <c:v>22.647406203181198</c:v>
                </c:pt>
                <c:pt idx="8304">
                  <c:v>22.0527994780482</c:v>
                </c:pt>
                <c:pt idx="8305">
                  <c:v>23.021467550553002</c:v>
                </c:pt>
                <c:pt idx="8306">
                  <c:v>23.3392182844117</c:v>
                </c:pt>
                <c:pt idx="8307">
                  <c:v>24.9420870246859</c:v>
                </c:pt>
                <c:pt idx="8308">
                  <c:v>22.515255480636199</c:v>
                </c:pt>
                <c:pt idx="8309">
                  <c:v>22.212678751774099</c:v>
                </c:pt>
                <c:pt idx="8310">
                  <c:v>22.474345326804301</c:v>
                </c:pt>
                <c:pt idx="8311">
                  <c:v>24.002540136214499</c:v>
                </c:pt>
                <c:pt idx="8312">
                  <c:v>20.559920267644401</c:v>
                </c:pt>
                <c:pt idx="8313">
                  <c:v>22.4247996163868</c:v>
                </c:pt>
                <c:pt idx="8314">
                  <c:v>24.496399365981201</c:v>
                </c:pt>
                <c:pt idx="8315">
                  <c:v>24.1230425845858</c:v>
                </c:pt>
                <c:pt idx="8316">
                  <c:v>24.0240524247127</c:v>
                </c:pt>
                <c:pt idx="8317">
                  <c:v>23.285268492715101</c:v>
                </c:pt>
                <c:pt idx="8318">
                  <c:v>22.470087108450599</c:v>
                </c:pt>
                <c:pt idx="8319">
                  <c:v>20.9248454648483</c:v>
                </c:pt>
                <c:pt idx="8320">
                  <c:v>24.8953852333686</c:v>
                </c:pt>
                <c:pt idx="8321">
                  <c:v>25.344231653895601</c:v>
                </c:pt>
                <c:pt idx="8322">
                  <c:v>21.9865382752611</c:v>
                </c:pt>
                <c:pt idx="8323">
                  <c:v>21.983573513849201</c:v>
                </c:pt>
                <c:pt idx="8324">
                  <c:v>21.6450914791257</c:v>
                </c:pt>
                <c:pt idx="8325">
                  <c:v>23.982501253636901</c:v>
                </c:pt>
                <c:pt idx="8326">
                  <c:v>21.519232081104501</c:v>
                </c:pt>
                <c:pt idx="8327">
                  <c:v>21.537681248169601</c:v>
                </c:pt>
                <c:pt idx="8328">
                  <c:v>20.7773650837064</c:v>
                </c:pt>
                <c:pt idx="8329">
                  <c:v>21.727688332357499</c:v>
                </c:pt>
                <c:pt idx="8330">
                  <c:v>21.174125385638099</c:v>
                </c:pt>
                <c:pt idx="8331">
                  <c:v>22.831579948860899</c:v>
                </c:pt>
                <c:pt idx="8332">
                  <c:v>23.3201550244587</c:v>
                </c:pt>
                <c:pt idx="8333">
                  <c:v>23.367838874862802</c:v>
                </c:pt>
                <c:pt idx="8334">
                  <c:v>22.702785342761299</c:v>
                </c:pt>
                <c:pt idx="8335">
                  <c:v>24.580563361780499</c:v>
                </c:pt>
                <c:pt idx="8336">
                  <c:v>26.269062160768399</c:v>
                </c:pt>
                <c:pt idx="8337">
                  <c:v>24.3689512496459</c:v>
                </c:pt>
                <c:pt idx="8338">
                  <c:v>24.180966393100402</c:v>
                </c:pt>
                <c:pt idx="8339">
                  <c:v>24.5309866475591</c:v>
                </c:pt>
                <c:pt idx="8340">
                  <c:v>23.1449337631379</c:v>
                </c:pt>
                <c:pt idx="8341">
                  <c:v>24.909933632368901</c:v>
                </c:pt>
                <c:pt idx="8342">
                  <c:v>23.0755685537845</c:v>
                </c:pt>
                <c:pt idx="8343">
                  <c:v>28.0050847144946</c:v>
                </c:pt>
                <c:pt idx="8344">
                  <c:v>27.300851711661501</c:v>
                </c:pt>
                <c:pt idx="8345">
                  <c:v>61.693162466613302</c:v>
                </c:pt>
                <c:pt idx="8346">
                  <c:v>65.483653085312298</c:v>
                </c:pt>
                <c:pt idx="8347">
                  <c:v>46.743568986969102</c:v>
                </c:pt>
                <c:pt idx="8348">
                  <c:v>48.270779012890699</c:v>
                </c:pt>
                <c:pt idx="8349">
                  <c:v>48.297993853584302</c:v>
                </c:pt>
                <c:pt idx="8350">
                  <c:v>44.035074215077998</c:v>
                </c:pt>
                <c:pt idx="8351">
                  <c:v>42.327846751270698</c:v>
                </c:pt>
                <c:pt idx="8352">
                  <c:v>42.281013280006398</c:v>
                </c:pt>
                <c:pt idx="8353">
                  <c:v>43.357576286981597</c:v>
                </c:pt>
                <c:pt idx="8354">
                  <c:v>47.172259982300297</c:v>
                </c:pt>
                <c:pt idx="8355">
                  <c:v>25.034965537050901</c:v>
                </c:pt>
                <c:pt idx="8356">
                  <c:v>26.0538604971151</c:v>
                </c:pt>
                <c:pt idx="8357">
                  <c:v>24.498590029493901</c:v>
                </c:pt>
                <c:pt idx="8358">
                  <c:v>23.749190014291202</c:v>
                </c:pt>
                <c:pt idx="8359">
                  <c:v>24.314909081118401</c:v>
                </c:pt>
                <c:pt idx="8360">
                  <c:v>21.703466383921601</c:v>
                </c:pt>
                <c:pt idx="8361">
                  <c:v>23.281622735470101</c:v>
                </c:pt>
                <c:pt idx="8362">
                  <c:v>19.9869966238942</c:v>
                </c:pt>
                <c:pt idx="8363">
                  <c:v>23.410471099627401</c:v>
                </c:pt>
                <c:pt idx="8364">
                  <c:v>21.001005765211701</c:v>
                </c:pt>
                <c:pt idx="8365">
                  <c:v>53.704463582292803</c:v>
                </c:pt>
                <c:pt idx="8366">
                  <c:v>47.179968968093199</c:v>
                </c:pt>
                <c:pt idx="8367">
                  <c:v>22.638472665591401</c:v>
                </c:pt>
                <c:pt idx="8368">
                  <c:v>23.191682422778602</c:v>
                </c:pt>
                <c:pt idx="8369">
                  <c:v>22.9141719067552</c:v>
                </c:pt>
                <c:pt idx="8370">
                  <c:v>23.3570248024538</c:v>
                </c:pt>
                <c:pt idx="8371">
                  <c:v>21.855758519167601</c:v>
                </c:pt>
                <c:pt idx="8372">
                  <c:v>25.575624555538401</c:v>
                </c:pt>
                <c:pt idx="8373">
                  <c:v>25.407903585784801</c:v>
                </c:pt>
                <c:pt idx="8374">
                  <c:v>23.9492249252996</c:v>
                </c:pt>
                <c:pt idx="8375">
                  <c:v>24.7298259177205</c:v>
                </c:pt>
                <c:pt idx="8376">
                  <c:v>25.149869804420799</c:v>
                </c:pt>
                <c:pt idx="8377">
                  <c:v>25.851159530934201</c:v>
                </c:pt>
                <c:pt idx="8378">
                  <c:v>25.027888510865001</c:v>
                </c:pt>
                <c:pt idx="8379">
                  <c:v>29.075665735298401</c:v>
                </c:pt>
                <c:pt idx="8380">
                  <c:v>21.0093574828791</c:v>
                </c:pt>
                <c:pt idx="8381">
                  <c:v>19.611648890623599</c:v>
                </c:pt>
                <c:pt idx="8382">
                  <c:v>21.8145069608752</c:v>
                </c:pt>
                <c:pt idx="8383">
                  <c:v>19.893968350464799</c:v>
                </c:pt>
                <c:pt idx="8384">
                  <c:v>22.676388051405901</c:v>
                </c:pt>
                <c:pt idx="8385">
                  <c:v>22.5271449861613</c:v>
                </c:pt>
                <c:pt idx="8386">
                  <c:v>22.346866841245799</c:v>
                </c:pt>
                <c:pt idx="8387">
                  <c:v>42.981004685517803</c:v>
                </c:pt>
                <c:pt idx="8388">
                  <c:v>49.160286447951698</c:v>
                </c:pt>
                <c:pt idx="8389">
                  <c:v>23.8749913028437</c:v>
                </c:pt>
                <c:pt idx="8390">
                  <c:v>22.517759173782999</c:v>
                </c:pt>
                <c:pt idx="8391">
                  <c:v>21.902276916639</c:v>
                </c:pt>
                <c:pt idx="8392">
                  <c:v>23.266384456505801</c:v>
                </c:pt>
                <c:pt idx="8393">
                  <c:v>22.761194877537001</c:v>
                </c:pt>
                <c:pt idx="8394">
                  <c:v>23.2773891751125</c:v>
                </c:pt>
                <c:pt idx="8395">
                  <c:v>23.7948836380552</c:v>
                </c:pt>
                <c:pt idx="8396">
                  <c:v>22.659323992878299</c:v>
                </c:pt>
                <c:pt idx="8397">
                  <c:v>22.569815920353498</c:v>
                </c:pt>
                <c:pt idx="8398">
                  <c:v>24.733871551512301</c:v>
                </c:pt>
                <c:pt idx="8399">
                  <c:v>23.5034720860832</c:v>
                </c:pt>
                <c:pt idx="8400">
                  <c:v>24.4096445581593</c:v>
                </c:pt>
                <c:pt idx="8401">
                  <c:v>47.870724291013403</c:v>
                </c:pt>
                <c:pt idx="8402">
                  <c:v>50.091464303765797</c:v>
                </c:pt>
                <c:pt idx="8403">
                  <c:v>54.653931597358998</c:v>
                </c:pt>
                <c:pt idx="8404">
                  <c:v>63.1021961979636</c:v>
                </c:pt>
                <c:pt idx="8405">
                  <c:v>27.672552418525601</c:v>
                </c:pt>
                <c:pt idx="8406">
                  <c:v>26.376200881804301</c:v>
                </c:pt>
                <c:pt idx="8407">
                  <c:v>26.209919594535499</c:v>
                </c:pt>
                <c:pt idx="8408">
                  <c:v>25.908399805292401</c:v>
                </c:pt>
                <c:pt idx="8409">
                  <c:v>65.217350852779106</c:v>
                </c:pt>
                <c:pt idx="8410">
                  <c:v>61.579057728221599</c:v>
                </c:pt>
                <c:pt idx="8411">
                  <c:v>25.380232509491801</c:v>
                </c:pt>
                <c:pt idx="8412">
                  <c:v>25.745296861195701</c:v>
                </c:pt>
                <c:pt idx="8413">
                  <c:v>27.111517011139</c:v>
                </c:pt>
                <c:pt idx="8414">
                  <c:v>24.438143127791498</c:v>
                </c:pt>
                <c:pt idx="8415">
                  <c:v>25.418645769256699</c:v>
                </c:pt>
                <c:pt idx="8416">
                  <c:v>23.180086637500999</c:v>
                </c:pt>
                <c:pt idx="8417">
                  <c:v>23.4924390833045</c:v>
                </c:pt>
                <c:pt idx="8418">
                  <c:v>21.965673893740899</c:v>
                </c:pt>
                <c:pt idx="8419">
                  <c:v>23.498189201075899</c:v>
                </c:pt>
                <c:pt idx="8420">
                  <c:v>22.5455673195248</c:v>
                </c:pt>
                <c:pt idx="8421">
                  <c:v>23.582892227921999</c:v>
                </c:pt>
                <c:pt idx="8422">
                  <c:v>22.5392640286206</c:v>
                </c:pt>
                <c:pt idx="8423">
                  <c:v>24.4762261335867</c:v>
                </c:pt>
                <c:pt idx="8424">
                  <c:v>24.957692453959599</c:v>
                </c:pt>
                <c:pt idx="8425">
                  <c:v>24.636992823208601</c:v>
                </c:pt>
                <c:pt idx="8426">
                  <c:v>22.559401633836998</c:v>
                </c:pt>
                <c:pt idx="8427">
                  <c:v>26.0419133353933</c:v>
                </c:pt>
                <c:pt idx="8428">
                  <c:v>21.712787741023401</c:v>
                </c:pt>
                <c:pt idx="8429">
                  <c:v>28.688532658405201</c:v>
                </c:pt>
                <c:pt idx="8430">
                  <c:v>25.8266862885088</c:v>
                </c:pt>
                <c:pt idx="8431">
                  <c:v>68.415302571062895</c:v>
                </c:pt>
                <c:pt idx="8432">
                  <c:v>57.550122023085201</c:v>
                </c:pt>
                <c:pt idx="8433">
                  <c:v>26.791350700207701</c:v>
                </c:pt>
                <c:pt idx="8434">
                  <c:v>22.292571384332</c:v>
                </c:pt>
                <c:pt idx="8435">
                  <c:v>31.188798162471599</c:v>
                </c:pt>
                <c:pt idx="8436">
                  <c:v>23.877776205931202</c:v>
                </c:pt>
                <c:pt idx="8437">
                  <c:v>26.399375228024098</c:v>
                </c:pt>
                <c:pt idx="8438">
                  <c:v>22.248876780684601</c:v>
                </c:pt>
                <c:pt idx="8439">
                  <c:v>24.515806115445901</c:v>
                </c:pt>
                <c:pt idx="8440">
                  <c:v>21.884796119846701</c:v>
                </c:pt>
                <c:pt idx="8441">
                  <c:v>23.5747729481295</c:v>
                </c:pt>
                <c:pt idx="8442">
                  <c:v>20.857991563611101</c:v>
                </c:pt>
                <c:pt idx="8443">
                  <c:v>23.846009907890998</c:v>
                </c:pt>
                <c:pt idx="8444">
                  <c:v>24.378112057809901</c:v>
                </c:pt>
                <c:pt idx="8445">
                  <c:v>25.158195504276101</c:v>
                </c:pt>
                <c:pt idx="8446">
                  <c:v>25.415962217785399</c:v>
                </c:pt>
                <c:pt idx="8447">
                  <c:v>23.472333297781699</c:v>
                </c:pt>
                <c:pt idx="8448">
                  <c:v>23.267404318476299</c:v>
                </c:pt>
                <c:pt idx="8449">
                  <c:v>24.080024987978</c:v>
                </c:pt>
                <c:pt idx="8450">
                  <c:v>22.928888560316999</c:v>
                </c:pt>
                <c:pt idx="8451">
                  <c:v>40.715662884740503</c:v>
                </c:pt>
                <c:pt idx="8452">
                  <c:v>36.914208538766999</c:v>
                </c:pt>
                <c:pt idx="8453">
                  <c:v>69.913756301670404</c:v>
                </c:pt>
                <c:pt idx="8454">
                  <c:v>65.857712030776796</c:v>
                </c:pt>
                <c:pt idx="8455">
                  <c:v>50.664067576348202</c:v>
                </c:pt>
                <c:pt idx="8456">
                  <c:v>42.193148951155003</c:v>
                </c:pt>
                <c:pt idx="8457">
                  <c:v>34.392060320360599</c:v>
                </c:pt>
                <c:pt idx="8458">
                  <c:v>32.400065574375603</c:v>
                </c:pt>
                <c:pt idx="8459">
                  <c:v>43.682024765493601</c:v>
                </c:pt>
                <c:pt idx="8460">
                  <c:v>30.489527913350599</c:v>
                </c:pt>
                <c:pt idx="8461">
                  <c:v>42.447314331498397</c:v>
                </c:pt>
                <c:pt idx="8462">
                  <c:v>33.477219147066201</c:v>
                </c:pt>
                <c:pt idx="8463">
                  <c:v>48.174979048537203</c:v>
                </c:pt>
                <c:pt idx="8464">
                  <c:v>36.443586611257203</c:v>
                </c:pt>
                <c:pt idx="8465">
                  <c:v>44.390794741114902</c:v>
                </c:pt>
                <c:pt idx="8466">
                  <c:v>36.002137060836397</c:v>
                </c:pt>
                <c:pt idx="8467">
                  <c:v>42.010718494618303</c:v>
                </c:pt>
                <c:pt idx="8468">
                  <c:v>34.649340483545799</c:v>
                </c:pt>
                <c:pt idx="8469">
                  <c:v>45.9865425189261</c:v>
                </c:pt>
                <c:pt idx="8470">
                  <c:v>33.983513503893398</c:v>
                </c:pt>
                <c:pt idx="8471">
                  <c:v>44.8944306060488</c:v>
                </c:pt>
                <c:pt idx="8472">
                  <c:v>36.706676186428197</c:v>
                </c:pt>
                <c:pt idx="8473">
                  <c:v>49.057544694062798</c:v>
                </c:pt>
                <c:pt idx="8474">
                  <c:v>40.663305126890897</c:v>
                </c:pt>
                <c:pt idx="8475">
                  <c:v>64.285218950087</c:v>
                </c:pt>
                <c:pt idx="8476">
                  <c:v>33.3491113532151</c:v>
                </c:pt>
                <c:pt idx="8477">
                  <c:v>29.239949559842799</c:v>
                </c:pt>
                <c:pt idx="8478">
                  <c:v>32.638083652461702</c:v>
                </c:pt>
                <c:pt idx="8479">
                  <c:v>31.073510844781101</c:v>
                </c:pt>
                <c:pt idx="8480">
                  <c:v>31.892759529629402</c:v>
                </c:pt>
                <c:pt idx="8481">
                  <c:v>30.283434071735201</c:v>
                </c:pt>
                <c:pt idx="8482">
                  <c:v>33.181107879696398</c:v>
                </c:pt>
                <c:pt idx="8483">
                  <c:v>28.5496468049048</c:v>
                </c:pt>
                <c:pt idx="8484">
                  <c:v>35.750078497707797</c:v>
                </c:pt>
                <c:pt idx="8485">
                  <c:v>28.399570974839499</c:v>
                </c:pt>
                <c:pt idx="8486">
                  <c:v>28.896899416150699</c:v>
                </c:pt>
                <c:pt idx="8487">
                  <c:v>31.0559439534508</c:v>
                </c:pt>
                <c:pt idx="8488">
                  <c:v>31.523530351917099</c:v>
                </c:pt>
                <c:pt idx="8489">
                  <c:v>27.4048787304441</c:v>
                </c:pt>
                <c:pt idx="8490">
                  <c:v>31.392073891216398</c:v>
                </c:pt>
                <c:pt idx="8491">
                  <c:v>30.877613136154199</c:v>
                </c:pt>
                <c:pt idx="8492">
                  <c:v>29.798545374854498</c:v>
                </c:pt>
                <c:pt idx="8493">
                  <c:v>29.516846976812602</c:v>
                </c:pt>
                <c:pt idx="8494">
                  <c:v>29.326822269324701</c:v>
                </c:pt>
                <c:pt idx="8495">
                  <c:v>37.753404365519401</c:v>
                </c:pt>
                <c:pt idx="8496">
                  <c:v>57.392528146717197</c:v>
                </c:pt>
                <c:pt idx="8497">
                  <c:v>25.074480338398299</c:v>
                </c:pt>
                <c:pt idx="8498">
                  <c:v>25.534124966814801</c:v>
                </c:pt>
                <c:pt idx="8499">
                  <c:v>28.777398801933799</c:v>
                </c:pt>
                <c:pt idx="8500">
                  <c:v>28.554959446017499</c:v>
                </c:pt>
                <c:pt idx="8501">
                  <c:v>31.2286119240053</c:v>
                </c:pt>
                <c:pt idx="8502">
                  <c:v>28.9630985164262</c:v>
                </c:pt>
                <c:pt idx="8503">
                  <c:v>26.717005236256501</c:v>
                </c:pt>
                <c:pt idx="8504">
                  <c:v>29.275090321800601</c:v>
                </c:pt>
                <c:pt idx="8505">
                  <c:v>31.5043113833657</c:v>
                </c:pt>
                <c:pt idx="8506">
                  <c:v>28.818090121494802</c:v>
                </c:pt>
                <c:pt idx="8507">
                  <c:v>30.619881800171701</c:v>
                </c:pt>
                <c:pt idx="8508">
                  <c:v>29.427452569664801</c:v>
                </c:pt>
                <c:pt idx="8509">
                  <c:v>28.138893289723502</c:v>
                </c:pt>
                <c:pt idx="8510">
                  <c:v>27.489698906134699</c:v>
                </c:pt>
                <c:pt idx="8511">
                  <c:v>29.694789745178799</c:v>
                </c:pt>
                <c:pt idx="8512">
                  <c:v>27.942428862155001</c:v>
                </c:pt>
                <c:pt idx="8513">
                  <c:v>29.588136311259898</c:v>
                </c:pt>
                <c:pt idx="8514">
                  <c:v>29.271268923879902</c:v>
                </c:pt>
                <c:pt idx="8515">
                  <c:v>34.390256404649101</c:v>
                </c:pt>
                <c:pt idx="8516">
                  <c:v>28.5956199015748</c:v>
                </c:pt>
                <c:pt idx="8517">
                  <c:v>35.8080676179138</c:v>
                </c:pt>
                <c:pt idx="8518">
                  <c:v>37.351800554016599</c:v>
                </c:pt>
                <c:pt idx="8519">
                  <c:v>61.810535573034798</c:v>
                </c:pt>
                <c:pt idx="8520">
                  <c:v>57.069178415967599</c:v>
                </c:pt>
                <c:pt idx="8521">
                  <c:v>66.602166673841296</c:v>
                </c:pt>
                <c:pt idx="8522">
                  <c:v>64.126035075362594</c:v>
                </c:pt>
                <c:pt idx="8523">
                  <c:v>64.249291217772694</c:v>
                </c:pt>
                <c:pt idx="8524">
                  <c:v>63.0753941245543</c:v>
                </c:pt>
                <c:pt idx="8525">
                  <c:v>60.152432270475401</c:v>
                </c:pt>
                <c:pt idx="8526">
                  <c:v>56.785805606226603</c:v>
                </c:pt>
                <c:pt idx="8527">
                  <c:v>51.546441656286902</c:v>
                </c:pt>
                <c:pt idx="8528">
                  <c:v>48.628970551276602</c:v>
                </c:pt>
                <c:pt idx="8529">
                  <c:v>37.122463325925203</c:v>
                </c:pt>
                <c:pt idx="8530">
                  <c:v>46.140413690868698</c:v>
                </c:pt>
                <c:pt idx="8531">
                  <c:v>61.755238990139098</c:v>
                </c:pt>
                <c:pt idx="8532">
                  <c:v>41.6166557363116</c:v>
                </c:pt>
                <c:pt idx="8533">
                  <c:v>31.850511826768201</c:v>
                </c:pt>
                <c:pt idx="8534">
                  <c:v>30.215507828018598</c:v>
                </c:pt>
                <c:pt idx="8535">
                  <c:v>39.2473201630891</c:v>
                </c:pt>
                <c:pt idx="8536">
                  <c:v>31.370862100639702</c:v>
                </c:pt>
                <c:pt idx="8537">
                  <c:v>42.6531139569583</c:v>
                </c:pt>
                <c:pt idx="8538">
                  <c:v>32.682409324775399</c:v>
                </c:pt>
                <c:pt idx="8539">
                  <c:v>42.732746653601403</c:v>
                </c:pt>
                <c:pt idx="8540">
                  <c:v>29.551376507421502</c:v>
                </c:pt>
                <c:pt idx="8541">
                  <c:v>53.1674139686369</c:v>
                </c:pt>
                <c:pt idx="8542">
                  <c:v>52.4022699135868</c:v>
                </c:pt>
                <c:pt idx="8543">
                  <c:v>44.437611712377503</c:v>
                </c:pt>
                <c:pt idx="8544">
                  <c:v>36.355505087481198</c:v>
                </c:pt>
                <c:pt idx="8545">
                  <c:v>40.179583523616103</c:v>
                </c:pt>
                <c:pt idx="8546">
                  <c:v>37.333393975672102</c:v>
                </c:pt>
                <c:pt idx="8547">
                  <c:v>45.956143181369903</c:v>
                </c:pt>
                <c:pt idx="8548">
                  <c:v>36.823444173104797</c:v>
                </c:pt>
                <c:pt idx="8549">
                  <c:v>46.282788254090697</c:v>
                </c:pt>
                <c:pt idx="8550">
                  <c:v>37.772138505550899</c:v>
                </c:pt>
                <c:pt idx="8551">
                  <c:v>45.689501454058998</c:v>
                </c:pt>
                <c:pt idx="8552">
                  <c:v>39.006385048918197</c:v>
                </c:pt>
                <c:pt idx="8553">
                  <c:v>31.158947835258399</c:v>
                </c:pt>
                <c:pt idx="8554">
                  <c:v>30.0637346328474</c:v>
                </c:pt>
                <c:pt idx="8555">
                  <c:v>34.581719002478501</c:v>
                </c:pt>
                <c:pt idx="8556">
                  <c:v>30.5324111975535</c:v>
                </c:pt>
                <c:pt idx="8557">
                  <c:v>31.899897489632</c:v>
                </c:pt>
                <c:pt idx="8558">
                  <c:v>31.667221675898301</c:v>
                </c:pt>
                <c:pt idx="8559">
                  <c:v>31.454090531257101</c:v>
                </c:pt>
                <c:pt idx="8560">
                  <c:v>29.053053748886899</c:v>
                </c:pt>
                <c:pt idx="8561">
                  <c:v>27.406354153895499</c:v>
                </c:pt>
                <c:pt idx="8562">
                  <c:v>29.758789126037598</c:v>
                </c:pt>
                <c:pt idx="8563">
                  <c:v>61.088427883027101</c:v>
                </c:pt>
                <c:pt idx="8564">
                  <c:v>60.766483790182498</c:v>
                </c:pt>
                <c:pt idx="8565">
                  <c:v>29.471715273207298</c:v>
                </c:pt>
                <c:pt idx="8566">
                  <c:v>29.765224968730799</c:v>
                </c:pt>
                <c:pt idx="8567">
                  <c:v>29.604117196050201</c:v>
                </c:pt>
                <c:pt idx="8568">
                  <c:v>29.810189789582701</c:v>
                </c:pt>
                <c:pt idx="8569">
                  <c:v>29.353490629634202</c:v>
                </c:pt>
                <c:pt idx="8570">
                  <c:v>31.506261864320699</c:v>
                </c:pt>
                <c:pt idx="8571">
                  <c:v>28.155494556497001</c:v>
                </c:pt>
                <c:pt idx="8572">
                  <c:v>29.8722802550793</c:v>
                </c:pt>
                <c:pt idx="8573">
                  <c:v>29.983569338271799</c:v>
                </c:pt>
                <c:pt idx="8574">
                  <c:v>29.0682867631965</c:v>
                </c:pt>
                <c:pt idx="8575">
                  <c:v>30.3671637709949</c:v>
                </c:pt>
                <c:pt idx="8576">
                  <c:v>26.9311645089393</c:v>
                </c:pt>
                <c:pt idx="8577">
                  <c:v>32.415403743431398</c:v>
                </c:pt>
                <c:pt idx="8578">
                  <c:v>28.926771118830199</c:v>
                </c:pt>
                <c:pt idx="8579">
                  <c:v>30.1002861434349</c:v>
                </c:pt>
                <c:pt idx="8580">
                  <c:v>30.052071296468799</c:v>
                </c:pt>
                <c:pt idx="8581">
                  <c:v>32.516798509470199</c:v>
                </c:pt>
                <c:pt idx="8582">
                  <c:v>33.630723673256902</c:v>
                </c:pt>
                <c:pt idx="8583">
                  <c:v>28.2396090476818</c:v>
                </c:pt>
                <c:pt idx="8584">
                  <c:v>28.0899463920173</c:v>
                </c:pt>
                <c:pt idx="8585">
                  <c:v>69.020794182085098</c:v>
                </c:pt>
                <c:pt idx="8586">
                  <c:v>60.807132297606998</c:v>
                </c:pt>
                <c:pt idx="8587">
                  <c:v>26.666387494774199</c:v>
                </c:pt>
                <c:pt idx="8588">
                  <c:v>27.580071035288</c:v>
                </c:pt>
                <c:pt idx="8589">
                  <c:v>28.973743340683999</c:v>
                </c:pt>
                <c:pt idx="8590">
                  <c:v>29.8147086519479</c:v>
                </c:pt>
                <c:pt idx="8591">
                  <c:v>33.695944276049502</c:v>
                </c:pt>
                <c:pt idx="8592">
                  <c:v>37.6459025592385</c:v>
                </c:pt>
                <c:pt idx="8593">
                  <c:v>30.167701967874901</c:v>
                </c:pt>
                <c:pt idx="8594">
                  <c:v>31.535727371896701</c:v>
                </c:pt>
                <c:pt idx="8595">
                  <c:v>38.415215767690498</c:v>
                </c:pt>
                <c:pt idx="8596">
                  <c:v>39.408056482057198</c:v>
                </c:pt>
                <c:pt idx="8597">
                  <c:v>42.046206825582097</c:v>
                </c:pt>
                <c:pt idx="8598">
                  <c:v>46.098773807255498</c:v>
                </c:pt>
                <c:pt idx="8599">
                  <c:v>55.56470091656</c:v>
                </c:pt>
                <c:pt idx="8600">
                  <c:v>45.955432999094697</c:v>
                </c:pt>
                <c:pt idx="8601">
                  <c:v>32.317147644940803</c:v>
                </c:pt>
                <c:pt idx="8602">
                  <c:v>29.390964338039598</c:v>
                </c:pt>
                <c:pt idx="8603">
                  <c:v>39.524024175975597</c:v>
                </c:pt>
                <c:pt idx="8604">
                  <c:v>33.2389026652463</c:v>
                </c:pt>
                <c:pt idx="8605">
                  <c:v>42.641628360017897</c:v>
                </c:pt>
                <c:pt idx="8606">
                  <c:v>32.4804157427821</c:v>
                </c:pt>
                <c:pt idx="8607">
                  <c:v>62.927353598196099</c:v>
                </c:pt>
                <c:pt idx="8608">
                  <c:v>66.352724290094301</c:v>
                </c:pt>
                <c:pt idx="8609">
                  <c:v>42.593069976528596</c:v>
                </c:pt>
                <c:pt idx="8610">
                  <c:v>36.266498884359301</c:v>
                </c:pt>
                <c:pt idx="8611">
                  <c:v>47.828419714157398</c:v>
                </c:pt>
                <c:pt idx="8612">
                  <c:v>36.420119887267198</c:v>
                </c:pt>
                <c:pt idx="8613">
                  <c:v>49.414206793942597</c:v>
                </c:pt>
                <c:pt idx="8614">
                  <c:v>36.457758772375698</c:v>
                </c:pt>
                <c:pt idx="8615">
                  <c:v>43.294065170041598</c:v>
                </c:pt>
                <c:pt idx="8616">
                  <c:v>42.283530386038102</c:v>
                </c:pt>
                <c:pt idx="8617">
                  <c:v>48.520215883624402</c:v>
                </c:pt>
                <c:pt idx="8618">
                  <c:v>34.721274084682598</c:v>
                </c:pt>
                <c:pt idx="8619">
                  <c:v>44.8081900658077</c:v>
                </c:pt>
                <c:pt idx="8620">
                  <c:v>44.7039511585672</c:v>
                </c:pt>
                <c:pt idx="8621">
                  <c:v>61.485830857464897</c:v>
                </c:pt>
                <c:pt idx="8622">
                  <c:v>60.144966229458099</c:v>
                </c:pt>
                <c:pt idx="8623">
                  <c:v>51.885819154721098</c:v>
                </c:pt>
                <c:pt idx="8624">
                  <c:v>62.6973518807999</c:v>
                </c:pt>
                <c:pt idx="8625">
                  <c:v>48.314769110728797</c:v>
                </c:pt>
                <c:pt idx="8626">
                  <c:v>57.200514971369699</c:v>
                </c:pt>
                <c:pt idx="8627">
                  <c:v>55.2773861835174</c:v>
                </c:pt>
                <c:pt idx="8628">
                  <c:v>57.201465573380602</c:v>
                </c:pt>
                <c:pt idx="8629">
                  <c:v>41.508124251034097</c:v>
                </c:pt>
                <c:pt idx="8630">
                  <c:v>50.711888480755</c:v>
                </c:pt>
                <c:pt idx="8631">
                  <c:v>54.618699352111797</c:v>
                </c:pt>
                <c:pt idx="8632">
                  <c:v>46.430124322222902</c:v>
                </c:pt>
                <c:pt idx="8633">
                  <c:v>31.685017953466801</c:v>
                </c:pt>
                <c:pt idx="8634">
                  <c:v>32.2778645924815</c:v>
                </c:pt>
                <c:pt idx="8635">
                  <c:v>38.813080847171904</c:v>
                </c:pt>
                <c:pt idx="8636">
                  <c:v>32.836474986469803</c:v>
                </c:pt>
                <c:pt idx="8637">
                  <c:v>40.9587265294955</c:v>
                </c:pt>
                <c:pt idx="8638">
                  <c:v>33.991752952106999</c:v>
                </c:pt>
                <c:pt idx="8639">
                  <c:v>42.4904156799685</c:v>
                </c:pt>
                <c:pt idx="8640">
                  <c:v>34.848212148304398</c:v>
                </c:pt>
                <c:pt idx="8641">
                  <c:v>43.624048983500202</c:v>
                </c:pt>
                <c:pt idx="8642">
                  <c:v>35.538549024251502</c:v>
                </c:pt>
                <c:pt idx="8643">
                  <c:v>47.239501023669</c:v>
                </c:pt>
                <c:pt idx="8644">
                  <c:v>39.1484070800783</c:v>
                </c:pt>
                <c:pt idx="8645">
                  <c:v>57.205650089709302</c:v>
                </c:pt>
                <c:pt idx="8646">
                  <c:v>25.484935346870198</c:v>
                </c:pt>
                <c:pt idx="8647">
                  <c:v>23.465613449921499</c:v>
                </c:pt>
                <c:pt idx="8648">
                  <c:v>45.418041219884998</c:v>
                </c:pt>
                <c:pt idx="8649">
                  <c:v>37.427032881253197</c:v>
                </c:pt>
                <c:pt idx="8650">
                  <c:v>49.704717097673097</c:v>
                </c:pt>
                <c:pt idx="8651">
                  <c:v>39.9804063207308</c:v>
                </c:pt>
                <c:pt idx="8652">
                  <c:v>51.910035461809599</c:v>
                </c:pt>
                <c:pt idx="8653">
                  <c:v>40.024502916997299</c:v>
                </c:pt>
                <c:pt idx="8654">
                  <c:v>30.525913781948599</c:v>
                </c:pt>
                <c:pt idx="8655">
                  <c:v>27.839929816186199</c:v>
                </c:pt>
                <c:pt idx="8656">
                  <c:v>29.444251117908902</c:v>
                </c:pt>
                <c:pt idx="8657">
                  <c:v>28.933758481106299</c:v>
                </c:pt>
                <c:pt idx="8658">
                  <c:v>26.887764911830899</c:v>
                </c:pt>
                <c:pt idx="8659">
                  <c:v>28.267420151604199</c:v>
                </c:pt>
                <c:pt idx="8660">
                  <c:v>27.355925008536001</c:v>
                </c:pt>
                <c:pt idx="8661">
                  <c:v>30.146234114634598</c:v>
                </c:pt>
                <c:pt idx="8662">
                  <c:v>30.268893869005201</c:v>
                </c:pt>
                <c:pt idx="8663">
                  <c:v>27.727017038248299</c:v>
                </c:pt>
                <c:pt idx="8664">
                  <c:v>28.6581547156669</c:v>
                </c:pt>
                <c:pt idx="8665">
                  <c:v>29.203043035665502</c:v>
                </c:pt>
                <c:pt idx="8666">
                  <c:v>29.958933969721102</c:v>
                </c:pt>
                <c:pt idx="8667">
                  <c:v>28.9171145630715</c:v>
                </c:pt>
                <c:pt idx="8668">
                  <c:v>63.472314622975802</c:v>
                </c:pt>
                <c:pt idx="8669">
                  <c:v>28.722360218439501</c:v>
                </c:pt>
                <c:pt idx="8670">
                  <c:v>30.0446630050171</c:v>
                </c:pt>
                <c:pt idx="8671">
                  <c:v>29.4223542705273</c:v>
                </c:pt>
                <c:pt idx="8672">
                  <c:v>27.368349863799001</c:v>
                </c:pt>
                <c:pt idx="8673">
                  <c:v>30.6636722379295</c:v>
                </c:pt>
                <c:pt idx="8674">
                  <c:v>26.448617754044999</c:v>
                </c:pt>
                <c:pt idx="8675">
                  <c:v>29.664936498863401</c:v>
                </c:pt>
                <c:pt idx="8676">
                  <c:v>27.91797200852</c:v>
                </c:pt>
                <c:pt idx="8677">
                  <c:v>28.906909589639799</c:v>
                </c:pt>
                <c:pt idx="8678">
                  <c:v>29.938698195099398</c:v>
                </c:pt>
                <c:pt idx="8679">
                  <c:v>29.187219107516899</c:v>
                </c:pt>
                <c:pt idx="8680">
                  <c:v>29.266921752228502</c:v>
                </c:pt>
                <c:pt idx="8681">
                  <c:v>28.471452618985101</c:v>
                </c:pt>
                <c:pt idx="8682">
                  <c:v>28.093487842568099</c:v>
                </c:pt>
                <c:pt idx="8683">
                  <c:v>28.7194484556017</c:v>
                </c:pt>
                <c:pt idx="8684">
                  <c:v>28.834196013254701</c:v>
                </c:pt>
                <c:pt idx="8685">
                  <c:v>27.325254253862301</c:v>
                </c:pt>
                <c:pt idx="8686">
                  <c:v>28.3741565616135</c:v>
                </c:pt>
                <c:pt idx="8687">
                  <c:v>28.386823055658802</c:v>
                </c:pt>
                <c:pt idx="8688">
                  <c:v>28.670748780115701</c:v>
                </c:pt>
                <c:pt idx="8689">
                  <c:v>68.3478352115186</c:v>
                </c:pt>
                <c:pt idx="8690">
                  <c:v>38.684153994007502</c:v>
                </c:pt>
                <c:pt idx="8691">
                  <c:v>29.816776850384201</c:v>
                </c:pt>
                <c:pt idx="8692">
                  <c:v>36.967935169462301</c:v>
                </c:pt>
                <c:pt idx="8693">
                  <c:v>35.245156891113801</c:v>
                </c:pt>
                <c:pt idx="8694">
                  <c:v>38.4836152077647</c:v>
                </c:pt>
                <c:pt idx="8695">
                  <c:v>35.326384434740099</c:v>
                </c:pt>
                <c:pt idx="8696">
                  <c:v>46.633941827246701</c:v>
                </c:pt>
                <c:pt idx="8697">
                  <c:v>42.848717449429699</c:v>
                </c:pt>
                <c:pt idx="8698">
                  <c:v>52.822975164325598</c:v>
                </c:pt>
                <c:pt idx="8699">
                  <c:v>55.4227227774253</c:v>
                </c:pt>
                <c:pt idx="8700">
                  <c:v>33.696414215401703</c:v>
                </c:pt>
                <c:pt idx="8701">
                  <c:v>30.539933018908201</c:v>
                </c:pt>
                <c:pt idx="8702">
                  <c:v>42.038514554277597</c:v>
                </c:pt>
                <c:pt idx="8703">
                  <c:v>37.101269526425902</c:v>
                </c:pt>
                <c:pt idx="8704">
                  <c:v>44.460153446830603</c:v>
                </c:pt>
                <c:pt idx="8705">
                  <c:v>34.610404844997099</c:v>
                </c:pt>
                <c:pt idx="8706">
                  <c:v>44.047266593104801</c:v>
                </c:pt>
                <c:pt idx="8707">
                  <c:v>43.301600019417897</c:v>
                </c:pt>
                <c:pt idx="8708">
                  <c:v>44.516458385047898</c:v>
                </c:pt>
                <c:pt idx="8709">
                  <c:v>39.074347584980799</c:v>
                </c:pt>
                <c:pt idx="8710">
                  <c:v>65.076149920434801</c:v>
                </c:pt>
                <c:pt idx="8711">
                  <c:v>46.241868168673399</c:v>
                </c:pt>
                <c:pt idx="8712">
                  <c:v>38.217468545276297</c:v>
                </c:pt>
                <c:pt idx="8713">
                  <c:v>46.787590592248399</c:v>
                </c:pt>
                <c:pt idx="8714">
                  <c:v>41.8184321846107</c:v>
                </c:pt>
                <c:pt idx="8715">
                  <c:v>54.352369366747403</c:v>
                </c:pt>
                <c:pt idx="8716">
                  <c:v>42.883615486936598</c:v>
                </c:pt>
                <c:pt idx="8717">
                  <c:v>55.286753192892803</c:v>
                </c:pt>
                <c:pt idx="8718">
                  <c:v>44.566872486144298</c:v>
                </c:pt>
                <c:pt idx="8719">
                  <c:v>44.430124322222902</c:v>
                </c:pt>
                <c:pt idx="8720">
                  <c:v>44.214126857724096</c:v>
                </c:pt>
                <c:pt idx="8721">
                  <c:v>54.790056610631403</c:v>
                </c:pt>
                <c:pt idx="8722">
                  <c:v>50.705471714807899</c:v>
                </c:pt>
                <c:pt idx="8723">
                  <c:v>30.057822082357099</c:v>
                </c:pt>
                <c:pt idx="8724">
                  <c:v>33.489834459598001</c:v>
                </c:pt>
                <c:pt idx="8725">
                  <c:v>44.158660055566003</c:v>
                </c:pt>
                <c:pt idx="8726">
                  <c:v>36.305703613593202</c:v>
                </c:pt>
                <c:pt idx="8727">
                  <c:v>43.450666643092099</c:v>
                </c:pt>
                <c:pt idx="8728">
                  <c:v>35.348415284630001</c:v>
                </c:pt>
                <c:pt idx="8729">
                  <c:v>48.840444190398003</c:v>
                </c:pt>
                <c:pt idx="8730">
                  <c:v>35.271211228355497</c:v>
                </c:pt>
                <c:pt idx="8731">
                  <c:v>47.977864150459297</c:v>
                </c:pt>
                <c:pt idx="8732">
                  <c:v>38.3240312483303</c:v>
                </c:pt>
                <c:pt idx="8733">
                  <c:v>49.109670273955203</c:v>
                </c:pt>
                <c:pt idx="8734">
                  <c:v>41.913176765981198</c:v>
                </c:pt>
                <c:pt idx="8735">
                  <c:v>47.6915359967727</c:v>
                </c:pt>
                <c:pt idx="8736">
                  <c:v>42.749910761929101</c:v>
                </c:pt>
                <c:pt idx="8737">
                  <c:v>52.707141162724497</c:v>
                </c:pt>
                <c:pt idx="8738">
                  <c:v>42.793571384756902</c:v>
                </c:pt>
                <c:pt idx="8739">
                  <c:v>54.628929295918397</c:v>
                </c:pt>
                <c:pt idx="8740">
                  <c:v>45.2057919482328</c:v>
                </c:pt>
                <c:pt idx="8741">
                  <c:v>31.081219401112602</c:v>
                </c:pt>
                <c:pt idx="8742">
                  <c:v>27.949153647756798</c:v>
                </c:pt>
                <c:pt idx="8743">
                  <c:v>29.6276979152296</c:v>
                </c:pt>
                <c:pt idx="8744">
                  <c:v>27.665351069123599</c:v>
                </c:pt>
                <c:pt idx="8745">
                  <c:v>27.834900224353301</c:v>
                </c:pt>
                <c:pt idx="8746">
                  <c:v>29.354271225264402</c:v>
                </c:pt>
                <c:pt idx="8747">
                  <c:v>29.950690489024598</c:v>
                </c:pt>
                <c:pt idx="8748">
                  <c:v>27.450062080849499</c:v>
                </c:pt>
                <c:pt idx="8749">
                  <c:v>27.179516289718698</c:v>
                </c:pt>
                <c:pt idx="8750">
                  <c:v>31.068981435922101</c:v>
                </c:pt>
                <c:pt idx="8751">
                  <c:v>69.029756897995</c:v>
                </c:pt>
                <c:pt idx="8752">
                  <c:v>27.490850179999899</c:v>
                </c:pt>
                <c:pt idx="8753">
                  <c:v>27.378797561681601</c:v>
                </c:pt>
                <c:pt idx="8754">
                  <c:v>28.683530044828</c:v>
                </c:pt>
                <c:pt idx="8755">
                  <c:v>30.197685494406802</c:v>
                </c:pt>
                <c:pt idx="8756">
                  <c:v>30.428749400652801</c:v>
                </c:pt>
                <c:pt idx="8757">
                  <c:v>30.571980556298001</c:v>
                </c:pt>
                <c:pt idx="8758">
                  <c:v>29.9954235972058</c:v>
                </c:pt>
                <c:pt idx="8759">
                  <c:v>28.762966235477901</c:v>
                </c:pt>
                <c:pt idx="8760">
                  <c:v>29.665637375408799</c:v>
                </c:pt>
                <c:pt idx="8761">
                  <c:v>27.8723087926505</c:v>
                </c:pt>
                <c:pt idx="8762">
                  <c:v>27.940294127750999</c:v>
                </c:pt>
                <c:pt idx="8763">
                  <c:v>28.790874584276199</c:v>
                </c:pt>
                <c:pt idx="8764">
                  <c:v>29.562770753115</c:v>
                </c:pt>
                <c:pt idx="8765">
                  <c:v>27.868886920727</c:v>
                </c:pt>
                <c:pt idx="8766">
                  <c:v>30.401322158082401</c:v>
                </c:pt>
                <c:pt idx="8767">
                  <c:v>30.933125226196999</c:v>
                </c:pt>
                <c:pt idx="8768">
                  <c:v>29.950087943023401</c:v>
                </c:pt>
                <c:pt idx="8769">
                  <c:v>28.118302966798399</c:v>
                </c:pt>
                <c:pt idx="8770">
                  <c:v>28.035286086437299</c:v>
                </c:pt>
                <c:pt idx="8771">
                  <c:v>30.002483854365</c:v>
                </c:pt>
                <c:pt idx="8772">
                  <c:v>68.501568117102195</c:v>
                </c:pt>
                <c:pt idx="8773">
                  <c:v>28.389969633077399</c:v>
                </c:pt>
                <c:pt idx="8774">
                  <c:v>27.665778822501</c:v>
                </c:pt>
                <c:pt idx="8775">
                  <c:v>28.099463361829802</c:v>
                </c:pt>
                <c:pt idx="8776">
                  <c:v>30.792087120862199</c:v>
                </c:pt>
                <c:pt idx="8777">
                  <c:v>31.225194704946698</c:v>
                </c:pt>
                <c:pt idx="8778">
                  <c:v>28.056852580412901</c:v>
                </c:pt>
                <c:pt idx="8779">
                  <c:v>30.501731912627498</c:v>
                </c:pt>
                <c:pt idx="8780">
                  <c:v>33.102563488147297</c:v>
                </c:pt>
                <c:pt idx="8781">
                  <c:v>35.400476189700697</c:v>
                </c:pt>
                <c:pt idx="8782">
                  <c:v>35.561258261840102</c:v>
                </c:pt>
                <c:pt idx="8783">
                  <c:v>68.666638425068399</c:v>
                </c:pt>
                <c:pt idx="8784">
                  <c:v>57.819378856033602</c:v>
                </c:pt>
                <c:pt idx="8785">
                  <c:v>51.816096294232999</c:v>
                </c:pt>
                <c:pt idx="8786">
                  <c:v>47.857937543898998</c:v>
                </c:pt>
                <c:pt idx="8787">
                  <c:v>46.627115609190597</c:v>
                </c:pt>
                <c:pt idx="8788">
                  <c:v>51.985975799984502</c:v>
                </c:pt>
                <c:pt idx="8789">
                  <c:v>53.665559972892503</c:v>
                </c:pt>
                <c:pt idx="8790">
                  <c:v>62.307423747526698</c:v>
                </c:pt>
                <c:pt idx="8791">
                  <c:v>62.483897016280601</c:v>
                </c:pt>
                <c:pt idx="8792">
                  <c:v>33.503338004034099</c:v>
                </c:pt>
                <c:pt idx="8793">
                  <c:v>35.987434473122299</c:v>
                </c:pt>
                <c:pt idx="8794">
                  <c:v>42.712754378908002</c:v>
                </c:pt>
                <c:pt idx="8795">
                  <c:v>34.309304465718803</c:v>
                </c:pt>
                <c:pt idx="8796">
                  <c:v>47.117652728932299</c:v>
                </c:pt>
                <c:pt idx="8797">
                  <c:v>40.283307824001596</c:v>
                </c:pt>
                <c:pt idx="8798">
                  <c:v>46.471205086573903</c:v>
                </c:pt>
                <c:pt idx="8799">
                  <c:v>40.060194267965102</c:v>
                </c:pt>
                <c:pt idx="8800">
                  <c:v>46.974851498001399</c:v>
                </c:pt>
                <c:pt idx="8801">
                  <c:v>41.354828173189802</c:v>
                </c:pt>
                <c:pt idx="8802">
                  <c:v>47.701537484913999</c:v>
                </c:pt>
                <c:pt idx="8803">
                  <c:v>44.161195401635602</c:v>
                </c:pt>
                <c:pt idx="8804">
                  <c:v>55.275261392132499</c:v>
                </c:pt>
                <c:pt idx="8805">
                  <c:v>41.421694649383703</c:v>
                </c:pt>
                <c:pt idx="8806">
                  <c:v>63.6983198737584</c:v>
                </c:pt>
                <c:pt idx="8807">
                  <c:v>46.947015423704201</c:v>
                </c:pt>
                <c:pt idx="8808">
                  <c:v>58.066931151015602</c:v>
                </c:pt>
                <c:pt idx="8809">
                  <c:v>48.2787523590994</c:v>
                </c:pt>
                <c:pt idx="8810">
                  <c:v>31.8372210733523</c:v>
                </c:pt>
                <c:pt idx="8811">
                  <c:v>30.181221332051599</c:v>
                </c:pt>
                <c:pt idx="8812">
                  <c:v>34.3093621612433</c:v>
                </c:pt>
                <c:pt idx="8813">
                  <c:v>29.532997225884401</c:v>
                </c:pt>
                <c:pt idx="8814">
                  <c:v>31.3325331956705</c:v>
                </c:pt>
                <c:pt idx="8815">
                  <c:v>29.9520416809839</c:v>
                </c:pt>
                <c:pt idx="8816">
                  <c:v>24.741707989584999</c:v>
                </c:pt>
                <c:pt idx="8817">
                  <c:v>23.136682943814801</c:v>
                </c:pt>
                <c:pt idx="8818">
                  <c:v>31.0022998567343</c:v>
                </c:pt>
                <c:pt idx="8819">
                  <c:v>30.236198491247901</c:v>
                </c:pt>
                <c:pt idx="8820">
                  <c:v>50.648774695177202</c:v>
                </c:pt>
                <c:pt idx="8821">
                  <c:v>56.252801935839898</c:v>
                </c:pt>
                <c:pt idx="8822">
                  <c:v>59.06738689913</c:v>
                </c:pt>
                <c:pt idx="8823">
                  <c:v>30.829007603634199</c:v>
                </c:pt>
                <c:pt idx="8824">
                  <c:v>33.354930226025999</c:v>
                </c:pt>
                <c:pt idx="8825">
                  <c:v>40.109241977743601</c:v>
                </c:pt>
                <c:pt idx="8826">
                  <c:v>37.281343306904198</c:v>
                </c:pt>
                <c:pt idx="8827">
                  <c:v>43.006644678778201</c:v>
                </c:pt>
                <c:pt idx="8828">
                  <c:v>36.5413977407704</c:v>
                </c:pt>
                <c:pt idx="8829">
                  <c:v>47.426912372053003</c:v>
                </c:pt>
                <c:pt idx="8830">
                  <c:v>39.325814458793097</c:v>
                </c:pt>
                <c:pt idx="8831">
                  <c:v>52.432411360403798</c:v>
                </c:pt>
                <c:pt idx="8832">
                  <c:v>38.362246158109997</c:v>
                </c:pt>
                <c:pt idx="8833">
                  <c:v>53.656213773084801</c:v>
                </c:pt>
                <c:pt idx="8834">
                  <c:v>43.1534193012156</c:v>
                </c:pt>
                <c:pt idx="8835">
                  <c:v>30.2079062875791</c:v>
                </c:pt>
                <c:pt idx="8836">
                  <c:v>33.375259368136298</c:v>
                </c:pt>
                <c:pt idx="8837">
                  <c:v>53.307738078759201</c:v>
                </c:pt>
                <c:pt idx="8838">
                  <c:v>45.401846458405899</c:v>
                </c:pt>
                <c:pt idx="8839">
                  <c:v>58.127886007292098</c:v>
                </c:pt>
                <c:pt idx="8840">
                  <c:v>47.781913864459398</c:v>
                </c:pt>
                <c:pt idx="8841">
                  <c:v>63.2168806557995</c:v>
                </c:pt>
                <c:pt idx="8842">
                  <c:v>51.121949184356602</c:v>
                </c:pt>
                <c:pt idx="8843">
                  <c:v>27.094563197188101</c:v>
                </c:pt>
                <c:pt idx="8844">
                  <c:v>27.250041623753599</c:v>
                </c:pt>
                <c:pt idx="8845">
                  <c:v>28.858177344099701</c:v>
                </c:pt>
                <c:pt idx="8846">
                  <c:v>28.317179904803901</c:v>
                </c:pt>
                <c:pt idx="8847">
                  <c:v>28.718078186896399</c:v>
                </c:pt>
                <c:pt idx="8848">
                  <c:v>28.144114734684699</c:v>
                </c:pt>
                <c:pt idx="8849">
                  <c:v>29.222606471313</c:v>
                </c:pt>
                <c:pt idx="8850">
                  <c:v>31.062462772234198</c:v>
                </c:pt>
                <c:pt idx="8851">
                  <c:v>27.784808411697199</c:v>
                </c:pt>
                <c:pt idx="8852">
                  <c:v>27.138445451479399</c:v>
                </c:pt>
                <c:pt idx="8853">
                  <c:v>29.7695325910307</c:v>
                </c:pt>
                <c:pt idx="8854">
                  <c:v>28.792622045227201</c:v>
                </c:pt>
                <c:pt idx="8855">
                  <c:v>26.227190086047699</c:v>
                </c:pt>
                <c:pt idx="8856">
                  <c:v>29.108318616709401</c:v>
                </c:pt>
                <c:pt idx="8857">
                  <c:v>29.946754165341499</c:v>
                </c:pt>
                <c:pt idx="8858">
                  <c:v>30.8918668775034</c:v>
                </c:pt>
                <c:pt idx="8859">
                  <c:v>28.053859857726199</c:v>
                </c:pt>
                <c:pt idx="8860">
                  <c:v>30.757975107328001</c:v>
                </c:pt>
                <c:pt idx="8861">
                  <c:v>27.676234585349398</c:v>
                </c:pt>
                <c:pt idx="8862">
                  <c:v>26.652460694730099</c:v>
                </c:pt>
                <c:pt idx="8863">
                  <c:v>27.579773407031599</c:v>
                </c:pt>
                <c:pt idx="8864">
                  <c:v>26.576056465927302</c:v>
                </c:pt>
                <c:pt idx="8865">
                  <c:v>29.267888152262799</c:v>
                </c:pt>
                <c:pt idx="8866">
                  <c:v>29.802022615870101</c:v>
                </c:pt>
                <c:pt idx="8867">
                  <c:v>27.7846830945366</c:v>
                </c:pt>
                <c:pt idx="8868">
                  <c:v>32.518887645798401</c:v>
                </c:pt>
                <c:pt idx="8869">
                  <c:v>30.108492866498899</c:v>
                </c:pt>
                <c:pt idx="8870">
                  <c:v>30.3777588095986</c:v>
                </c:pt>
                <c:pt idx="8871">
                  <c:v>27.4604264924509</c:v>
                </c:pt>
                <c:pt idx="8872">
                  <c:v>27.518332326375798</c:v>
                </c:pt>
                <c:pt idx="8873">
                  <c:v>28.309061431076898</c:v>
                </c:pt>
                <c:pt idx="8874">
                  <c:v>27.760153811304999</c:v>
                </c:pt>
                <c:pt idx="8875">
                  <c:v>28.3321056749364</c:v>
                </c:pt>
                <c:pt idx="8876">
                  <c:v>27.581925357035601</c:v>
                </c:pt>
                <c:pt idx="8877">
                  <c:v>27.341956642899</c:v>
                </c:pt>
                <c:pt idx="8878">
                  <c:v>30.096617359482099</c:v>
                </c:pt>
                <c:pt idx="8879">
                  <c:v>29.250897285603902</c:v>
                </c:pt>
                <c:pt idx="8880">
                  <c:v>30.550811416982601</c:v>
                </c:pt>
                <c:pt idx="8881">
                  <c:v>30.909809720315501</c:v>
                </c:pt>
                <c:pt idx="8882">
                  <c:v>30.071696149932599</c:v>
                </c:pt>
                <c:pt idx="8883">
                  <c:v>29.484078400462899</c:v>
                </c:pt>
                <c:pt idx="8884">
                  <c:v>28.710185377115799</c:v>
                </c:pt>
                <c:pt idx="8885">
                  <c:v>35.303653173591101</c:v>
                </c:pt>
                <c:pt idx="8886">
                  <c:v>37.8253125309948</c:v>
                </c:pt>
                <c:pt idx="8887">
                  <c:v>55.839594034437802</c:v>
                </c:pt>
                <c:pt idx="8888">
                  <c:v>63.9057180684934</c:v>
                </c:pt>
                <c:pt idx="8889">
                  <c:v>65.389859747918607</c:v>
                </c:pt>
                <c:pt idx="8890">
                  <c:v>32.637110893512101</c:v>
                </c:pt>
                <c:pt idx="8891">
                  <c:v>35.844511026940701</c:v>
                </c:pt>
                <c:pt idx="8892">
                  <c:v>49.725027007941897</c:v>
                </c:pt>
                <c:pt idx="8893">
                  <c:v>36.515472908267697</c:v>
                </c:pt>
                <c:pt idx="8894">
                  <c:v>48.966260138107799</c:v>
                </c:pt>
                <c:pt idx="8895">
                  <c:v>53.276188863197298</c:v>
                </c:pt>
                <c:pt idx="8896">
                  <c:v>65.701122914653794</c:v>
                </c:pt>
                <c:pt idx="8897">
                  <c:v>44.649984750235298</c:v>
                </c:pt>
                <c:pt idx="8898">
                  <c:v>48.604248019100901</c:v>
                </c:pt>
                <c:pt idx="8899">
                  <c:v>40.7286484102207</c:v>
                </c:pt>
                <c:pt idx="8900">
                  <c:v>30.170533236150401</c:v>
                </c:pt>
                <c:pt idx="8901">
                  <c:v>30.504293935122401</c:v>
                </c:pt>
                <c:pt idx="8902">
                  <c:v>54.594431094599599</c:v>
                </c:pt>
                <c:pt idx="8903">
                  <c:v>46.515684613619499</c:v>
                </c:pt>
                <c:pt idx="8904">
                  <c:v>62.555115782277198</c:v>
                </c:pt>
                <c:pt idx="8905">
                  <c:v>47.518212282462002</c:v>
                </c:pt>
                <c:pt idx="8906">
                  <c:v>63.678066573345603</c:v>
                </c:pt>
                <c:pt idx="8907">
                  <c:v>55.794064821076702</c:v>
                </c:pt>
                <c:pt idx="8908">
                  <c:v>59.418701306315</c:v>
                </c:pt>
                <c:pt idx="8909">
                  <c:v>32.0010530984163</c:v>
                </c:pt>
                <c:pt idx="8910">
                  <c:v>31.347677185165601</c:v>
                </c:pt>
                <c:pt idx="8911">
                  <c:v>31.2084422200648</c:v>
                </c:pt>
                <c:pt idx="8912">
                  <c:v>29.543515957504098</c:v>
                </c:pt>
                <c:pt idx="8913">
                  <c:v>27.515298658478201</c:v>
                </c:pt>
                <c:pt idx="8914">
                  <c:v>31.2153042651804</c:v>
                </c:pt>
                <c:pt idx="8915">
                  <c:v>31.3602273575891</c:v>
                </c:pt>
                <c:pt idx="8916">
                  <c:v>30.1567063176056</c:v>
                </c:pt>
                <c:pt idx="8917">
                  <c:v>31.016874932775799</c:v>
                </c:pt>
                <c:pt idx="8918">
                  <c:v>28.033020451434901</c:v>
                </c:pt>
                <c:pt idx="8919">
                  <c:v>28.8159502689394</c:v>
                </c:pt>
                <c:pt idx="8920">
                  <c:v>27.909326520298301</c:v>
                </c:pt>
                <c:pt idx="8921">
                  <c:v>31.469093849137501</c:v>
                </c:pt>
                <c:pt idx="8922">
                  <c:v>30.293705581134599</c:v>
                </c:pt>
                <c:pt idx="8923">
                  <c:v>29.448973000278102</c:v>
                </c:pt>
                <c:pt idx="8924">
                  <c:v>31.404331088248401</c:v>
                </c:pt>
                <c:pt idx="8925">
                  <c:v>29.907812012781999</c:v>
                </c:pt>
                <c:pt idx="8926">
                  <c:v>25.6135387821327</c:v>
                </c:pt>
                <c:pt idx="8927">
                  <c:v>28.9578896342002</c:v>
                </c:pt>
                <c:pt idx="8928">
                  <c:v>29.7674462464214</c:v>
                </c:pt>
                <c:pt idx="8929">
                  <c:v>28.3452552914511</c:v>
                </c:pt>
                <c:pt idx="8930">
                  <c:v>29.022456974764602</c:v>
                </c:pt>
                <c:pt idx="8931">
                  <c:v>27.761416598831701</c:v>
                </c:pt>
                <c:pt idx="8932">
                  <c:v>26.9337169155135</c:v>
                </c:pt>
                <c:pt idx="8933">
                  <c:v>31.731372429960999</c:v>
                </c:pt>
                <c:pt idx="8934">
                  <c:v>26.842067730047901</c:v>
                </c:pt>
                <c:pt idx="8935">
                  <c:v>30.4051702324284</c:v>
                </c:pt>
                <c:pt idx="8936">
                  <c:v>28.356161916905801</c:v>
                </c:pt>
                <c:pt idx="8937">
                  <c:v>30.9773828115882</c:v>
                </c:pt>
                <c:pt idx="8938">
                  <c:v>27.6055684246043</c:v>
                </c:pt>
                <c:pt idx="8939">
                  <c:v>29.621381496068199</c:v>
                </c:pt>
                <c:pt idx="8940">
                  <c:v>30.4543117749818</c:v>
                </c:pt>
                <c:pt idx="8941">
                  <c:v>29.888911610379001</c:v>
                </c:pt>
                <c:pt idx="8942">
                  <c:v>29.662550199565199</c:v>
                </c:pt>
                <c:pt idx="8943">
                  <c:v>28.377130517745201</c:v>
                </c:pt>
                <c:pt idx="8944">
                  <c:v>31.288583629933999</c:v>
                </c:pt>
                <c:pt idx="8945">
                  <c:v>31.840932043279999</c:v>
                </c:pt>
                <c:pt idx="8946">
                  <c:v>29.5332577863173</c:v>
                </c:pt>
                <c:pt idx="8947">
                  <c:v>31.911354549001299</c:v>
                </c:pt>
                <c:pt idx="8948">
                  <c:v>30.244462606127001</c:v>
                </c:pt>
                <c:pt idx="8949">
                  <c:v>31.3749466956167</c:v>
                </c:pt>
                <c:pt idx="8950">
                  <c:v>30.040478528540699</c:v>
                </c:pt>
                <c:pt idx="8951">
                  <c:v>61.579779455755897</c:v>
                </c:pt>
                <c:pt idx="8952">
                  <c:v>38.204399578419398</c:v>
                </c:pt>
                <c:pt idx="8953">
                  <c:v>37.819458141315401</c:v>
                </c:pt>
                <c:pt idx="8954">
                  <c:v>32.096251489207503</c:v>
                </c:pt>
                <c:pt idx="8955">
                  <c:v>34.988643209868698</c:v>
                </c:pt>
                <c:pt idx="8956">
                  <c:v>29.278280636148899</c:v>
                </c:pt>
                <c:pt idx="8957">
                  <c:v>29.7469401403505</c:v>
                </c:pt>
                <c:pt idx="8958">
                  <c:v>44.496831050056201</c:v>
                </c:pt>
                <c:pt idx="8959">
                  <c:v>35.132812227976999</c:v>
                </c:pt>
                <c:pt idx="8960">
                  <c:v>46.518487034132797</c:v>
                </c:pt>
                <c:pt idx="8961">
                  <c:v>37.531836801384898</c:v>
                </c:pt>
                <c:pt idx="8962">
                  <c:v>48.508112076037698</c:v>
                </c:pt>
                <c:pt idx="8963">
                  <c:v>45.094896497408598</c:v>
                </c:pt>
                <c:pt idx="8964">
                  <c:v>54.292985007461198</c:v>
                </c:pt>
                <c:pt idx="8965">
                  <c:v>40.870211513808798</c:v>
                </c:pt>
                <c:pt idx="8966">
                  <c:v>55.339075123682797</c:v>
                </c:pt>
                <c:pt idx="8967">
                  <c:v>49.075725298269901</c:v>
                </c:pt>
                <c:pt idx="8968">
                  <c:v>66.711357588873</c:v>
                </c:pt>
                <c:pt idx="8969">
                  <c:v>50.329696576600298</c:v>
                </c:pt>
                <c:pt idx="8970">
                  <c:v>62.790033811593503</c:v>
                </c:pt>
                <c:pt idx="8971">
                  <c:v>55.754221873877697</c:v>
                </c:pt>
                <c:pt idx="8972">
                  <c:v>67.564873537846907</c:v>
                </c:pt>
                <c:pt idx="8973">
                  <c:v>33.695945516813403</c:v>
                </c:pt>
                <c:pt idx="8974">
                  <c:v>31.171324300726699</c:v>
                </c:pt>
                <c:pt idx="8975">
                  <c:v>67.236477185339396</c:v>
                </c:pt>
                <c:pt idx="8976">
                  <c:v>65.499777927735494</c:v>
                </c:pt>
                <c:pt idx="8977">
                  <c:v>35.770210513442798</c:v>
                </c:pt>
                <c:pt idx="8978">
                  <c:v>32.805779571612199</c:v>
                </c:pt>
                <c:pt idx="8979">
                  <c:v>33.272053862184102</c:v>
                </c:pt>
                <c:pt idx="8980">
                  <c:v>41.5433949830174</c:v>
                </c:pt>
                <c:pt idx="8981">
                  <c:v>46.703752481237103</c:v>
                </c:pt>
                <c:pt idx="8982">
                  <c:v>39.314392140814903</c:v>
                </c:pt>
                <c:pt idx="8983">
                  <c:v>49.291031812335</c:v>
                </c:pt>
                <c:pt idx="8984">
                  <c:v>39.967139762212199</c:v>
                </c:pt>
                <c:pt idx="8985">
                  <c:v>56.257277061275303</c:v>
                </c:pt>
                <c:pt idx="8986">
                  <c:v>41.944967930516597</c:v>
                </c:pt>
                <c:pt idx="8987">
                  <c:v>56.524925513449404</c:v>
                </c:pt>
                <c:pt idx="8988">
                  <c:v>44.670114129346999</c:v>
                </c:pt>
                <c:pt idx="8989">
                  <c:v>55.025961047300903</c:v>
                </c:pt>
                <c:pt idx="8990">
                  <c:v>52.899546275881796</c:v>
                </c:pt>
                <c:pt idx="8991">
                  <c:v>62.831554116579497</c:v>
                </c:pt>
                <c:pt idx="8992">
                  <c:v>53.513030852138797</c:v>
                </c:pt>
                <c:pt idx="8993">
                  <c:v>59.990411841354899</c:v>
                </c:pt>
                <c:pt idx="8994">
                  <c:v>60.652786860557697</c:v>
                </c:pt>
                <c:pt idx="8995">
                  <c:v>69.768973781959403</c:v>
                </c:pt>
                <c:pt idx="8996">
                  <c:v>59.926925793442201</c:v>
                </c:pt>
                <c:pt idx="8997">
                  <c:v>53.484218566537599</c:v>
                </c:pt>
                <c:pt idx="8998">
                  <c:v>53.232122026417301</c:v>
                </c:pt>
                <c:pt idx="8999">
                  <c:v>29.7019208809796</c:v>
                </c:pt>
                <c:pt idx="9000">
                  <c:v>31.031185283980999</c:v>
                </c:pt>
                <c:pt idx="9001">
                  <c:v>24.4923930761978</c:v>
                </c:pt>
                <c:pt idx="9002">
                  <c:v>25.981918799133801</c:v>
                </c:pt>
                <c:pt idx="9003">
                  <c:v>28.887168879840601</c:v>
                </c:pt>
                <c:pt idx="9004">
                  <c:v>31.069881765275198</c:v>
                </c:pt>
                <c:pt idx="9005">
                  <c:v>28.6391707167916</c:v>
                </c:pt>
                <c:pt idx="9006">
                  <c:v>28.358300993983701</c:v>
                </c:pt>
                <c:pt idx="9007">
                  <c:v>28.4207089399602</c:v>
                </c:pt>
                <c:pt idx="9008">
                  <c:v>30.0752486122636</c:v>
                </c:pt>
                <c:pt idx="9009">
                  <c:v>30.642436097359901</c:v>
                </c:pt>
                <c:pt idx="9010">
                  <c:v>29.7383416460641</c:v>
                </c:pt>
                <c:pt idx="9011">
                  <c:v>27.9895198871587</c:v>
                </c:pt>
                <c:pt idx="9012">
                  <c:v>29.536306653573501</c:v>
                </c:pt>
                <c:pt idx="9013">
                  <c:v>30.822609294050999</c:v>
                </c:pt>
                <c:pt idx="9014">
                  <c:v>31.136693182568099</c:v>
                </c:pt>
                <c:pt idx="9015">
                  <c:v>28.642692780405401</c:v>
                </c:pt>
                <c:pt idx="9016">
                  <c:v>28.4739180169862</c:v>
                </c:pt>
                <c:pt idx="9017">
                  <c:v>25.9444123784506</c:v>
                </c:pt>
                <c:pt idx="9018">
                  <c:v>26.619310893651701</c:v>
                </c:pt>
                <c:pt idx="9019">
                  <c:v>31.150316615822401</c:v>
                </c:pt>
                <c:pt idx="9020">
                  <c:v>29.775270814183799</c:v>
                </c:pt>
                <c:pt idx="9021">
                  <c:v>27.5019989095235</c:v>
                </c:pt>
                <c:pt idx="9022">
                  <c:v>24.906737743830401</c:v>
                </c:pt>
                <c:pt idx="9023">
                  <c:v>28.010355881349099</c:v>
                </c:pt>
                <c:pt idx="9024">
                  <c:v>27.3161118396722</c:v>
                </c:pt>
                <c:pt idx="9025">
                  <c:v>28.1462986343609</c:v>
                </c:pt>
                <c:pt idx="9026">
                  <c:v>27.154088383184501</c:v>
                </c:pt>
                <c:pt idx="9027">
                  <c:v>27.8417473803013</c:v>
                </c:pt>
                <c:pt idx="9028">
                  <c:v>28.398801235893899</c:v>
                </c:pt>
                <c:pt idx="9029">
                  <c:v>27.410327235211</c:v>
                </c:pt>
                <c:pt idx="9030">
                  <c:v>27.953742303095201</c:v>
                </c:pt>
                <c:pt idx="9031">
                  <c:v>30.033110406822399</c:v>
                </c:pt>
                <c:pt idx="9032">
                  <c:v>30.808823475812499</c:v>
                </c:pt>
                <c:pt idx="9033">
                  <c:v>39.812744677684798</c:v>
                </c:pt>
                <c:pt idx="9034">
                  <c:v>28.882742919677298</c:v>
                </c:pt>
                <c:pt idx="9035">
                  <c:v>36.914229941945401</c:v>
                </c:pt>
                <c:pt idx="9036">
                  <c:v>29.826179825007301</c:v>
                </c:pt>
                <c:pt idx="9037">
                  <c:v>28.305028793091001</c:v>
                </c:pt>
                <c:pt idx="9038">
                  <c:v>29.4216088815745</c:v>
                </c:pt>
                <c:pt idx="9039">
                  <c:v>34.398907011022096</c:v>
                </c:pt>
                <c:pt idx="9040">
                  <c:v>31.414795846635599</c:v>
                </c:pt>
                <c:pt idx="9041">
                  <c:v>30.138215367311499</c:v>
                </c:pt>
                <c:pt idx="9042">
                  <c:v>28.113772317175499</c:v>
                </c:pt>
                <c:pt idx="9043">
                  <c:v>33.663862307459603</c:v>
                </c:pt>
                <c:pt idx="9044">
                  <c:v>33.239428283881502</c:v>
                </c:pt>
                <c:pt idx="9045">
                  <c:v>38.9949059659886</c:v>
                </c:pt>
                <c:pt idx="9046">
                  <c:v>39.998171424104598</c:v>
                </c:pt>
                <c:pt idx="9047">
                  <c:v>28.876139728944199</c:v>
                </c:pt>
                <c:pt idx="9048">
                  <c:v>30.1917223827848</c:v>
                </c:pt>
                <c:pt idx="9049">
                  <c:v>70.256353197127893</c:v>
                </c:pt>
                <c:pt idx="9050">
                  <c:v>66.763577448648704</c:v>
                </c:pt>
                <c:pt idx="9051">
                  <c:v>66.242535878968894</c:v>
                </c:pt>
                <c:pt idx="9052">
                  <c:v>68.275870689046798</c:v>
                </c:pt>
                <c:pt idx="9053">
                  <c:v>69.135202012076505</c:v>
                </c:pt>
                <c:pt idx="9054">
                  <c:v>32.9230666629133</c:v>
                </c:pt>
                <c:pt idx="9055">
                  <c:v>28.727358791173199</c:v>
                </c:pt>
                <c:pt idx="9056">
                  <c:v>34.924665852570399</c:v>
                </c:pt>
                <c:pt idx="9057">
                  <c:v>34.181608915695499</c:v>
                </c:pt>
                <c:pt idx="9058">
                  <c:v>51.052260280330401</c:v>
                </c:pt>
                <c:pt idx="9059">
                  <c:v>35.858530263900398</c:v>
                </c:pt>
                <c:pt idx="9060">
                  <c:v>44.718790075222003</c:v>
                </c:pt>
                <c:pt idx="9061">
                  <c:v>44.373377051651602</c:v>
                </c:pt>
                <c:pt idx="9062">
                  <c:v>54.281657918117403</c:v>
                </c:pt>
                <c:pt idx="9063">
                  <c:v>45.2793081438085</c:v>
                </c:pt>
                <c:pt idx="9064">
                  <c:v>65.077000493436302</c:v>
                </c:pt>
                <c:pt idx="9065">
                  <c:v>45.333439108461398</c:v>
                </c:pt>
                <c:pt idx="9066">
                  <c:v>60.193374615101398</c:v>
                </c:pt>
                <c:pt idx="9067">
                  <c:v>58.7649548699249</c:v>
                </c:pt>
                <c:pt idx="9068">
                  <c:v>31.247826947388699</c:v>
                </c:pt>
                <c:pt idx="9069">
                  <c:v>33.351787937292798</c:v>
                </c:pt>
                <c:pt idx="9070">
                  <c:v>63.114815411932398</c:v>
                </c:pt>
                <c:pt idx="9071">
                  <c:v>68.159506876972998</c:v>
                </c:pt>
                <c:pt idx="9072">
                  <c:v>37.102745725354801</c:v>
                </c:pt>
                <c:pt idx="9073">
                  <c:v>36.960682748983899</c:v>
                </c:pt>
                <c:pt idx="9074">
                  <c:v>47.336401122239899</c:v>
                </c:pt>
                <c:pt idx="9075">
                  <c:v>40.782741841763603</c:v>
                </c:pt>
                <c:pt idx="9076">
                  <c:v>49.475871522303301</c:v>
                </c:pt>
                <c:pt idx="9077">
                  <c:v>40.223457557846103</c:v>
                </c:pt>
                <c:pt idx="9078">
                  <c:v>54.620796088119299</c:v>
                </c:pt>
                <c:pt idx="9079">
                  <c:v>51.6979529178154</c:v>
                </c:pt>
                <c:pt idx="9080">
                  <c:v>56.606923881689703</c:v>
                </c:pt>
                <c:pt idx="9081">
                  <c:v>53.742986135780903</c:v>
                </c:pt>
                <c:pt idx="9082">
                  <c:v>65.773997945449906</c:v>
                </c:pt>
                <c:pt idx="9083">
                  <c:v>54.069547301838497</c:v>
                </c:pt>
                <c:pt idx="9084">
                  <c:v>64.906561865538194</c:v>
                </c:pt>
                <c:pt idx="9085">
                  <c:v>63.855391906543097</c:v>
                </c:pt>
                <c:pt idx="9086">
                  <c:v>42.407319327752397</c:v>
                </c:pt>
                <c:pt idx="9087">
                  <c:v>41.9467132671464</c:v>
                </c:pt>
                <c:pt idx="9088">
                  <c:v>62.863417400520397</c:v>
                </c:pt>
                <c:pt idx="9089">
                  <c:v>28.665848848117299</c:v>
                </c:pt>
                <c:pt idx="9090">
                  <c:v>30.7513931646778</c:v>
                </c:pt>
                <c:pt idx="9091">
                  <c:v>30.925225592214701</c:v>
                </c:pt>
                <c:pt idx="9092">
                  <c:v>29.016651129975301</c:v>
                </c:pt>
                <c:pt idx="9093">
                  <c:v>28.421560414232101</c:v>
                </c:pt>
                <c:pt idx="9094">
                  <c:v>27.4295505464363</c:v>
                </c:pt>
                <c:pt idx="9095">
                  <c:v>27.887859597631099</c:v>
                </c:pt>
                <c:pt idx="9096">
                  <c:v>26.696617778239901</c:v>
                </c:pt>
                <c:pt idx="9097">
                  <c:v>28.2983739555578</c:v>
                </c:pt>
                <c:pt idx="9098">
                  <c:v>29.963302079264398</c:v>
                </c:pt>
                <c:pt idx="9099">
                  <c:v>29.130630809828801</c:v>
                </c:pt>
                <c:pt idx="9100">
                  <c:v>25.928858781751199</c:v>
                </c:pt>
                <c:pt idx="9101">
                  <c:v>27.1428836641869</c:v>
                </c:pt>
                <c:pt idx="9102">
                  <c:v>28.3068770661143</c:v>
                </c:pt>
                <c:pt idx="9103">
                  <c:v>27.607883535069899</c:v>
                </c:pt>
                <c:pt idx="9104">
                  <c:v>28.094557070916</c:v>
                </c:pt>
                <c:pt idx="9105">
                  <c:v>30.908658601545699</c:v>
                </c:pt>
                <c:pt idx="9106">
                  <c:v>32.402067236844204</c:v>
                </c:pt>
                <c:pt idx="9107">
                  <c:v>27.443769546394499</c:v>
                </c:pt>
                <c:pt idx="9108">
                  <c:v>26.354750702989701</c:v>
                </c:pt>
                <c:pt idx="9109">
                  <c:v>28.617233389485602</c:v>
                </c:pt>
                <c:pt idx="9110">
                  <c:v>28.781676335707601</c:v>
                </c:pt>
                <c:pt idx="9111">
                  <c:v>25.932330749519899</c:v>
                </c:pt>
                <c:pt idx="9112">
                  <c:v>28.057912503031101</c:v>
                </c:pt>
                <c:pt idx="9113">
                  <c:v>28.850280812027201</c:v>
                </c:pt>
                <c:pt idx="9114">
                  <c:v>29.3859425009815</c:v>
                </c:pt>
                <c:pt idx="9115">
                  <c:v>27.782427385645899</c:v>
                </c:pt>
                <c:pt idx="9116">
                  <c:v>27.543165906970099</c:v>
                </c:pt>
                <c:pt idx="9117">
                  <c:v>30.256543304484701</c:v>
                </c:pt>
                <c:pt idx="9118">
                  <c:v>28.150895354665</c:v>
                </c:pt>
                <c:pt idx="9119">
                  <c:v>31.348867077809299</c:v>
                </c:pt>
                <c:pt idx="9120">
                  <c:v>27.791656808409201</c:v>
                </c:pt>
                <c:pt idx="9121">
                  <c:v>29.341794723201399</c:v>
                </c:pt>
                <c:pt idx="9122">
                  <c:v>28.183642682931801</c:v>
                </c:pt>
                <c:pt idx="9123">
                  <c:v>28.877177783097501</c:v>
                </c:pt>
                <c:pt idx="9124">
                  <c:v>30.9113600548914</c:v>
                </c:pt>
                <c:pt idx="9125">
                  <c:v>31.410669686065699</c:v>
                </c:pt>
                <c:pt idx="9126">
                  <c:v>28.513950956167601</c:v>
                </c:pt>
                <c:pt idx="9127">
                  <c:v>32.827023001670099</c:v>
                </c:pt>
                <c:pt idx="9128">
                  <c:v>34.114678850348398</c:v>
                </c:pt>
                <c:pt idx="9129">
                  <c:v>32.0221606648199</c:v>
                </c:pt>
                <c:pt idx="9130">
                  <c:v>30.771072921947098</c:v>
                </c:pt>
                <c:pt idx="9131">
                  <c:v>38.698573222250801</c:v>
                </c:pt>
                <c:pt idx="9132">
                  <c:v>39.003134557517498</c:v>
                </c:pt>
                <c:pt idx="9133">
                  <c:v>38.162608941984203</c:v>
                </c:pt>
                <c:pt idx="9134">
                  <c:v>35.437264065823697</c:v>
                </c:pt>
                <c:pt idx="9135">
                  <c:v>46.677550182892404</c:v>
                </c:pt>
                <c:pt idx="9136">
                  <c:v>40.812064196196999</c:v>
                </c:pt>
                <c:pt idx="9137">
                  <c:v>54.617018737319398</c:v>
                </c:pt>
                <c:pt idx="9138">
                  <c:v>41.246827734889997</c:v>
                </c:pt>
                <c:pt idx="9139">
                  <c:v>52.423086553910601</c:v>
                </c:pt>
                <c:pt idx="9140">
                  <c:v>50.999383728047398</c:v>
                </c:pt>
                <c:pt idx="9141">
                  <c:v>54.3733492895579</c:v>
                </c:pt>
                <c:pt idx="9142">
                  <c:v>58.441781144590799</c:v>
                </c:pt>
                <c:pt idx="9143">
                  <c:v>66.641986630613104</c:v>
                </c:pt>
                <c:pt idx="9144">
                  <c:v>61.820883934208098</c:v>
                </c:pt>
                <c:pt idx="9145">
                  <c:v>29.439923643385502</c:v>
                </c:pt>
                <c:pt idx="9146">
                  <c:v>30.3394503772349</c:v>
                </c:pt>
                <c:pt idx="9147">
                  <c:v>35.914105943096502</c:v>
                </c:pt>
                <c:pt idx="9148">
                  <c:v>38.145619471184801</c:v>
                </c:pt>
                <c:pt idx="9149">
                  <c:v>46.644911421472699</c:v>
                </c:pt>
                <c:pt idx="9150">
                  <c:v>42.260516851086798</c:v>
                </c:pt>
                <c:pt idx="9151">
                  <c:v>57.211121804945499</c:v>
                </c:pt>
                <c:pt idx="9152">
                  <c:v>45.114452488472303</c:v>
                </c:pt>
                <c:pt idx="9153">
                  <c:v>60.992326417702699</c:v>
                </c:pt>
                <c:pt idx="9154">
                  <c:v>52.397653063938598</c:v>
                </c:pt>
                <c:pt idx="9155">
                  <c:v>65.437342233953601</c:v>
                </c:pt>
                <c:pt idx="9156">
                  <c:v>53.254352503059003</c:v>
                </c:pt>
                <c:pt idx="9157">
                  <c:v>68.564348772236897</c:v>
                </c:pt>
                <c:pt idx="9158">
                  <c:v>67.176936741432698</c:v>
                </c:pt>
                <c:pt idx="9159">
                  <c:v>70.053745397250296</c:v>
                </c:pt>
                <c:pt idx="9160">
                  <c:v>34.179257823074899</c:v>
                </c:pt>
                <c:pt idx="9161">
                  <c:v>31.007489483943701</c:v>
                </c:pt>
                <c:pt idx="9162">
                  <c:v>28.867847872311799</c:v>
                </c:pt>
                <c:pt idx="9163">
                  <c:v>25.908201181507799</c:v>
                </c:pt>
                <c:pt idx="9164">
                  <c:v>32.7409347652059</c:v>
                </c:pt>
                <c:pt idx="9165">
                  <c:v>30.6803471750634</c:v>
                </c:pt>
                <c:pt idx="9166">
                  <c:v>30.248664143107799</c:v>
                </c:pt>
                <c:pt idx="9167">
                  <c:v>32.373247391817202</c:v>
                </c:pt>
                <c:pt idx="9168">
                  <c:v>26.722828761932298</c:v>
                </c:pt>
                <c:pt idx="9169">
                  <c:v>26.238617987463702</c:v>
                </c:pt>
                <c:pt idx="9170">
                  <c:v>29.5753238723529</c:v>
                </c:pt>
                <c:pt idx="9171">
                  <c:v>26.9699154287525</c:v>
                </c:pt>
                <c:pt idx="9172">
                  <c:v>28.372218178107101</c:v>
                </c:pt>
                <c:pt idx="9173">
                  <c:v>28.103814255773099</c:v>
                </c:pt>
                <c:pt idx="9174">
                  <c:v>28.034519604497099</c:v>
                </c:pt>
                <c:pt idx="9175">
                  <c:v>31.9771452828364</c:v>
                </c:pt>
                <c:pt idx="9176">
                  <c:v>27.9028353085132</c:v>
                </c:pt>
                <c:pt idx="9177">
                  <c:v>28.7685506038992</c:v>
                </c:pt>
                <c:pt idx="9178">
                  <c:v>26.389169805605601</c:v>
                </c:pt>
                <c:pt idx="9179">
                  <c:v>28.122805078850099</c:v>
                </c:pt>
                <c:pt idx="9180">
                  <c:v>25.974658171465901</c:v>
                </c:pt>
                <c:pt idx="9181">
                  <c:v>25.8014417832383</c:v>
                </c:pt>
                <c:pt idx="9182">
                  <c:v>27.843241880498699</c:v>
                </c:pt>
                <c:pt idx="9183">
                  <c:v>45.310702418970102</c:v>
                </c:pt>
                <c:pt idx="9184">
                  <c:v>32.2221524292491</c:v>
                </c:pt>
                <c:pt idx="9185">
                  <c:v>29.7394834591041</c:v>
                </c:pt>
                <c:pt idx="9186">
                  <c:v>27.9199978658859</c:v>
                </c:pt>
                <c:pt idx="9187">
                  <c:v>29.086270396123901</c:v>
                </c:pt>
                <c:pt idx="9188">
                  <c:v>30.869385630293699</c:v>
                </c:pt>
                <c:pt idx="9189">
                  <c:v>28.332210054204999</c:v>
                </c:pt>
                <c:pt idx="9190">
                  <c:v>26.506195871187298</c:v>
                </c:pt>
                <c:pt idx="9191">
                  <c:v>30.216374191458002</c:v>
                </c:pt>
                <c:pt idx="9192">
                  <c:v>28.028718102381699</c:v>
                </c:pt>
                <c:pt idx="9193">
                  <c:v>28.429127678566999</c:v>
                </c:pt>
                <c:pt idx="9194">
                  <c:v>29.767146601923599</c:v>
                </c:pt>
                <c:pt idx="9195">
                  <c:v>29.552974766505599</c:v>
                </c:pt>
                <c:pt idx="9196">
                  <c:v>28.782788370412401</c:v>
                </c:pt>
                <c:pt idx="9197">
                  <c:v>30.085645904110098</c:v>
                </c:pt>
                <c:pt idx="9198">
                  <c:v>29.6296381598818</c:v>
                </c:pt>
                <c:pt idx="9199">
                  <c:v>30.604268646801799</c:v>
                </c:pt>
                <c:pt idx="9200">
                  <c:v>30.573691879998499</c:v>
                </c:pt>
                <c:pt idx="9201">
                  <c:v>29.214981821644599</c:v>
                </c:pt>
                <c:pt idx="9202">
                  <c:v>34.165187404601703</c:v>
                </c:pt>
                <c:pt idx="9203">
                  <c:v>34.054579655922197</c:v>
                </c:pt>
                <c:pt idx="9204">
                  <c:v>37.067358516654203</c:v>
                </c:pt>
                <c:pt idx="9205">
                  <c:v>37.260426818151501</c:v>
                </c:pt>
                <c:pt idx="9206">
                  <c:v>35.315317130351701</c:v>
                </c:pt>
                <c:pt idx="9207">
                  <c:v>34.6126275185472</c:v>
                </c:pt>
                <c:pt idx="9208">
                  <c:v>39.121413949800697</c:v>
                </c:pt>
                <c:pt idx="9209">
                  <c:v>39.543388934292999</c:v>
                </c:pt>
                <c:pt idx="9210">
                  <c:v>49.799666870384598</c:v>
                </c:pt>
                <c:pt idx="9211">
                  <c:v>41.523009386146697</c:v>
                </c:pt>
                <c:pt idx="9212">
                  <c:v>54.377951283108899</c:v>
                </c:pt>
                <c:pt idx="9213">
                  <c:v>47.581449834245497</c:v>
                </c:pt>
                <c:pt idx="9214">
                  <c:v>63.982292126864003</c:v>
                </c:pt>
                <c:pt idx="9215">
                  <c:v>56.537883431931398</c:v>
                </c:pt>
                <c:pt idx="9216">
                  <c:v>64.633068484509906</c:v>
                </c:pt>
                <c:pt idx="9217">
                  <c:v>62.681651838374002</c:v>
                </c:pt>
                <c:pt idx="9218">
                  <c:v>34.960718576043398</c:v>
                </c:pt>
                <c:pt idx="9219">
                  <c:v>37.911972914742996</c:v>
                </c:pt>
                <c:pt idx="9220">
                  <c:v>68.246460412734507</c:v>
                </c:pt>
                <c:pt idx="9221">
                  <c:v>66.680546499615005</c:v>
                </c:pt>
                <c:pt idx="9222">
                  <c:v>65.257158275268495</c:v>
                </c:pt>
                <c:pt idx="9223">
                  <c:v>67.143777007639699</c:v>
                </c:pt>
                <c:pt idx="9224">
                  <c:v>66.125738978460504</c:v>
                </c:pt>
                <c:pt idx="9225">
                  <c:v>60.497949511068001</c:v>
                </c:pt>
                <c:pt idx="9226">
                  <c:v>62.2097023090273</c:v>
                </c:pt>
                <c:pt idx="9227">
                  <c:v>34.877742175606699</c:v>
                </c:pt>
                <c:pt idx="9228">
                  <c:v>35.468111939553701</c:v>
                </c:pt>
                <c:pt idx="9229">
                  <c:v>61.248032783663902</c:v>
                </c:pt>
                <c:pt idx="9230">
                  <c:v>64.802822333736501</c:v>
                </c:pt>
                <c:pt idx="9231">
                  <c:v>70.288362919680694</c:v>
                </c:pt>
                <c:pt idx="9232">
                  <c:v>35.378986467995503</c:v>
                </c:pt>
                <c:pt idx="9233">
                  <c:v>29.323026462160801</c:v>
                </c:pt>
                <c:pt idx="9234">
                  <c:v>65.618239960686097</c:v>
                </c:pt>
                <c:pt idx="9235">
                  <c:v>57.781803597185103</c:v>
                </c:pt>
                <c:pt idx="9236">
                  <c:v>53.613907421852304</c:v>
                </c:pt>
                <c:pt idx="9237">
                  <c:v>37.115558939739202</c:v>
                </c:pt>
                <c:pt idx="9238">
                  <c:v>35.392534524838901</c:v>
                </c:pt>
                <c:pt idx="9239">
                  <c:v>52.241684380510897</c:v>
                </c:pt>
                <c:pt idx="9240">
                  <c:v>45.641046984551899</c:v>
                </c:pt>
                <c:pt idx="9241">
                  <c:v>57.337657395755798</c:v>
                </c:pt>
                <c:pt idx="9242">
                  <c:v>47.662191463683399</c:v>
                </c:pt>
                <c:pt idx="9243">
                  <c:v>62.634084515102799</c:v>
                </c:pt>
                <c:pt idx="9244">
                  <c:v>57.561903924389</c:v>
                </c:pt>
                <c:pt idx="9245">
                  <c:v>66.210206819068105</c:v>
                </c:pt>
                <c:pt idx="9246">
                  <c:v>56.929621463851703</c:v>
                </c:pt>
                <c:pt idx="9247">
                  <c:v>35.2889498103996</c:v>
                </c:pt>
                <c:pt idx="9248">
                  <c:v>31.9371255267721</c:v>
                </c:pt>
                <c:pt idx="9249">
                  <c:v>26.830665419388598</c:v>
                </c:pt>
                <c:pt idx="9250">
                  <c:v>29.032004653485199</c:v>
                </c:pt>
                <c:pt idx="9251">
                  <c:v>26.545502498161898</c:v>
                </c:pt>
                <c:pt idx="9252">
                  <c:v>28.567121104224</c:v>
                </c:pt>
                <c:pt idx="9253">
                  <c:v>29.1597788369249</c:v>
                </c:pt>
                <c:pt idx="9254">
                  <c:v>26.148426544563002</c:v>
                </c:pt>
                <c:pt idx="9255">
                  <c:v>29.620161204707301</c:v>
                </c:pt>
                <c:pt idx="9256">
                  <c:v>30.365347757834801</c:v>
                </c:pt>
                <c:pt idx="9257">
                  <c:v>28.491212870816799</c:v>
                </c:pt>
                <c:pt idx="9258">
                  <c:v>29.374803542474101</c:v>
                </c:pt>
                <c:pt idx="9259">
                  <c:v>28.1072105369398</c:v>
                </c:pt>
                <c:pt idx="9260">
                  <c:v>28.137442061169502</c:v>
                </c:pt>
                <c:pt idx="9261">
                  <c:v>31.863682846461401</c:v>
                </c:pt>
                <c:pt idx="9262">
                  <c:v>31.305204128549001</c:v>
                </c:pt>
                <c:pt idx="9263">
                  <c:v>28.141658797508899</c:v>
                </c:pt>
                <c:pt idx="9264">
                  <c:v>29.928882976648499</c:v>
                </c:pt>
                <c:pt idx="9265">
                  <c:v>26.037519461576601</c:v>
                </c:pt>
                <c:pt idx="9266">
                  <c:v>26.844829205350301</c:v>
                </c:pt>
                <c:pt idx="9267">
                  <c:v>26.5462865058931</c:v>
                </c:pt>
                <c:pt idx="9268">
                  <c:v>28.255319601023</c:v>
                </c:pt>
                <c:pt idx="9269">
                  <c:v>28.9166466399607</c:v>
                </c:pt>
                <c:pt idx="9270">
                  <c:v>28.894279698131399</c:v>
                </c:pt>
                <c:pt idx="9271">
                  <c:v>26.136696517121202</c:v>
                </c:pt>
                <c:pt idx="9272">
                  <c:v>27.213544861876201</c:v>
                </c:pt>
                <c:pt idx="9273">
                  <c:v>28.4619708558502</c:v>
                </c:pt>
                <c:pt idx="9274">
                  <c:v>29.358202120605199</c:v>
                </c:pt>
                <c:pt idx="9275">
                  <c:v>29.328156710970401</c:v>
                </c:pt>
                <c:pt idx="9276">
                  <c:v>28.666347169945301</c:v>
                </c:pt>
                <c:pt idx="9277">
                  <c:v>29.200690081898902</c:v>
                </c:pt>
                <c:pt idx="9278">
                  <c:v>28.366556882319902</c:v>
                </c:pt>
                <c:pt idx="9279">
                  <c:v>29.929824251212501</c:v>
                </c:pt>
                <c:pt idx="9280">
                  <c:v>29.818097178339801</c:v>
                </c:pt>
                <c:pt idx="9281">
                  <c:v>28.5023642369638</c:v>
                </c:pt>
                <c:pt idx="9282">
                  <c:v>29.394893682425302</c:v>
                </c:pt>
                <c:pt idx="9283">
                  <c:v>35.856956665000098</c:v>
                </c:pt>
                <c:pt idx="9284">
                  <c:v>34.749873849201101</c:v>
                </c:pt>
                <c:pt idx="9285">
                  <c:v>31.042789994262201</c:v>
                </c:pt>
                <c:pt idx="9286">
                  <c:v>30.203216354881999</c:v>
                </c:pt>
                <c:pt idx="9287">
                  <c:v>31.054577562133002</c:v>
                </c:pt>
                <c:pt idx="9288">
                  <c:v>31.326606376394501</c:v>
                </c:pt>
                <c:pt idx="9289">
                  <c:v>30.749353814003701</c:v>
                </c:pt>
                <c:pt idx="9290">
                  <c:v>31.388351134031101</c:v>
                </c:pt>
                <c:pt idx="9291">
                  <c:v>31.899523244200701</c:v>
                </c:pt>
                <c:pt idx="9292">
                  <c:v>33.066514952252597</c:v>
                </c:pt>
                <c:pt idx="9293">
                  <c:v>38.938989076701702</c:v>
                </c:pt>
                <c:pt idx="9294">
                  <c:v>38.099301442132202</c:v>
                </c:pt>
                <c:pt idx="9295">
                  <c:v>54.0485141812729</c:v>
                </c:pt>
                <c:pt idx="9296">
                  <c:v>43.351310607345397</c:v>
                </c:pt>
                <c:pt idx="9297">
                  <c:v>60.649976530174101</c:v>
                </c:pt>
                <c:pt idx="9298">
                  <c:v>55.961826655812999</c:v>
                </c:pt>
                <c:pt idx="9299">
                  <c:v>60.232561043066802</c:v>
                </c:pt>
                <c:pt idx="9300">
                  <c:v>54.362633741754003</c:v>
                </c:pt>
                <c:pt idx="9301">
                  <c:v>63.784009980084903</c:v>
                </c:pt>
                <c:pt idx="9302">
                  <c:v>39.700612495377101</c:v>
                </c:pt>
                <c:pt idx="9303">
                  <c:v>35.726547098896098</c:v>
                </c:pt>
                <c:pt idx="9304">
                  <c:v>26.580732595125301</c:v>
                </c:pt>
                <c:pt idx="9305">
                  <c:v>29.200963205067001</c:v>
                </c:pt>
                <c:pt idx="9306">
                  <c:v>30.938592807709998</c:v>
                </c:pt>
                <c:pt idx="9307">
                  <c:v>31.483149533538601</c:v>
                </c:pt>
                <c:pt idx="9308">
                  <c:v>31.090910853357901</c:v>
                </c:pt>
                <c:pt idx="9309">
                  <c:v>30.697471113657699</c:v>
                </c:pt>
                <c:pt idx="9310">
                  <c:v>24.492734822917001</c:v>
                </c:pt>
                <c:pt idx="9311">
                  <c:v>31.874834832990398</c:v>
                </c:pt>
                <c:pt idx="9312">
                  <c:v>28.206289882322</c:v>
                </c:pt>
                <c:pt idx="9313">
                  <c:v>28.2679687243728</c:v>
                </c:pt>
                <c:pt idx="9314">
                  <c:v>28.7329878270973</c:v>
                </c:pt>
                <c:pt idx="9315">
                  <c:v>30.353210759812001</c:v>
                </c:pt>
                <c:pt idx="9316">
                  <c:v>26.3972519869865</c:v>
                </c:pt>
                <c:pt idx="9317">
                  <c:v>29.650371791045099</c:v>
                </c:pt>
                <c:pt idx="9318">
                  <c:v>36.692275104357897</c:v>
                </c:pt>
                <c:pt idx="9319">
                  <c:v>37.106028786809603</c:v>
                </c:pt>
                <c:pt idx="9320">
                  <c:v>26.311025628043399</c:v>
                </c:pt>
                <c:pt idx="9321">
                  <c:v>24.7025353179333</c:v>
                </c:pt>
                <c:pt idx="9322">
                  <c:v>28.1786225519242</c:v>
                </c:pt>
                <c:pt idx="9323">
                  <c:v>27.420105230742902</c:v>
                </c:pt>
                <c:pt idx="9324">
                  <c:v>25.740155798078298</c:v>
                </c:pt>
                <c:pt idx="9325">
                  <c:v>31.305930906042299</c:v>
                </c:pt>
                <c:pt idx="9326">
                  <c:v>26.9711074927331</c:v>
                </c:pt>
                <c:pt idx="9327">
                  <c:v>25.4491409687001</c:v>
                </c:pt>
                <c:pt idx="9328">
                  <c:v>31.437747963770601</c:v>
                </c:pt>
                <c:pt idx="9329">
                  <c:v>27.896939508336398</c:v>
                </c:pt>
                <c:pt idx="9330">
                  <c:v>28.7563241157753</c:v>
                </c:pt>
                <c:pt idx="9331">
                  <c:v>27.788634927769301</c:v>
                </c:pt>
                <c:pt idx="9332">
                  <c:v>29.039128034511201</c:v>
                </c:pt>
                <c:pt idx="9333">
                  <c:v>25.779026761805302</c:v>
                </c:pt>
                <c:pt idx="9334">
                  <c:v>29.7449026508224</c:v>
                </c:pt>
                <c:pt idx="9335">
                  <c:v>27.289289779726399</c:v>
                </c:pt>
                <c:pt idx="9336">
                  <c:v>27.585024630327901</c:v>
                </c:pt>
                <c:pt idx="9337">
                  <c:v>30.148117129048899</c:v>
                </c:pt>
                <c:pt idx="9338">
                  <c:v>30.8000425892231</c:v>
                </c:pt>
                <c:pt idx="9339">
                  <c:v>29.0322749849344</c:v>
                </c:pt>
                <c:pt idx="9340">
                  <c:v>31.1976540875689</c:v>
                </c:pt>
                <c:pt idx="9341">
                  <c:v>28.789316650021</c:v>
                </c:pt>
                <c:pt idx="9342">
                  <c:v>36.612354860665597</c:v>
                </c:pt>
                <c:pt idx="9343">
                  <c:v>41.746609321657999</c:v>
                </c:pt>
                <c:pt idx="9344">
                  <c:v>31.383367915751499</c:v>
                </c:pt>
                <c:pt idx="9345">
                  <c:v>31.962593758135199</c:v>
                </c:pt>
                <c:pt idx="9346">
                  <c:v>30.13324564234</c:v>
                </c:pt>
                <c:pt idx="9347">
                  <c:v>31.595849055169801</c:v>
                </c:pt>
                <c:pt idx="9348">
                  <c:v>35.165936283203102</c:v>
                </c:pt>
                <c:pt idx="9349">
                  <c:v>31.735476256779499</c:v>
                </c:pt>
                <c:pt idx="9350">
                  <c:v>38.123622587208402</c:v>
                </c:pt>
                <c:pt idx="9351">
                  <c:v>38.842572565886698</c:v>
                </c:pt>
                <c:pt idx="9352">
                  <c:v>52.040126771956302</c:v>
                </c:pt>
                <c:pt idx="9353">
                  <c:v>44.4301677489618</c:v>
                </c:pt>
                <c:pt idx="9354">
                  <c:v>57.423311054640799</c:v>
                </c:pt>
                <c:pt idx="9355">
                  <c:v>50.975492352590003</c:v>
                </c:pt>
                <c:pt idx="9356">
                  <c:v>68.529757203429597</c:v>
                </c:pt>
                <c:pt idx="9357">
                  <c:v>59.999442741883598</c:v>
                </c:pt>
                <c:pt idx="9358">
                  <c:v>69.281545551430796</c:v>
                </c:pt>
                <c:pt idx="9359">
                  <c:v>68.445650622115096</c:v>
                </c:pt>
                <c:pt idx="9360">
                  <c:v>28.688387325564999</c:v>
                </c:pt>
                <c:pt idx="9361">
                  <c:v>30.1398862110876</c:v>
                </c:pt>
                <c:pt idx="9362">
                  <c:v>39.038980073408197</c:v>
                </c:pt>
                <c:pt idx="9363">
                  <c:v>44.603245016529598</c:v>
                </c:pt>
                <c:pt idx="9364">
                  <c:v>55.346709854558398</c:v>
                </c:pt>
                <c:pt idx="9365">
                  <c:v>46.113617066584197</c:v>
                </c:pt>
                <c:pt idx="9366">
                  <c:v>60.2994738928139</c:v>
                </c:pt>
                <c:pt idx="9367">
                  <c:v>53.997493036406098</c:v>
                </c:pt>
                <c:pt idx="9368">
                  <c:v>64.726590913373599</c:v>
                </c:pt>
                <c:pt idx="9369">
                  <c:v>30.349410299783301</c:v>
                </c:pt>
                <c:pt idx="9370">
                  <c:v>32.493981790703103</c:v>
                </c:pt>
                <c:pt idx="9371">
                  <c:v>30.766386866637401</c:v>
                </c:pt>
                <c:pt idx="9372">
                  <c:v>29.0311890062729</c:v>
                </c:pt>
                <c:pt idx="9373">
                  <c:v>28.231122222152401</c:v>
                </c:pt>
                <c:pt idx="9374">
                  <c:v>38.785565665455401</c:v>
                </c:pt>
                <c:pt idx="9375">
                  <c:v>26.0786647456538</c:v>
                </c:pt>
                <c:pt idx="9376">
                  <c:v>28.0088664993031</c:v>
                </c:pt>
                <c:pt idx="9377">
                  <c:v>31.2566685440976</c:v>
                </c:pt>
                <c:pt idx="9378">
                  <c:v>28.580595800897999</c:v>
                </c:pt>
                <c:pt idx="9379">
                  <c:v>30.313276926652399</c:v>
                </c:pt>
                <c:pt idx="9380">
                  <c:v>33.610644234894899</c:v>
                </c:pt>
                <c:pt idx="9381">
                  <c:v>31.0181273289042</c:v>
                </c:pt>
                <c:pt idx="9382">
                  <c:v>29.503478985839799</c:v>
                </c:pt>
                <c:pt idx="9383">
                  <c:v>28.339942185051999</c:v>
                </c:pt>
                <c:pt idx="9384">
                  <c:v>28.7582566056528</c:v>
                </c:pt>
                <c:pt idx="9385">
                  <c:v>26.913940378654701</c:v>
                </c:pt>
                <c:pt idx="9386">
                  <c:v>28.424113906474702</c:v>
                </c:pt>
                <c:pt idx="9387">
                  <c:v>28.268396477750201</c:v>
                </c:pt>
                <c:pt idx="9388">
                  <c:v>27.418228730339401</c:v>
                </c:pt>
                <c:pt idx="9389">
                  <c:v>29.8537815500104</c:v>
                </c:pt>
                <c:pt idx="9390">
                  <c:v>29.358431506843399</c:v>
                </c:pt>
                <c:pt idx="9391">
                  <c:v>29.1980872692886</c:v>
                </c:pt>
                <c:pt idx="9392">
                  <c:v>28.869501486629101</c:v>
                </c:pt>
                <c:pt idx="9393">
                  <c:v>27.9656173448255</c:v>
                </c:pt>
                <c:pt idx="9394">
                  <c:v>28.472304558543499</c:v>
                </c:pt>
                <c:pt idx="9395">
                  <c:v>28.530077630723898</c:v>
                </c:pt>
                <c:pt idx="9396">
                  <c:v>29.063482680214499</c:v>
                </c:pt>
                <c:pt idx="9397">
                  <c:v>28.944006881276898</c:v>
                </c:pt>
                <c:pt idx="9398">
                  <c:v>27.5285435036274</c:v>
                </c:pt>
                <c:pt idx="9399">
                  <c:v>28.952825921358301</c:v>
                </c:pt>
                <c:pt idx="9400">
                  <c:v>30.225814389000099</c:v>
                </c:pt>
                <c:pt idx="9401">
                  <c:v>30.8613180278894</c:v>
                </c:pt>
                <c:pt idx="9402">
                  <c:v>29.554550691838301</c:v>
                </c:pt>
                <c:pt idx="9403">
                  <c:v>29.986668766659601</c:v>
                </c:pt>
                <c:pt idx="9404">
                  <c:v>29.874625919357602</c:v>
                </c:pt>
                <c:pt idx="9405">
                  <c:v>29.9453815702038</c:v>
                </c:pt>
                <c:pt idx="9406">
                  <c:v>33.263068249540197</c:v>
                </c:pt>
                <c:pt idx="9407">
                  <c:v>31.928431493660302</c:v>
                </c:pt>
                <c:pt idx="9408">
                  <c:v>31.271756389023199</c:v>
                </c:pt>
                <c:pt idx="9409">
                  <c:v>30.232751810526601</c:v>
                </c:pt>
                <c:pt idx="9410">
                  <c:v>31.438002010192701</c:v>
                </c:pt>
                <c:pt idx="9411">
                  <c:v>31.1216439564209</c:v>
                </c:pt>
                <c:pt idx="9412">
                  <c:v>30.773599427573501</c:v>
                </c:pt>
                <c:pt idx="9413">
                  <c:v>30.951036739718901</c:v>
                </c:pt>
                <c:pt idx="9414">
                  <c:v>33.859227728344898</c:v>
                </c:pt>
                <c:pt idx="9415">
                  <c:v>46.248337977280201</c:v>
                </c:pt>
                <c:pt idx="9416">
                  <c:v>52.6628448034595</c:v>
                </c:pt>
                <c:pt idx="9417">
                  <c:v>55.299625343565602</c:v>
                </c:pt>
                <c:pt idx="9418">
                  <c:v>47.939007920804499</c:v>
                </c:pt>
                <c:pt idx="9419">
                  <c:v>67.345823638895496</c:v>
                </c:pt>
                <c:pt idx="9420">
                  <c:v>50.109345271343798</c:v>
                </c:pt>
                <c:pt idx="9421">
                  <c:v>62.762211850986397</c:v>
                </c:pt>
                <c:pt idx="9422">
                  <c:v>60.600834832525102</c:v>
                </c:pt>
                <c:pt idx="9423">
                  <c:v>28.432957916930999</c:v>
                </c:pt>
                <c:pt idx="9424">
                  <c:v>29.8775786274064</c:v>
                </c:pt>
                <c:pt idx="9425">
                  <c:v>51.409548542396202</c:v>
                </c:pt>
                <c:pt idx="9426">
                  <c:v>53.678527330260202</c:v>
                </c:pt>
                <c:pt idx="9427">
                  <c:v>70.490402882696898</c:v>
                </c:pt>
                <c:pt idx="9428">
                  <c:v>69.013875914187594</c:v>
                </c:pt>
                <c:pt idx="9429">
                  <c:v>29.2255247481617</c:v>
                </c:pt>
                <c:pt idx="9430">
                  <c:v>30.144612591226199</c:v>
                </c:pt>
                <c:pt idx="9431">
                  <c:v>29.063474615248701</c:v>
                </c:pt>
                <c:pt idx="9432">
                  <c:v>29.898907670177898</c:v>
                </c:pt>
                <c:pt idx="9433">
                  <c:v>65.849041389244903</c:v>
                </c:pt>
                <c:pt idx="9434">
                  <c:v>66.239840348330901</c:v>
                </c:pt>
                <c:pt idx="9435">
                  <c:v>46.469586864903199</c:v>
                </c:pt>
                <c:pt idx="9436">
                  <c:v>45.539715564510502</c:v>
                </c:pt>
                <c:pt idx="9437">
                  <c:v>44.916237511085399</c:v>
                </c:pt>
                <c:pt idx="9438">
                  <c:v>44.615532259672001</c:v>
                </c:pt>
                <c:pt idx="9439">
                  <c:v>41.740116752458199</c:v>
                </c:pt>
                <c:pt idx="9440">
                  <c:v>42.977318708975901</c:v>
                </c:pt>
                <c:pt idx="9441">
                  <c:v>42.382710022044499</c:v>
                </c:pt>
                <c:pt idx="9442">
                  <c:v>29.879041798313601</c:v>
                </c:pt>
                <c:pt idx="9443">
                  <c:v>27.2925260023414</c:v>
                </c:pt>
                <c:pt idx="9444">
                  <c:v>28.433465270232301</c:v>
                </c:pt>
                <c:pt idx="9445">
                  <c:v>28.637123365540798</c:v>
                </c:pt>
                <c:pt idx="9446">
                  <c:v>37.207069556263399</c:v>
                </c:pt>
                <c:pt idx="9447">
                  <c:v>30.143862908068801</c:v>
                </c:pt>
                <c:pt idx="9448">
                  <c:v>37.482290595480997</c:v>
                </c:pt>
                <c:pt idx="9449">
                  <c:v>28.840741754223298</c:v>
                </c:pt>
                <c:pt idx="9450">
                  <c:v>36.349302090322603</c:v>
                </c:pt>
                <c:pt idx="9451">
                  <c:v>32.123937252833599</c:v>
                </c:pt>
                <c:pt idx="9452">
                  <c:v>36.856382266748803</c:v>
                </c:pt>
                <c:pt idx="9453">
                  <c:v>33.643600667560797</c:v>
                </c:pt>
                <c:pt idx="9454">
                  <c:v>47.000840955517198</c:v>
                </c:pt>
                <c:pt idx="9455">
                  <c:v>36.447875511931002</c:v>
                </c:pt>
                <c:pt idx="9456">
                  <c:v>43.653070153947901</c:v>
                </c:pt>
                <c:pt idx="9457">
                  <c:v>42.154555140967801</c:v>
                </c:pt>
                <c:pt idx="9458">
                  <c:v>54.362068586488</c:v>
                </c:pt>
                <c:pt idx="9459">
                  <c:v>41.791351652078902</c:v>
                </c:pt>
                <c:pt idx="9460">
                  <c:v>52.779308623331801</c:v>
                </c:pt>
                <c:pt idx="9461">
                  <c:v>45.713271654196603</c:v>
                </c:pt>
                <c:pt idx="9462">
                  <c:v>29.890316775570799</c:v>
                </c:pt>
                <c:pt idx="9463">
                  <c:v>29.376705633634501</c:v>
                </c:pt>
                <c:pt idx="9464">
                  <c:v>22.272368235986399</c:v>
                </c:pt>
                <c:pt idx="9465">
                  <c:v>27.2286282598131</c:v>
                </c:pt>
                <c:pt idx="9466">
                  <c:v>62.741537106046003</c:v>
                </c:pt>
                <c:pt idx="9467">
                  <c:v>57.152944257653502</c:v>
                </c:pt>
                <c:pt idx="9468">
                  <c:v>27.786242007624999</c:v>
                </c:pt>
                <c:pt idx="9469">
                  <c:v>26.733015592692301</c:v>
                </c:pt>
                <c:pt idx="9470">
                  <c:v>33.884897471462999</c:v>
                </c:pt>
                <c:pt idx="9471">
                  <c:v>27.4727824903207</c:v>
                </c:pt>
                <c:pt idx="9472">
                  <c:v>36.622069658929597</c:v>
                </c:pt>
                <c:pt idx="9473">
                  <c:v>29.634329623649599</c:v>
                </c:pt>
                <c:pt idx="9474">
                  <c:v>36.458455061414</c:v>
                </c:pt>
                <c:pt idx="9475">
                  <c:v>32.208780522032399</c:v>
                </c:pt>
                <c:pt idx="9476">
                  <c:v>37.241757101604797</c:v>
                </c:pt>
                <c:pt idx="9477">
                  <c:v>32.709918846636697</c:v>
                </c:pt>
                <c:pt idx="9478">
                  <c:v>40.297054516245701</c:v>
                </c:pt>
                <c:pt idx="9479">
                  <c:v>38.069394400069299</c:v>
                </c:pt>
                <c:pt idx="9480">
                  <c:v>41.911797078834198</c:v>
                </c:pt>
                <c:pt idx="9481">
                  <c:v>37.237615192842902</c:v>
                </c:pt>
                <c:pt idx="9482">
                  <c:v>49.846824165688297</c:v>
                </c:pt>
                <c:pt idx="9483">
                  <c:v>41.260378783988202</c:v>
                </c:pt>
                <c:pt idx="9484">
                  <c:v>31.847727087141401</c:v>
                </c:pt>
                <c:pt idx="9485">
                  <c:v>32.434959734495102</c:v>
                </c:pt>
                <c:pt idx="9486">
                  <c:v>50.563064434108703</c:v>
                </c:pt>
                <c:pt idx="9487">
                  <c:v>50.809790892487499</c:v>
                </c:pt>
                <c:pt idx="9488">
                  <c:v>58.919340476567399</c:v>
                </c:pt>
                <c:pt idx="9489">
                  <c:v>54.986534785066802</c:v>
                </c:pt>
                <c:pt idx="9490">
                  <c:v>64.203897604226299</c:v>
                </c:pt>
                <c:pt idx="9491">
                  <c:v>48.473398992612204</c:v>
                </c:pt>
                <c:pt idx="9492">
                  <c:v>50.866563985556702</c:v>
                </c:pt>
                <c:pt idx="9493">
                  <c:v>57.915959365235899</c:v>
                </c:pt>
                <c:pt idx="9494">
                  <c:v>60.227319514274697</c:v>
                </c:pt>
                <c:pt idx="9495">
                  <c:v>28.580137558076</c:v>
                </c:pt>
                <c:pt idx="9496">
                  <c:v>26.516873299011799</c:v>
                </c:pt>
                <c:pt idx="9497">
                  <c:v>28.680032176111499</c:v>
                </c:pt>
                <c:pt idx="9498">
                  <c:v>29.8747634890623</c:v>
                </c:pt>
                <c:pt idx="9499">
                  <c:v>36.374321706801098</c:v>
                </c:pt>
                <c:pt idx="9500">
                  <c:v>29.954651497526701</c:v>
                </c:pt>
                <c:pt idx="9501">
                  <c:v>33.931115893533402</c:v>
                </c:pt>
                <c:pt idx="9502">
                  <c:v>29.844141158143401</c:v>
                </c:pt>
                <c:pt idx="9503">
                  <c:v>38.8093005428521</c:v>
                </c:pt>
                <c:pt idx="9504">
                  <c:v>31.454971076941099</c:v>
                </c:pt>
                <c:pt idx="9505">
                  <c:v>36.605764377708098</c:v>
                </c:pt>
                <c:pt idx="9506">
                  <c:v>33.695532220408502</c:v>
                </c:pt>
                <c:pt idx="9507">
                  <c:v>40.601188415691503</c:v>
                </c:pt>
                <c:pt idx="9508">
                  <c:v>40.363939602595501</c:v>
                </c:pt>
                <c:pt idx="9509">
                  <c:v>44.979990988046303</c:v>
                </c:pt>
                <c:pt idx="9510">
                  <c:v>38.056150245884098</c:v>
                </c:pt>
                <c:pt idx="9511">
                  <c:v>52.216723932294002</c:v>
                </c:pt>
                <c:pt idx="9512">
                  <c:v>42.101044569826499</c:v>
                </c:pt>
                <c:pt idx="9513">
                  <c:v>51.716617164077498</c:v>
                </c:pt>
                <c:pt idx="9514">
                  <c:v>48.955042172652298</c:v>
                </c:pt>
                <c:pt idx="9515">
                  <c:v>55.018244333454199</c:v>
                </c:pt>
                <c:pt idx="9516">
                  <c:v>50.347390370390698</c:v>
                </c:pt>
                <c:pt idx="9517">
                  <c:v>69.283701531456401</c:v>
                </c:pt>
                <c:pt idx="9518">
                  <c:v>65.033143746281098</c:v>
                </c:pt>
                <c:pt idx="9519">
                  <c:v>29.012878587135798</c:v>
                </c:pt>
                <c:pt idx="9520">
                  <c:v>31.2962571346836</c:v>
                </c:pt>
                <c:pt idx="9521">
                  <c:v>59.458106939391698</c:v>
                </c:pt>
                <c:pt idx="9522">
                  <c:v>59.974944757025703</c:v>
                </c:pt>
                <c:pt idx="9523">
                  <c:v>43.5319166086501</c:v>
                </c:pt>
                <c:pt idx="9524">
                  <c:v>50.977498065969201</c:v>
                </c:pt>
                <c:pt idx="9525">
                  <c:v>43.601372297820703</c:v>
                </c:pt>
                <c:pt idx="9526">
                  <c:v>44.177459489034</c:v>
                </c:pt>
                <c:pt idx="9527">
                  <c:v>40.360283724545504</c:v>
                </c:pt>
                <c:pt idx="9528">
                  <c:v>39.696792752677297</c:v>
                </c:pt>
                <c:pt idx="9529">
                  <c:v>46.6118219882704</c:v>
                </c:pt>
                <c:pt idx="9530">
                  <c:v>30.174187906413199</c:v>
                </c:pt>
                <c:pt idx="9531">
                  <c:v>29.023805375005001</c:v>
                </c:pt>
                <c:pt idx="9532">
                  <c:v>27.9871650722461</c:v>
                </c:pt>
                <c:pt idx="9533">
                  <c:v>29.5487353862238</c:v>
                </c:pt>
                <c:pt idx="9534">
                  <c:v>26.279112107261899</c:v>
                </c:pt>
                <c:pt idx="9535">
                  <c:v>29.606331375636501</c:v>
                </c:pt>
                <c:pt idx="9536">
                  <c:v>35.489945452795801</c:v>
                </c:pt>
                <c:pt idx="9537">
                  <c:v>28.1031202835633</c:v>
                </c:pt>
                <c:pt idx="9538">
                  <c:v>38.711885321824603</c:v>
                </c:pt>
                <c:pt idx="9539">
                  <c:v>29.107474640905401</c:v>
                </c:pt>
                <c:pt idx="9540">
                  <c:v>33.610328056053703</c:v>
                </c:pt>
                <c:pt idx="9541">
                  <c:v>33.403860127698501</c:v>
                </c:pt>
                <c:pt idx="9542">
                  <c:v>37.0991532018068</c:v>
                </c:pt>
                <c:pt idx="9543">
                  <c:v>31.4817968916329</c:v>
                </c:pt>
                <c:pt idx="9544">
                  <c:v>29.462080585913501</c:v>
                </c:pt>
                <c:pt idx="9545">
                  <c:v>33.207676358506603</c:v>
                </c:pt>
                <c:pt idx="9546">
                  <c:v>38.587442670725601</c:v>
                </c:pt>
                <c:pt idx="9547">
                  <c:v>38.076597617176297</c:v>
                </c:pt>
                <c:pt idx="9548">
                  <c:v>41.372602944753901</c:v>
                </c:pt>
                <c:pt idx="9549">
                  <c:v>36.324846162887098</c:v>
                </c:pt>
                <c:pt idx="9550">
                  <c:v>43.472285432259802</c:v>
                </c:pt>
                <c:pt idx="9551">
                  <c:v>42.817047776997697</c:v>
                </c:pt>
                <c:pt idx="9552">
                  <c:v>49.754420319748</c:v>
                </c:pt>
                <c:pt idx="9553">
                  <c:v>41.6184274825332</c:v>
                </c:pt>
                <c:pt idx="9554">
                  <c:v>52.005820918855697</c:v>
                </c:pt>
                <c:pt idx="9555">
                  <c:v>54.437253989462</c:v>
                </c:pt>
                <c:pt idx="9556">
                  <c:v>61.655521902125002</c:v>
                </c:pt>
                <c:pt idx="9557">
                  <c:v>27.217083694269999</c:v>
                </c:pt>
                <c:pt idx="9558">
                  <c:v>27.0461532868859</c:v>
                </c:pt>
                <c:pt idx="9559">
                  <c:v>33.651926367416202</c:v>
                </c:pt>
                <c:pt idx="9560">
                  <c:v>28.6572203575871</c:v>
                </c:pt>
                <c:pt idx="9561">
                  <c:v>34.103336947572998</c:v>
                </c:pt>
                <c:pt idx="9562">
                  <c:v>31.599307110309901</c:v>
                </c:pt>
                <c:pt idx="9563">
                  <c:v>39.079582911809197</c:v>
                </c:pt>
                <c:pt idx="9564">
                  <c:v>29.3976377911711</c:v>
                </c:pt>
                <c:pt idx="9565">
                  <c:v>30.237525184600401</c:v>
                </c:pt>
                <c:pt idx="9566">
                  <c:v>30.1140623457526</c:v>
                </c:pt>
                <c:pt idx="9567">
                  <c:v>38.825854035813599</c:v>
                </c:pt>
                <c:pt idx="9568">
                  <c:v>31.894513455356201</c:v>
                </c:pt>
                <c:pt idx="9569">
                  <c:v>40.999066123725399</c:v>
                </c:pt>
                <c:pt idx="9570">
                  <c:v>33.537950582384198</c:v>
                </c:pt>
                <c:pt idx="9571">
                  <c:v>39.492194769703602</c:v>
                </c:pt>
                <c:pt idx="9572">
                  <c:v>37.597321688352899</c:v>
                </c:pt>
                <c:pt idx="9573">
                  <c:v>46.424171381412997</c:v>
                </c:pt>
                <c:pt idx="9574">
                  <c:v>36.975901296217302</c:v>
                </c:pt>
                <c:pt idx="9575">
                  <c:v>46.977891432203002</c:v>
                </c:pt>
                <c:pt idx="9576">
                  <c:v>44.4140447412993</c:v>
                </c:pt>
                <c:pt idx="9577">
                  <c:v>55.8452000015048</c:v>
                </c:pt>
                <c:pt idx="9578">
                  <c:v>49.026427071324903</c:v>
                </c:pt>
                <c:pt idx="9579">
                  <c:v>63.200768803682401</c:v>
                </c:pt>
                <c:pt idx="9580">
                  <c:v>55.098360610410502</c:v>
                </c:pt>
                <c:pt idx="9581">
                  <c:v>55.352224443080701</c:v>
                </c:pt>
                <c:pt idx="9582">
                  <c:v>58.748093213895601</c:v>
                </c:pt>
                <c:pt idx="9583">
                  <c:v>47.956853003856402</c:v>
                </c:pt>
                <c:pt idx="9584">
                  <c:v>51.5099201688992</c:v>
                </c:pt>
                <c:pt idx="9585">
                  <c:v>28.021305623351601</c:v>
                </c:pt>
                <c:pt idx="9586">
                  <c:v>30.634005106208999</c:v>
                </c:pt>
                <c:pt idx="9587">
                  <c:v>47.072801700564597</c:v>
                </c:pt>
                <c:pt idx="9588">
                  <c:v>45.798545356114403</c:v>
                </c:pt>
                <c:pt idx="9589">
                  <c:v>48.740334454342602</c:v>
                </c:pt>
                <c:pt idx="9590">
                  <c:v>42.3831569539661</c:v>
                </c:pt>
                <c:pt idx="9591">
                  <c:v>45.974493496903897</c:v>
                </c:pt>
                <c:pt idx="9592">
                  <c:v>26.902466973583099</c:v>
                </c:pt>
                <c:pt idx="9593">
                  <c:v>28.360228302221199</c:v>
                </c:pt>
                <c:pt idx="9594">
                  <c:v>35.425629512067601</c:v>
                </c:pt>
                <c:pt idx="9595">
                  <c:v>29.545649316427301</c:v>
                </c:pt>
                <c:pt idx="9596">
                  <c:v>34.716011456721397</c:v>
                </c:pt>
                <c:pt idx="9597">
                  <c:v>29.305671534007001</c:v>
                </c:pt>
                <c:pt idx="9598">
                  <c:v>32.123818288653297</c:v>
                </c:pt>
                <c:pt idx="9599">
                  <c:v>31.8669774043634</c:v>
                </c:pt>
                <c:pt idx="9600">
                  <c:v>37.141320460167101</c:v>
                </c:pt>
                <c:pt idx="9601">
                  <c:v>30.160455473075601</c:v>
                </c:pt>
                <c:pt idx="9602">
                  <c:v>37.628900603753699</c:v>
                </c:pt>
                <c:pt idx="9603">
                  <c:v>33.4530547336349</c:v>
                </c:pt>
                <c:pt idx="9604">
                  <c:v>40.341651584418997</c:v>
                </c:pt>
                <c:pt idx="9605">
                  <c:v>34.154122810146703</c:v>
                </c:pt>
                <c:pt idx="9606">
                  <c:v>39.241329303503598</c:v>
                </c:pt>
                <c:pt idx="9607">
                  <c:v>38.497749844539001</c:v>
                </c:pt>
                <c:pt idx="9608">
                  <c:v>45.355849014919798</c:v>
                </c:pt>
                <c:pt idx="9609">
                  <c:v>41.0043184582007</c:v>
                </c:pt>
                <c:pt idx="9610">
                  <c:v>46.817217482029598</c:v>
                </c:pt>
                <c:pt idx="9611">
                  <c:v>39.513725642353201</c:v>
                </c:pt>
                <c:pt idx="9612">
                  <c:v>59.550750983294201</c:v>
                </c:pt>
                <c:pt idx="9613">
                  <c:v>52.247817756014399</c:v>
                </c:pt>
                <c:pt idx="9614">
                  <c:v>65.275201775158095</c:v>
                </c:pt>
                <c:pt idx="9615">
                  <c:v>51.656143519327898</c:v>
                </c:pt>
                <c:pt idx="9616">
                  <c:v>45.742744878706198</c:v>
                </c:pt>
                <c:pt idx="9617">
                  <c:v>47.898430858358502</c:v>
                </c:pt>
                <c:pt idx="9618">
                  <c:v>54.847476905208602</c:v>
                </c:pt>
                <c:pt idx="9619">
                  <c:v>67.840479389224697</c:v>
                </c:pt>
                <c:pt idx="9620">
                  <c:v>38.7635624947536</c:v>
                </c:pt>
                <c:pt idx="9621">
                  <c:v>36.467530403506203</c:v>
                </c:pt>
                <c:pt idx="9622">
                  <c:v>28.912918609711401</c:v>
                </c:pt>
                <c:pt idx="9623">
                  <c:v>28.540214721285999</c:v>
                </c:pt>
                <c:pt idx="9624">
                  <c:v>55.977773443076003</c:v>
                </c:pt>
                <c:pt idx="9625">
                  <c:v>26.952470488707402</c:v>
                </c:pt>
                <c:pt idx="9626">
                  <c:v>26.715761341238998</c:v>
                </c:pt>
                <c:pt idx="9627">
                  <c:v>34.520784854950001</c:v>
                </c:pt>
                <c:pt idx="9628">
                  <c:v>27.850322337574401</c:v>
                </c:pt>
                <c:pt idx="9629">
                  <c:v>34.0577950792702</c:v>
                </c:pt>
                <c:pt idx="9630">
                  <c:v>27.321055585242298</c:v>
                </c:pt>
                <c:pt idx="9631">
                  <c:v>34.412535073619701</c:v>
                </c:pt>
                <c:pt idx="9632">
                  <c:v>32.327600424788301</c:v>
                </c:pt>
                <c:pt idx="9633">
                  <c:v>38.159003642901602</c:v>
                </c:pt>
                <c:pt idx="9634">
                  <c:v>32.639981336072601</c:v>
                </c:pt>
                <c:pt idx="9635">
                  <c:v>39.500071367674302</c:v>
                </c:pt>
                <c:pt idx="9636">
                  <c:v>35.073572253299801</c:v>
                </c:pt>
                <c:pt idx="9637">
                  <c:v>29.611249107328401</c:v>
                </c:pt>
                <c:pt idx="9638">
                  <c:v>30.637296542820501</c:v>
                </c:pt>
                <c:pt idx="9639">
                  <c:v>39.675050763062899</c:v>
                </c:pt>
                <c:pt idx="9640">
                  <c:v>38.764314748622802</c:v>
                </c:pt>
                <c:pt idx="9641">
                  <c:v>42.820497086163599</c:v>
                </c:pt>
                <c:pt idx="9642">
                  <c:v>39.314907132048802</c:v>
                </c:pt>
                <c:pt idx="9643">
                  <c:v>48.861246600403398</c:v>
                </c:pt>
                <c:pt idx="9644">
                  <c:v>44.268681412299401</c:v>
                </c:pt>
                <c:pt idx="9645">
                  <c:v>55.552552920750898</c:v>
                </c:pt>
                <c:pt idx="9646">
                  <c:v>50.2290642621373</c:v>
                </c:pt>
                <c:pt idx="9647">
                  <c:v>65.306401755177902</c:v>
                </c:pt>
                <c:pt idx="9648">
                  <c:v>61.213745799358499</c:v>
                </c:pt>
                <c:pt idx="9649">
                  <c:v>33.360343369020001</c:v>
                </c:pt>
                <c:pt idx="9650">
                  <c:v>37.267278471868899</c:v>
                </c:pt>
                <c:pt idx="9651">
                  <c:v>33.683371304588</c:v>
                </c:pt>
                <c:pt idx="9652">
                  <c:v>31.553118074743701</c:v>
                </c:pt>
                <c:pt idx="9653">
                  <c:v>68.209404708239106</c:v>
                </c:pt>
                <c:pt idx="9654">
                  <c:v>55.709915394713398</c:v>
                </c:pt>
                <c:pt idx="9655">
                  <c:v>59.4761328808789</c:v>
                </c:pt>
                <c:pt idx="9656">
                  <c:v>48.456047333262497</c:v>
                </c:pt>
                <c:pt idx="9657">
                  <c:v>50.388873667045999</c:v>
                </c:pt>
                <c:pt idx="9658">
                  <c:v>43.758523131218098</c:v>
                </c:pt>
                <c:pt idx="9659">
                  <c:v>47.209432092744997</c:v>
                </c:pt>
                <c:pt idx="9660">
                  <c:v>42.869320315248302</c:v>
                </c:pt>
                <c:pt idx="9661">
                  <c:v>42.519645149137503</c:v>
                </c:pt>
                <c:pt idx="9662">
                  <c:v>48.621279097353998</c:v>
                </c:pt>
                <c:pt idx="9663">
                  <c:v>33.6861467384851</c:v>
                </c:pt>
                <c:pt idx="9664">
                  <c:v>31.1190853460269</c:v>
                </c:pt>
                <c:pt idx="9665">
                  <c:v>25.581335601264598</c:v>
                </c:pt>
                <c:pt idx="9666">
                  <c:v>26.585444557153</c:v>
                </c:pt>
                <c:pt idx="9667">
                  <c:v>34.973187284868601</c:v>
                </c:pt>
                <c:pt idx="9668">
                  <c:v>27.4277854549461</c:v>
                </c:pt>
                <c:pt idx="9669">
                  <c:v>31.756962178396101</c:v>
                </c:pt>
                <c:pt idx="9670">
                  <c:v>28.1860298038116</c:v>
                </c:pt>
                <c:pt idx="9671">
                  <c:v>31.987694028173301</c:v>
                </c:pt>
                <c:pt idx="9672">
                  <c:v>32.3382908445993</c:v>
                </c:pt>
                <c:pt idx="9673">
                  <c:v>37.008610128027101</c:v>
                </c:pt>
                <c:pt idx="9674">
                  <c:v>31.489430717127501</c:v>
                </c:pt>
                <c:pt idx="9675">
                  <c:v>38.4166288448966</c:v>
                </c:pt>
                <c:pt idx="9676">
                  <c:v>30.2404565282928</c:v>
                </c:pt>
                <c:pt idx="9677">
                  <c:v>37.854140791446397</c:v>
                </c:pt>
                <c:pt idx="9678">
                  <c:v>33.462422415133702</c:v>
                </c:pt>
                <c:pt idx="9679">
                  <c:v>46.9439966595667</c:v>
                </c:pt>
                <c:pt idx="9680">
                  <c:v>42.412098028769897</c:v>
                </c:pt>
                <c:pt idx="9681">
                  <c:v>46.557334441613499</c:v>
                </c:pt>
                <c:pt idx="9682">
                  <c:v>41.095242915030198</c:v>
                </c:pt>
                <c:pt idx="9683">
                  <c:v>54.047411887211901</c:v>
                </c:pt>
                <c:pt idx="9684">
                  <c:v>48.3940432083334</c:v>
                </c:pt>
                <c:pt idx="9685">
                  <c:v>32.854608596741699</c:v>
                </c:pt>
                <c:pt idx="9686">
                  <c:v>32.774351640728099</c:v>
                </c:pt>
                <c:pt idx="9687">
                  <c:v>56.161674593411597</c:v>
                </c:pt>
                <c:pt idx="9688">
                  <c:v>57.035523968138698</c:v>
                </c:pt>
                <c:pt idx="9689">
                  <c:v>27.8936857807081</c:v>
                </c:pt>
                <c:pt idx="9690">
                  <c:v>28.3220366924579</c:v>
                </c:pt>
                <c:pt idx="9691">
                  <c:v>36.182330560472103</c:v>
                </c:pt>
                <c:pt idx="9692">
                  <c:v>29.117307288808401</c:v>
                </c:pt>
                <c:pt idx="9693">
                  <c:v>32.482602129317598</c:v>
                </c:pt>
                <c:pt idx="9694">
                  <c:v>28.750619407501802</c:v>
                </c:pt>
                <c:pt idx="9695">
                  <c:v>34.864721655418101</c:v>
                </c:pt>
                <c:pt idx="9696">
                  <c:v>30.5186991692295</c:v>
                </c:pt>
                <c:pt idx="9697">
                  <c:v>36.665341087850003</c:v>
                </c:pt>
                <c:pt idx="9698">
                  <c:v>31.242996800488999</c:v>
                </c:pt>
                <c:pt idx="9699">
                  <c:v>35.819038774200202</c:v>
                </c:pt>
                <c:pt idx="9700">
                  <c:v>31.717051217332099</c:v>
                </c:pt>
                <c:pt idx="9701">
                  <c:v>36.263673028807297</c:v>
                </c:pt>
                <c:pt idx="9702">
                  <c:v>31.223909879738301</c:v>
                </c:pt>
                <c:pt idx="9703">
                  <c:v>40.495814101191698</c:v>
                </c:pt>
                <c:pt idx="9704">
                  <c:v>37.058501594316198</c:v>
                </c:pt>
                <c:pt idx="9705">
                  <c:v>47.015483363127601</c:v>
                </c:pt>
                <c:pt idx="9706">
                  <c:v>47.124961783505597</c:v>
                </c:pt>
                <c:pt idx="9707">
                  <c:v>32.804483283458502</c:v>
                </c:pt>
                <c:pt idx="9708">
                  <c:v>32.956523863264401</c:v>
                </c:pt>
                <c:pt idx="9709">
                  <c:v>52.137446661785503</c:v>
                </c:pt>
                <c:pt idx="9710">
                  <c:v>48.549550129819302</c:v>
                </c:pt>
                <c:pt idx="9711">
                  <c:v>55.6426982936893</c:v>
                </c:pt>
                <c:pt idx="9712">
                  <c:v>52.558403438267398</c:v>
                </c:pt>
                <c:pt idx="9713">
                  <c:v>69.106081914429694</c:v>
                </c:pt>
                <c:pt idx="9714">
                  <c:v>70.078871194870203</c:v>
                </c:pt>
                <c:pt idx="9715">
                  <c:v>51.686375392072399</c:v>
                </c:pt>
                <c:pt idx="9716">
                  <c:v>55.242404979714401</c:v>
                </c:pt>
                <c:pt idx="9717">
                  <c:v>47.981121995537897</c:v>
                </c:pt>
                <c:pt idx="9718">
                  <c:v>46.918994516976802</c:v>
                </c:pt>
                <c:pt idx="9719">
                  <c:v>46.5353475959432</c:v>
                </c:pt>
                <c:pt idx="9720">
                  <c:v>47.018802853412801</c:v>
                </c:pt>
                <c:pt idx="9721">
                  <c:v>46.458986140016897</c:v>
                </c:pt>
                <c:pt idx="9722">
                  <c:v>42.323248410316197</c:v>
                </c:pt>
                <c:pt idx="9723">
                  <c:v>42.340885192302402</c:v>
                </c:pt>
                <c:pt idx="9724">
                  <c:v>29.973849968837399</c:v>
                </c:pt>
                <c:pt idx="9725">
                  <c:v>33.0095587680485</c:v>
                </c:pt>
                <c:pt idx="9726">
                  <c:v>27.955077663848801</c:v>
                </c:pt>
                <c:pt idx="9727">
                  <c:v>28.500037508256899</c:v>
                </c:pt>
                <c:pt idx="9728">
                  <c:v>33.898678027717402</c:v>
                </c:pt>
                <c:pt idx="9729">
                  <c:v>25.1543183063546</c:v>
                </c:pt>
                <c:pt idx="9730">
                  <c:v>32.148678379003201</c:v>
                </c:pt>
                <c:pt idx="9731">
                  <c:v>26.523286644354499</c:v>
                </c:pt>
                <c:pt idx="9732">
                  <c:v>34.044577214860297</c:v>
                </c:pt>
                <c:pt idx="9733">
                  <c:v>29.635785351962699</c:v>
                </c:pt>
                <c:pt idx="9734">
                  <c:v>34.864434734250402</c:v>
                </c:pt>
                <c:pt idx="9735">
                  <c:v>31.1206453650287</c:v>
                </c:pt>
                <c:pt idx="9736">
                  <c:v>38.3872623500638</c:v>
                </c:pt>
                <c:pt idx="9737">
                  <c:v>33.215878806674397</c:v>
                </c:pt>
                <c:pt idx="9738">
                  <c:v>39.041934503195002</c:v>
                </c:pt>
                <c:pt idx="9739">
                  <c:v>36.644240279661503</c:v>
                </c:pt>
                <c:pt idx="9740">
                  <c:v>45.316961813965399</c:v>
                </c:pt>
                <c:pt idx="9741">
                  <c:v>35.296993551163403</c:v>
                </c:pt>
                <c:pt idx="9742">
                  <c:v>34.5858484200538</c:v>
                </c:pt>
                <c:pt idx="9743">
                  <c:v>33.704270422645301</c:v>
                </c:pt>
                <c:pt idx="9744">
                  <c:v>42.975242420057199</c:v>
                </c:pt>
                <c:pt idx="9745">
                  <c:v>41.282760901429199</c:v>
                </c:pt>
                <c:pt idx="9746">
                  <c:v>46.753494058442797</c:v>
                </c:pt>
                <c:pt idx="9747">
                  <c:v>48.025385044354202</c:v>
                </c:pt>
                <c:pt idx="9748">
                  <c:v>58.591541518648803</c:v>
                </c:pt>
                <c:pt idx="9749">
                  <c:v>49.346815485529703</c:v>
                </c:pt>
                <c:pt idx="9750">
                  <c:v>36.6088512534158</c:v>
                </c:pt>
                <c:pt idx="9751">
                  <c:v>33.897430850867003</c:v>
                </c:pt>
                <c:pt idx="9752">
                  <c:v>46.138346555298803</c:v>
                </c:pt>
                <c:pt idx="9753">
                  <c:v>45.033158881677899</c:v>
                </c:pt>
                <c:pt idx="9754">
                  <c:v>49.064913365201797</c:v>
                </c:pt>
                <c:pt idx="9755">
                  <c:v>55.793535305403999</c:v>
                </c:pt>
                <c:pt idx="9756">
                  <c:v>34.611508969831597</c:v>
                </c:pt>
                <c:pt idx="9757">
                  <c:v>34.216488651934</c:v>
                </c:pt>
                <c:pt idx="9758">
                  <c:v>29.3862707269381</c:v>
                </c:pt>
                <c:pt idx="9759">
                  <c:v>29.8524498149721</c:v>
                </c:pt>
                <c:pt idx="9760">
                  <c:v>68.761129439412102</c:v>
                </c:pt>
                <c:pt idx="9761">
                  <c:v>63.173125872649798</c:v>
                </c:pt>
                <c:pt idx="9762">
                  <c:v>53.159447817299899</c:v>
                </c:pt>
                <c:pt idx="9763">
                  <c:v>29.000423582671701</c:v>
                </c:pt>
                <c:pt idx="9764">
                  <c:v>27.625483567553299</c:v>
                </c:pt>
                <c:pt idx="9765">
                  <c:v>36.7588303388901</c:v>
                </c:pt>
                <c:pt idx="9766">
                  <c:v>28.8907666637853</c:v>
                </c:pt>
                <c:pt idx="9767">
                  <c:v>35.029709304436402</c:v>
                </c:pt>
                <c:pt idx="9768">
                  <c:v>30.7419299115498</c:v>
                </c:pt>
                <c:pt idx="9769">
                  <c:v>35.881367298574602</c:v>
                </c:pt>
                <c:pt idx="9770">
                  <c:v>27.691290682463901</c:v>
                </c:pt>
                <c:pt idx="9771">
                  <c:v>33.689698156665202</c:v>
                </c:pt>
                <c:pt idx="9772">
                  <c:v>30.773897099734601</c:v>
                </c:pt>
                <c:pt idx="9773">
                  <c:v>35.112445402822502</c:v>
                </c:pt>
                <c:pt idx="9774">
                  <c:v>32.142854921824402</c:v>
                </c:pt>
                <c:pt idx="9775">
                  <c:v>34.743888558923203</c:v>
                </c:pt>
                <c:pt idx="9776">
                  <c:v>32.308942007545198</c:v>
                </c:pt>
                <c:pt idx="9777">
                  <c:v>39.775421770716903</c:v>
                </c:pt>
                <c:pt idx="9778">
                  <c:v>35.497467138800801</c:v>
                </c:pt>
                <c:pt idx="9779">
                  <c:v>41.299094557477098</c:v>
                </c:pt>
                <c:pt idx="9780">
                  <c:v>34.136022209239499</c:v>
                </c:pt>
                <c:pt idx="9781">
                  <c:v>41.091676752346103</c:v>
                </c:pt>
                <c:pt idx="9782">
                  <c:v>40.697977849413803</c:v>
                </c:pt>
                <c:pt idx="9783">
                  <c:v>48.548422479770302</c:v>
                </c:pt>
                <c:pt idx="9784">
                  <c:v>45.199063231850097</c:v>
                </c:pt>
                <c:pt idx="9785">
                  <c:v>59.7981423916778</c:v>
                </c:pt>
                <c:pt idx="9786">
                  <c:v>42.842750565014803</c:v>
                </c:pt>
                <c:pt idx="9787">
                  <c:v>28.5203292259487</c:v>
                </c:pt>
                <c:pt idx="9788">
                  <c:v>27.851875428710301</c:v>
                </c:pt>
                <c:pt idx="9789">
                  <c:v>33.1969592339413</c:v>
                </c:pt>
                <c:pt idx="9790">
                  <c:v>26.2707647410056</c:v>
                </c:pt>
                <c:pt idx="9791">
                  <c:v>31.655752254948801</c:v>
                </c:pt>
                <c:pt idx="9792">
                  <c:v>30.6920260256083</c:v>
                </c:pt>
                <c:pt idx="9793">
                  <c:v>36.972486617031201</c:v>
                </c:pt>
                <c:pt idx="9794">
                  <c:v>28.174998795429602</c:v>
                </c:pt>
                <c:pt idx="9795">
                  <c:v>34.395983756363698</c:v>
                </c:pt>
                <c:pt idx="9796">
                  <c:v>30.6254991147824</c:v>
                </c:pt>
                <c:pt idx="9797">
                  <c:v>36.697543077967801</c:v>
                </c:pt>
                <c:pt idx="9798">
                  <c:v>35.621939529662001</c:v>
                </c:pt>
                <c:pt idx="9799">
                  <c:v>36.834249992826898</c:v>
                </c:pt>
                <c:pt idx="9800">
                  <c:v>31.5743960977995</c:v>
                </c:pt>
                <c:pt idx="9801">
                  <c:v>36.824479987112497</c:v>
                </c:pt>
                <c:pt idx="9802">
                  <c:v>33.552818356826499</c:v>
                </c:pt>
                <c:pt idx="9803">
                  <c:v>40.668504201083401</c:v>
                </c:pt>
                <c:pt idx="9804">
                  <c:v>31.903386798426101</c:v>
                </c:pt>
                <c:pt idx="9805">
                  <c:v>39.521630433841501</c:v>
                </c:pt>
                <c:pt idx="9806">
                  <c:v>37.440919554692897</c:v>
                </c:pt>
                <c:pt idx="9807">
                  <c:v>46.497943119714201</c:v>
                </c:pt>
                <c:pt idx="9808">
                  <c:v>41.741694527406999</c:v>
                </c:pt>
                <c:pt idx="9809">
                  <c:v>53.282754555621402</c:v>
                </c:pt>
                <c:pt idx="9810">
                  <c:v>44.6311777968887</c:v>
                </c:pt>
                <c:pt idx="9811">
                  <c:v>63.469092298094502</c:v>
                </c:pt>
                <c:pt idx="9812">
                  <c:v>66.617629280869707</c:v>
                </c:pt>
                <c:pt idx="9813">
                  <c:v>53.423836974770403</c:v>
                </c:pt>
                <c:pt idx="9814">
                  <c:v>55.147264886901901</c:v>
                </c:pt>
                <c:pt idx="9815">
                  <c:v>45.773974838641998</c:v>
                </c:pt>
                <c:pt idx="9816">
                  <c:v>42.923525336131597</c:v>
                </c:pt>
                <c:pt idx="9817">
                  <c:v>43.391808557026103</c:v>
                </c:pt>
                <c:pt idx="9818">
                  <c:v>45.7308925927018</c:v>
                </c:pt>
                <c:pt idx="9819">
                  <c:v>35.700497104328299</c:v>
                </c:pt>
                <c:pt idx="9820">
                  <c:v>34.9632407389959</c:v>
                </c:pt>
                <c:pt idx="9821">
                  <c:v>42.541241715857801</c:v>
                </c:pt>
                <c:pt idx="9822">
                  <c:v>41.2638621471216</c:v>
                </c:pt>
                <c:pt idx="9823">
                  <c:v>43.227190014964002</c:v>
                </c:pt>
                <c:pt idx="9824">
                  <c:v>24.6712773190992</c:v>
                </c:pt>
                <c:pt idx="9825">
                  <c:v>26.932018856658502</c:v>
                </c:pt>
                <c:pt idx="9826">
                  <c:v>37.531141077325003</c:v>
                </c:pt>
                <c:pt idx="9827">
                  <c:v>26.7689708491266</c:v>
                </c:pt>
                <c:pt idx="9828">
                  <c:v>34.161634977439903</c:v>
                </c:pt>
                <c:pt idx="9829">
                  <c:v>29.4628126823144</c:v>
                </c:pt>
                <c:pt idx="9830">
                  <c:v>34.071346370553698</c:v>
                </c:pt>
                <c:pt idx="9831">
                  <c:v>29.501915640734602</c:v>
                </c:pt>
                <c:pt idx="9832">
                  <c:v>38.515713926668198</c:v>
                </c:pt>
                <c:pt idx="9833">
                  <c:v>41.5087283479902</c:v>
                </c:pt>
                <c:pt idx="9834">
                  <c:v>34.374432305165897</c:v>
                </c:pt>
                <c:pt idx="9835">
                  <c:v>30.549286597486098</c:v>
                </c:pt>
                <c:pt idx="9836">
                  <c:v>35.981510763691197</c:v>
                </c:pt>
                <c:pt idx="9837">
                  <c:v>31.5518176229338</c:v>
                </c:pt>
                <c:pt idx="9838">
                  <c:v>37.964996161466097</c:v>
                </c:pt>
                <c:pt idx="9839">
                  <c:v>32.230588162557297</c:v>
                </c:pt>
                <c:pt idx="9840">
                  <c:v>36.377677007356901</c:v>
                </c:pt>
                <c:pt idx="9841">
                  <c:v>35.376632804680703</c:v>
                </c:pt>
                <c:pt idx="9842">
                  <c:v>38.055325925448798</c:v>
                </c:pt>
                <c:pt idx="9843">
                  <c:v>37.603136261400799</c:v>
                </c:pt>
                <c:pt idx="9844">
                  <c:v>44.3541099462877</c:v>
                </c:pt>
                <c:pt idx="9845">
                  <c:v>36.987218228568601</c:v>
                </c:pt>
                <c:pt idx="9846">
                  <c:v>49.328547808568104</c:v>
                </c:pt>
                <c:pt idx="9847">
                  <c:v>40.372957630083697</c:v>
                </c:pt>
                <c:pt idx="9848">
                  <c:v>25.465598219982699</c:v>
                </c:pt>
                <c:pt idx="9849">
                  <c:v>27.400632377879798</c:v>
                </c:pt>
                <c:pt idx="9850">
                  <c:v>35.066604465662799</c:v>
                </c:pt>
                <c:pt idx="9851">
                  <c:v>26.378956412867101</c:v>
                </c:pt>
                <c:pt idx="9852">
                  <c:v>34.027404371055802</c:v>
                </c:pt>
                <c:pt idx="9853">
                  <c:v>28.9904952037251</c:v>
                </c:pt>
                <c:pt idx="9854">
                  <c:v>39.594811001016502</c:v>
                </c:pt>
                <c:pt idx="9855">
                  <c:v>34.703634608660302</c:v>
                </c:pt>
                <c:pt idx="9856">
                  <c:v>33.787082283234298</c:v>
                </c:pt>
                <c:pt idx="9857">
                  <c:v>31.1989907083322</c:v>
                </c:pt>
                <c:pt idx="9858">
                  <c:v>35.855145967404503</c:v>
                </c:pt>
                <c:pt idx="9859">
                  <c:v>29.3834804752411</c:v>
                </c:pt>
                <c:pt idx="9860">
                  <c:v>35.482331752577402</c:v>
                </c:pt>
                <c:pt idx="9861">
                  <c:v>32.7729845725706</c:v>
                </c:pt>
                <c:pt idx="9862">
                  <c:v>38.940303671380697</c:v>
                </c:pt>
                <c:pt idx="9863">
                  <c:v>30.325617269191198</c:v>
                </c:pt>
                <c:pt idx="9864">
                  <c:v>34.321420242555803</c:v>
                </c:pt>
                <c:pt idx="9865">
                  <c:v>32.410030836546497</c:v>
                </c:pt>
                <c:pt idx="9866">
                  <c:v>42.003250957344399</c:v>
                </c:pt>
                <c:pt idx="9867">
                  <c:v>38.019370397051297</c:v>
                </c:pt>
                <c:pt idx="9868">
                  <c:v>40.238013392283399</c:v>
                </c:pt>
                <c:pt idx="9869">
                  <c:v>37.620340471626697</c:v>
                </c:pt>
                <c:pt idx="9870">
                  <c:v>46.479621503386198</c:v>
                </c:pt>
                <c:pt idx="9871">
                  <c:v>40.0710831101837</c:v>
                </c:pt>
                <c:pt idx="9872">
                  <c:v>57.1906704724327</c:v>
                </c:pt>
                <c:pt idx="9873">
                  <c:v>68.359753470656898</c:v>
                </c:pt>
                <c:pt idx="9874">
                  <c:v>51.385946956212102</c:v>
                </c:pt>
                <c:pt idx="9875">
                  <c:v>51.514143537730497</c:v>
                </c:pt>
                <c:pt idx="9876">
                  <c:v>45.784605054534602</c:v>
                </c:pt>
                <c:pt idx="9877">
                  <c:v>44.644311400472503</c:v>
                </c:pt>
                <c:pt idx="9878">
                  <c:v>43.963856591226701</c:v>
                </c:pt>
                <c:pt idx="9879">
                  <c:v>44.728478337473398</c:v>
                </c:pt>
                <c:pt idx="9880">
                  <c:v>44.606597932983199</c:v>
                </c:pt>
                <c:pt idx="9881">
                  <c:v>41.6148024889224</c:v>
                </c:pt>
                <c:pt idx="9882">
                  <c:v>66.715449303051102</c:v>
                </c:pt>
                <c:pt idx="9883">
                  <c:v>45.021853485718403</c:v>
                </c:pt>
                <c:pt idx="9884">
                  <c:v>68.009041355014304</c:v>
                </c:pt>
                <c:pt idx="9885">
                  <c:v>62.8898733413942</c:v>
                </c:pt>
                <c:pt idx="9886">
                  <c:v>44.447059745732503</c:v>
                </c:pt>
                <c:pt idx="9887">
                  <c:v>42.426789557187902</c:v>
                </c:pt>
                <c:pt idx="9888">
                  <c:v>45.654765772824597</c:v>
                </c:pt>
                <c:pt idx="9889">
                  <c:v>47.434508777543002</c:v>
                </c:pt>
                <c:pt idx="9890">
                  <c:v>52.4447345975464</c:v>
                </c:pt>
                <c:pt idx="9891">
                  <c:v>59.817018311741698</c:v>
                </c:pt>
                <c:pt idx="9892">
                  <c:v>66.047451654010402</c:v>
                </c:pt>
                <c:pt idx="9893">
                  <c:v>55.189248432852899</c:v>
                </c:pt>
                <c:pt idx="9894">
                  <c:v>56.934431496740501</c:v>
                </c:pt>
                <c:pt idx="9895">
                  <c:v>27.9544344708994</c:v>
                </c:pt>
                <c:pt idx="9896">
                  <c:v>27.4672236533277</c:v>
                </c:pt>
                <c:pt idx="9897">
                  <c:v>65.252451999781002</c:v>
                </c:pt>
                <c:pt idx="9898">
                  <c:v>66.801838661377502</c:v>
                </c:pt>
                <c:pt idx="9899">
                  <c:v>35.422090998974703</c:v>
                </c:pt>
                <c:pt idx="9900">
                  <c:v>27.399927993212099</c:v>
                </c:pt>
                <c:pt idx="9901">
                  <c:v>34.420929489508303</c:v>
                </c:pt>
                <c:pt idx="9902">
                  <c:v>28.6231473584056</c:v>
                </c:pt>
                <c:pt idx="9903">
                  <c:v>34.635324147715998</c:v>
                </c:pt>
                <c:pt idx="9904">
                  <c:v>27.8765123929773</c:v>
                </c:pt>
                <c:pt idx="9905">
                  <c:v>32.215026338048702</c:v>
                </c:pt>
                <c:pt idx="9906">
                  <c:v>27.383217849451899</c:v>
                </c:pt>
                <c:pt idx="9907">
                  <c:v>34.879823952786403</c:v>
                </c:pt>
                <c:pt idx="9908">
                  <c:v>31.174503323820801</c:v>
                </c:pt>
                <c:pt idx="9909">
                  <c:v>37.149617241269702</c:v>
                </c:pt>
                <c:pt idx="9910">
                  <c:v>29.569271223406901</c:v>
                </c:pt>
                <c:pt idx="9911">
                  <c:v>37.518573658216297</c:v>
                </c:pt>
                <c:pt idx="9912">
                  <c:v>32.375904713888097</c:v>
                </c:pt>
                <c:pt idx="9913">
                  <c:v>39.891838244089598</c:v>
                </c:pt>
                <c:pt idx="9914">
                  <c:v>36.169134634426399</c:v>
                </c:pt>
                <c:pt idx="9915">
                  <c:v>42.073381289811699</c:v>
                </c:pt>
                <c:pt idx="9916">
                  <c:v>38.941873261616898</c:v>
                </c:pt>
                <c:pt idx="9917">
                  <c:v>44.164832901961901</c:v>
                </c:pt>
                <c:pt idx="9918">
                  <c:v>39.316689125538097</c:v>
                </c:pt>
                <c:pt idx="9919">
                  <c:v>30.9539723872632</c:v>
                </c:pt>
                <c:pt idx="9920">
                  <c:v>29.365633521285801</c:v>
                </c:pt>
                <c:pt idx="9921">
                  <c:v>35.149228605868103</c:v>
                </c:pt>
                <c:pt idx="9922">
                  <c:v>29.307584432446099</c:v>
                </c:pt>
                <c:pt idx="9923">
                  <c:v>27.7604831951903</c:v>
                </c:pt>
                <c:pt idx="9924">
                  <c:v>26.714046703967</c:v>
                </c:pt>
                <c:pt idx="9925">
                  <c:v>34.151451497019103</c:v>
                </c:pt>
                <c:pt idx="9926">
                  <c:v>24.658443376062198</c:v>
                </c:pt>
                <c:pt idx="9927">
                  <c:v>28.323582259278901</c:v>
                </c:pt>
                <c:pt idx="9928">
                  <c:v>28.691057474026699</c:v>
                </c:pt>
                <c:pt idx="9929">
                  <c:v>33.906355457977099</c:v>
                </c:pt>
                <c:pt idx="9930">
                  <c:v>27.875026567404301</c:v>
                </c:pt>
                <c:pt idx="9931">
                  <c:v>33.671989001445802</c:v>
                </c:pt>
                <c:pt idx="9932">
                  <c:v>28.951122911090302</c:v>
                </c:pt>
                <c:pt idx="9933">
                  <c:v>35.671233125080498</c:v>
                </c:pt>
                <c:pt idx="9934">
                  <c:v>29.0340022434243</c:v>
                </c:pt>
                <c:pt idx="9935">
                  <c:v>33.521602149669597</c:v>
                </c:pt>
                <c:pt idx="9936">
                  <c:v>30.591598721573501</c:v>
                </c:pt>
                <c:pt idx="9937">
                  <c:v>39.733361212582302</c:v>
                </c:pt>
                <c:pt idx="9938">
                  <c:v>33.291300183044797</c:v>
                </c:pt>
                <c:pt idx="9939">
                  <c:v>38.693681102941198</c:v>
                </c:pt>
                <c:pt idx="9940">
                  <c:v>31.896525167088502</c:v>
                </c:pt>
                <c:pt idx="9941">
                  <c:v>42.143780049949598</c:v>
                </c:pt>
                <c:pt idx="9942">
                  <c:v>38.165015661227002</c:v>
                </c:pt>
                <c:pt idx="9943">
                  <c:v>28.4860787446198</c:v>
                </c:pt>
                <c:pt idx="9944">
                  <c:v>31.870223378614199</c:v>
                </c:pt>
                <c:pt idx="9945">
                  <c:v>52.587834297722303</c:v>
                </c:pt>
                <c:pt idx="9946">
                  <c:v>41.853062185426403</c:v>
                </c:pt>
                <c:pt idx="9947">
                  <c:v>52.784578171968299</c:v>
                </c:pt>
                <c:pt idx="9948">
                  <c:v>55.095787710044398</c:v>
                </c:pt>
                <c:pt idx="9949">
                  <c:v>47.012604566353097</c:v>
                </c:pt>
                <c:pt idx="9950">
                  <c:v>47.356981126809202</c:v>
                </c:pt>
                <c:pt idx="9951">
                  <c:v>44.408475772809098</c:v>
                </c:pt>
                <c:pt idx="9952">
                  <c:v>42.187295463743403</c:v>
                </c:pt>
                <c:pt idx="9953">
                  <c:v>48.117784149795298</c:v>
                </c:pt>
                <c:pt idx="9954">
                  <c:v>45.938001668019197</c:v>
                </c:pt>
                <c:pt idx="9955">
                  <c:v>45.853830954128803</c:v>
                </c:pt>
                <c:pt idx="9956">
                  <c:v>43.671563534160001</c:v>
                </c:pt>
                <c:pt idx="9957">
                  <c:v>57.059026775727197</c:v>
                </c:pt>
                <c:pt idx="9958">
                  <c:v>47.708999733527598</c:v>
                </c:pt>
                <c:pt idx="9959">
                  <c:v>62.8075245446799</c:v>
                </c:pt>
                <c:pt idx="9960">
                  <c:v>60.3952242392768</c:v>
                </c:pt>
                <c:pt idx="9961">
                  <c:v>68.272627731604402</c:v>
                </c:pt>
                <c:pt idx="9962">
                  <c:v>67.634440734333893</c:v>
                </c:pt>
                <c:pt idx="9963">
                  <c:v>28.018818977267699</c:v>
                </c:pt>
                <c:pt idx="9964">
                  <c:v>29.813529615988902</c:v>
                </c:pt>
                <c:pt idx="9965">
                  <c:v>26.443005195086201</c:v>
                </c:pt>
                <c:pt idx="9966">
                  <c:v>27.4177032354871</c:v>
                </c:pt>
                <c:pt idx="9967">
                  <c:v>35.543942656742203</c:v>
                </c:pt>
                <c:pt idx="9968">
                  <c:v>26.203321223567801</c:v>
                </c:pt>
                <c:pt idx="9969">
                  <c:v>31.751097654775201</c:v>
                </c:pt>
                <c:pt idx="9970">
                  <c:v>27.3681056707543</c:v>
                </c:pt>
                <c:pt idx="9971">
                  <c:v>31.179455138968802</c:v>
                </c:pt>
                <c:pt idx="9972">
                  <c:v>27.051068115039801</c:v>
                </c:pt>
                <c:pt idx="9973">
                  <c:v>33.626771947848802</c:v>
                </c:pt>
                <c:pt idx="9974">
                  <c:v>28.965201085731401</c:v>
                </c:pt>
                <c:pt idx="9975">
                  <c:v>34.177953403548997</c:v>
                </c:pt>
                <c:pt idx="9976">
                  <c:v>29.539375397547801</c:v>
                </c:pt>
                <c:pt idx="9977">
                  <c:v>36.748991073216096</c:v>
                </c:pt>
                <c:pt idx="9978">
                  <c:v>29.623372951873499</c:v>
                </c:pt>
                <c:pt idx="9979">
                  <c:v>36.624554314652897</c:v>
                </c:pt>
                <c:pt idx="9980">
                  <c:v>31.992231099453299</c:v>
                </c:pt>
                <c:pt idx="9981">
                  <c:v>38.022270884495398</c:v>
                </c:pt>
                <c:pt idx="9982">
                  <c:v>33.476838096096202</c:v>
                </c:pt>
                <c:pt idx="9983">
                  <c:v>29.563630602543601</c:v>
                </c:pt>
                <c:pt idx="9984">
                  <c:v>30.970669503052999</c:v>
                </c:pt>
                <c:pt idx="9985">
                  <c:v>35.930131658741097</c:v>
                </c:pt>
                <c:pt idx="9986">
                  <c:v>33.940993143399901</c:v>
                </c:pt>
                <c:pt idx="9987">
                  <c:v>44.471336144737698</c:v>
                </c:pt>
                <c:pt idx="9988">
                  <c:v>41.639181175034103</c:v>
                </c:pt>
                <c:pt idx="9989">
                  <c:v>25.838914025590501</c:v>
                </c:pt>
                <c:pt idx="9990">
                  <c:v>25.8274450658148</c:v>
                </c:pt>
                <c:pt idx="9991">
                  <c:v>33.4836091636909</c:v>
                </c:pt>
                <c:pt idx="9992">
                  <c:v>25.896769843306998</c:v>
                </c:pt>
                <c:pt idx="9993">
                  <c:v>33.732861616198299</c:v>
                </c:pt>
                <c:pt idx="9994">
                  <c:v>27.404299892180099</c:v>
                </c:pt>
                <c:pt idx="9995">
                  <c:v>33.005784339806397</c:v>
                </c:pt>
                <c:pt idx="9996">
                  <c:v>29.843089113861801</c:v>
                </c:pt>
                <c:pt idx="9997">
                  <c:v>33.802256650848499</c:v>
                </c:pt>
                <c:pt idx="9998">
                  <c:v>27.961885083856899</c:v>
                </c:pt>
                <c:pt idx="9999">
                  <c:v>36.463345322226203</c:v>
                </c:pt>
                <c:pt idx="10000">
                  <c:v>29.7345102570691</c:v>
                </c:pt>
                <c:pt idx="10001">
                  <c:v>33.575611319996398</c:v>
                </c:pt>
                <c:pt idx="10002">
                  <c:v>30.196399579019101</c:v>
                </c:pt>
                <c:pt idx="10003">
                  <c:v>33.824922153935702</c:v>
                </c:pt>
                <c:pt idx="10004">
                  <c:v>29.9399469916542</c:v>
                </c:pt>
                <c:pt idx="10005">
                  <c:v>29.8905401130847</c:v>
                </c:pt>
                <c:pt idx="10006">
                  <c:v>29.622524394776601</c:v>
                </c:pt>
                <c:pt idx="10007">
                  <c:v>36.2757653282194</c:v>
                </c:pt>
                <c:pt idx="10008">
                  <c:v>31.283997971335801</c:v>
                </c:pt>
                <c:pt idx="10009">
                  <c:v>36.608856689857099</c:v>
                </c:pt>
                <c:pt idx="10010">
                  <c:v>32.547689538967497</c:v>
                </c:pt>
                <c:pt idx="10011">
                  <c:v>44.734087943558897</c:v>
                </c:pt>
                <c:pt idx="10012">
                  <c:v>38.0616615799728</c:v>
                </c:pt>
                <c:pt idx="10013">
                  <c:v>45.049356330008401</c:v>
                </c:pt>
                <c:pt idx="10014">
                  <c:v>42.997965392342799</c:v>
                </c:pt>
                <c:pt idx="10015">
                  <c:v>41.555349192632299</c:v>
                </c:pt>
                <c:pt idx="10016">
                  <c:v>40.0861409925377</c:v>
                </c:pt>
                <c:pt idx="10017">
                  <c:v>44.226176503075003</c:v>
                </c:pt>
                <c:pt idx="10018">
                  <c:v>50.298626827266801</c:v>
                </c:pt>
                <c:pt idx="10019">
                  <c:v>50.1774253907804</c:v>
                </c:pt>
                <c:pt idx="10020">
                  <c:v>50.481622174676197</c:v>
                </c:pt>
                <c:pt idx="10021">
                  <c:v>52.587447151073498</c:v>
                </c:pt>
                <c:pt idx="10022">
                  <c:v>56.125566320201699</c:v>
                </c:pt>
                <c:pt idx="10023">
                  <c:v>52.959496209352402</c:v>
                </c:pt>
                <c:pt idx="10024">
                  <c:v>51.242377595208502</c:v>
                </c:pt>
                <c:pt idx="10025">
                  <c:v>46.5416147063222</c:v>
                </c:pt>
                <c:pt idx="10026">
                  <c:v>45.895393787877502</c:v>
                </c:pt>
                <c:pt idx="10027">
                  <c:v>29.673623552677899</c:v>
                </c:pt>
                <c:pt idx="10028">
                  <c:v>27.0592451610786</c:v>
                </c:pt>
                <c:pt idx="10029">
                  <c:v>40.6883234359629</c:v>
                </c:pt>
                <c:pt idx="10030">
                  <c:v>41.4332925204356</c:v>
                </c:pt>
                <c:pt idx="10031">
                  <c:v>40.226690642701101</c:v>
                </c:pt>
                <c:pt idx="10032">
                  <c:v>42.194391078852099</c:v>
                </c:pt>
                <c:pt idx="10033">
                  <c:v>45.787316383925997</c:v>
                </c:pt>
                <c:pt idx="10034">
                  <c:v>45.245793507857698</c:v>
                </c:pt>
                <c:pt idx="10035">
                  <c:v>53.586571079381301</c:v>
                </c:pt>
                <c:pt idx="10036">
                  <c:v>48.536326394542797</c:v>
                </c:pt>
                <c:pt idx="10037">
                  <c:v>58.953511082035497</c:v>
                </c:pt>
                <c:pt idx="10038">
                  <c:v>55.9125911505784</c:v>
                </c:pt>
                <c:pt idx="10039">
                  <c:v>64.543265733649307</c:v>
                </c:pt>
                <c:pt idx="10040">
                  <c:v>61.438679113626698</c:v>
                </c:pt>
                <c:pt idx="10041">
                  <c:v>64.840671283764493</c:v>
                </c:pt>
                <c:pt idx="10042">
                  <c:v>63.213149465356999</c:v>
                </c:pt>
                <c:pt idx="10043">
                  <c:v>67.382404612393302</c:v>
                </c:pt>
                <c:pt idx="10044">
                  <c:v>56.945381208120097</c:v>
                </c:pt>
                <c:pt idx="10045">
                  <c:v>46.279606619452501</c:v>
                </c:pt>
                <c:pt idx="10046">
                  <c:v>65.077369999837899</c:v>
                </c:pt>
                <c:pt idx="10047">
                  <c:v>26.480481360345301</c:v>
                </c:pt>
                <c:pt idx="10048">
                  <c:v>26.949671352879498</c:v>
                </c:pt>
                <c:pt idx="10049">
                  <c:v>30.5039942906246</c:v>
                </c:pt>
                <c:pt idx="10050">
                  <c:v>28.021408296569799</c:v>
                </c:pt>
                <c:pt idx="10051">
                  <c:v>36.775979249933599</c:v>
                </c:pt>
                <c:pt idx="10052">
                  <c:v>26.076309426847001</c:v>
                </c:pt>
                <c:pt idx="10053">
                  <c:v>30.574745525174201</c:v>
                </c:pt>
                <c:pt idx="10054">
                  <c:v>28.584346641746301</c:v>
                </c:pt>
                <c:pt idx="10055">
                  <c:v>31.235037525707799</c:v>
                </c:pt>
                <c:pt idx="10056">
                  <c:v>28.103248196917999</c:v>
                </c:pt>
                <c:pt idx="10057">
                  <c:v>38.914991150544303</c:v>
                </c:pt>
                <c:pt idx="10058">
                  <c:v>29.1012494940918</c:v>
                </c:pt>
                <c:pt idx="10059">
                  <c:v>36.091498208510401</c:v>
                </c:pt>
                <c:pt idx="10060">
                  <c:v>29.4092674811934</c:v>
                </c:pt>
                <c:pt idx="10061">
                  <c:v>32.666072124910499</c:v>
                </c:pt>
                <c:pt idx="10062">
                  <c:v>29.174077520116299</c:v>
                </c:pt>
                <c:pt idx="10063">
                  <c:v>33.381876073716299</c:v>
                </c:pt>
                <c:pt idx="10064">
                  <c:v>30.5454937988086</c:v>
                </c:pt>
                <c:pt idx="10065">
                  <c:v>34.572103040145002</c:v>
                </c:pt>
                <c:pt idx="10066">
                  <c:v>30.059449340713599</c:v>
                </c:pt>
                <c:pt idx="10067">
                  <c:v>37.0061604649011</c:v>
                </c:pt>
                <c:pt idx="10068">
                  <c:v>35.068315386104501</c:v>
                </c:pt>
                <c:pt idx="10069">
                  <c:v>41.084284067548502</c:v>
                </c:pt>
                <c:pt idx="10070">
                  <c:v>34.261355721101502</c:v>
                </c:pt>
                <c:pt idx="10071">
                  <c:v>38.568247407714502</c:v>
                </c:pt>
                <c:pt idx="10072">
                  <c:v>29.172894797716999</c:v>
                </c:pt>
                <c:pt idx="10073">
                  <c:v>24.352276370446301</c:v>
                </c:pt>
                <c:pt idx="10074">
                  <c:v>26.2457438553656</c:v>
                </c:pt>
                <c:pt idx="10075">
                  <c:v>33.909768324075301</c:v>
                </c:pt>
                <c:pt idx="10076">
                  <c:v>28.387972808576102</c:v>
                </c:pt>
                <c:pt idx="10077">
                  <c:v>37.647894513092702</c:v>
                </c:pt>
                <c:pt idx="10078">
                  <c:v>26.097493455772302</c:v>
                </c:pt>
                <c:pt idx="10079">
                  <c:v>33.335687748905798</c:v>
                </c:pt>
                <c:pt idx="10080">
                  <c:v>26.3709080248133</c:v>
                </c:pt>
                <c:pt idx="10081">
                  <c:v>34.975486733658101</c:v>
                </c:pt>
                <c:pt idx="10082">
                  <c:v>28.442809744205402</c:v>
                </c:pt>
                <c:pt idx="10083">
                  <c:v>32.889678720362397</c:v>
                </c:pt>
                <c:pt idx="10084">
                  <c:v>27.876133276287501</c:v>
                </c:pt>
                <c:pt idx="10085">
                  <c:v>35.038621810206003</c:v>
                </c:pt>
                <c:pt idx="10086">
                  <c:v>27.749292181796999</c:v>
                </c:pt>
                <c:pt idx="10087">
                  <c:v>34.153480795704397</c:v>
                </c:pt>
                <c:pt idx="10088">
                  <c:v>31.441764816294</c:v>
                </c:pt>
                <c:pt idx="10089">
                  <c:v>32.660731039780103</c:v>
                </c:pt>
                <c:pt idx="10090">
                  <c:v>32.182844570905303</c:v>
                </c:pt>
                <c:pt idx="10091">
                  <c:v>36.8766331899619</c:v>
                </c:pt>
                <c:pt idx="10092">
                  <c:v>35.575247705208497</c:v>
                </c:pt>
                <c:pt idx="10093">
                  <c:v>30.717889280582501</c:v>
                </c:pt>
                <c:pt idx="10094">
                  <c:v>28.139409292438</c:v>
                </c:pt>
                <c:pt idx="10095">
                  <c:v>40.6651999389533</c:v>
                </c:pt>
                <c:pt idx="10096">
                  <c:v>32.183086708800701</c:v>
                </c:pt>
                <c:pt idx="10097">
                  <c:v>46.027848191029499</c:v>
                </c:pt>
                <c:pt idx="10098">
                  <c:v>48.982485822922797</c:v>
                </c:pt>
                <c:pt idx="10099">
                  <c:v>45.1265923744552</c:v>
                </c:pt>
                <c:pt idx="10100">
                  <c:v>43.573835399832198</c:v>
                </c:pt>
                <c:pt idx="10101">
                  <c:v>42.679735233629302</c:v>
                </c:pt>
                <c:pt idx="10102">
                  <c:v>41.985706991251099</c:v>
                </c:pt>
                <c:pt idx="10103">
                  <c:v>47.200209825547503</c:v>
                </c:pt>
                <c:pt idx="10104">
                  <c:v>42.453352205821901</c:v>
                </c:pt>
                <c:pt idx="10105">
                  <c:v>47.455867161645997</c:v>
                </c:pt>
                <c:pt idx="10106">
                  <c:v>43.887758406714099</c:v>
                </c:pt>
                <c:pt idx="10107">
                  <c:v>53.3471155952654</c:v>
                </c:pt>
                <c:pt idx="10108">
                  <c:v>48.546721785006298</c:v>
                </c:pt>
                <c:pt idx="10109">
                  <c:v>51.399190121342301</c:v>
                </c:pt>
                <c:pt idx="10110">
                  <c:v>52.444774898045303</c:v>
                </c:pt>
                <c:pt idx="10111">
                  <c:v>55.935936112671897</c:v>
                </c:pt>
                <c:pt idx="10112">
                  <c:v>54.661452726970097</c:v>
                </c:pt>
                <c:pt idx="10113">
                  <c:v>54.908804650191897</c:v>
                </c:pt>
                <c:pt idx="10114">
                  <c:v>55.834036597285497</c:v>
                </c:pt>
                <c:pt idx="10115">
                  <c:v>29.078738493562099</c:v>
                </c:pt>
                <c:pt idx="10116">
                  <c:v>31.029316538352202</c:v>
                </c:pt>
                <c:pt idx="10117">
                  <c:v>58.057468228706902</c:v>
                </c:pt>
                <c:pt idx="10118">
                  <c:v>52.899861634188802</c:v>
                </c:pt>
                <c:pt idx="10119">
                  <c:v>28.375462955009699</c:v>
                </c:pt>
                <c:pt idx="10120">
                  <c:v>25.1011281985081</c:v>
                </c:pt>
                <c:pt idx="10121">
                  <c:v>33.658873757813701</c:v>
                </c:pt>
                <c:pt idx="10122">
                  <c:v>26.699795288772499</c:v>
                </c:pt>
                <c:pt idx="10123">
                  <c:v>33.648354040233002</c:v>
                </c:pt>
                <c:pt idx="10124">
                  <c:v>25.669838951103198</c:v>
                </c:pt>
                <c:pt idx="10125">
                  <c:v>32.611540694600301</c:v>
                </c:pt>
                <c:pt idx="10126">
                  <c:v>26.4998840303621</c:v>
                </c:pt>
                <c:pt idx="10127">
                  <c:v>35.300813183542601</c:v>
                </c:pt>
                <c:pt idx="10128">
                  <c:v>27.054704172264302</c:v>
                </c:pt>
                <c:pt idx="10129">
                  <c:v>33.7408673060309</c:v>
                </c:pt>
                <c:pt idx="10130">
                  <c:v>26.179210961349501</c:v>
                </c:pt>
                <c:pt idx="10131">
                  <c:v>30.890029915497799</c:v>
                </c:pt>
                <c:pt idx="10132">
                  <c:v>28.9730655360129</c:v>
                </c:pt>
                <c:pt idx="10133">
                  <c:v>35.740555998830303</c:v>
                </c:pt>
                <c:pt idx="10134">
                  <c:v>29.715497672924201</c:v>
                </c:pt>
                <c:pt idx="10135">
                  <c:v>35.837535806787102</c:v>
                </c:pt>
                <c:pt idx="10136">
                  <c:v>29.377474802723501</c:v>
                </c:pt>
                <c:pt idx="10137">
                  <c:v>27.7852121252728</c:v>
                </c:pt>
                <c:pt idx="10138">
                  <c:v>29.888331863415701</c:v>
                </c:pt>
                <c:pt idx="10139">
                  <c:v>23.658956525278501</c:v>
                </c:pt>
                <c:pt idx="10140">
                  <c:v>25.472207106860498</c:v>
                </c:pt>
                <c:pt idx="10141">
                  <c:v>37.421283177639602</c:v>
                </c:pt>
                <c:pt idx="10142">
                  <c:v>30.949735173575199</c:v>
                </c:pt>
                <c:pt idx="10143">
                  <c:v>34.693441231405799</c:v>
                </c:pt>
                <c:pt idx="10144">
                  <c:v>30.240100891091899</c:v>
                </c:pt>
                <c:pt idx="10145">
                  <c:v>49.130355025498901</c:v>
                </c:pt>
                <c:pt idx="10146">
                  <c:v>44.375743663745403</c:v>
                </c:pt>
                <c:pt idx="10147">
                  <c:v>40.508570425891101</c:v>
                </c:pt>
                <c:pt idx="10148">
                  <c:v>38.613379698358301</c:v>
                </c:pt>
                <c:pt idx="10149">
                  <c:v>42.130185120677801</c:v>
                </c:pt>
                <c:pt idx="10150">
                  <c:v>46.1710368110665</c:v>
                </c:pt>
                <c:pt idx="10151">
                  <c:v>43.00189927001</c:v>
                </c:pt>
                <c:pt idx="10152">
                  <c:v>42.465626026648401</c:v>
                </c:pt>
                <c:pt idx="10153">
                  <c:v>43.723843057520099</c:v>
                </c:pt>
                <c:pt idx="10154">
                  <c:v>44.547801529399699</c:v>
                </c:pt>
                <c:pt idx="10155">
                  <c:v>42.239420319352497</c:v>
                </c:pt>
                <c:pt idx="10156">
                  <c:v>64.3289357273284</c:v>
                </c:pt>
                <c:pt idx="10157">
                  <c:v>45.515802143522201</c:v>
                </c:pt>
                <c:pt idx="10158">
                  <c:v>46.167260743678902</c:v>
                </c:pt>
                <c:pt idx="10159">
                  <c:v>42.238486131854202</c:v>
                </c:pt>
                <c:pt idx="10160">
                  <c:v>40.641690823399401</c:v>
                </c:pt>
                <c:pt idx="10161">
                  <c:v>27.451953160229699</c:v>
                </c:pt>
                <c:pt idx="10162">
                  <c:v>30.754058325677398</c:v>
                </c:pt>
                <c:pt idx="10163">
                  <c:v>43.726123574425799</c:v>
                </c:pt>
                <c:pt idx="10164">
                  <c:v>39.534179936412599</c:v>
                </c:pt>
                <c:pt idx="10165">
                  <c:v>44.270427977367198</c:v>
                </c:pt>
                <c:pt idx="10166">
                  <c:v>43.611278749781398</c:v>
                </c:pt>
                <c:pt idx="10167">
                  <c:v>46.516360629453899</c:v>
                </c:pt>
                <c:pt idx="10168">
                  <c:v>45.6372278319133</c:v>
                </c:pt>
                <c:pt idx="10169">
                  <c:v>47.723021579714697</c:v>
                </c:pt>
                <c:pt idx="10170">
                  <c:v>46.1513771954342</c:v>
                </c:pt>
                <c:pt idx="10171">
                  <c:v>49.5532594325798</c:v>
                </c:pt>
                <c:pt idx="10172">
                  <c:v>46.011603624813297</c:v>
                </c:pt>
                <c:pt idx="10173">
                  <c:v>50.959775904886698</c:v>
                </c:pt>
                <c:pt idx="10174">
                  <c:v>48.783887931016302</c:v>
                </c:pt>
                <c:pt idx="10175">
                  <c:v>47.006602093321597</c:v>
                </c:pt>
                <c:pt idx="10176">
                  <c:v>50.912596351001397</c:v>
                </c:pt>
                <c:pt idx="10177">
                  <c:v>51.1003232688252</c:v>
                </c:pt>
                <c:pt idx="10178">
                  <c:v>49.6107763494241</c:v>
                </c:pt>
                <c:pt idx="10179">
                  <c:v>43.794581975518199</c:v>
                </c:pt>
                <c:pt idx="10180">
                  <c:v>45.299550872709901</c:v>
                </c:pt>
                <c:pt idx="10181">
                  <c:v>46.769802741702399</c:v>
                </c:pt>
                <c:pt idx="10182">
                  <c:v>40.175429851165198</c:v>
                </c:pt>
                <c:pt idx="10183">
                  <c:v>27.9222638110794</c:v>
                </c:pt>
                <c:pt idx="10184">
                  <c:v>29.377053047545001</c:v>
                </c:pt>
                <c:pt idx="10185">
                  <c:v>42.6349909259201</c:v>
                </c:pt>
                <c:pt idx="10186">
                  <c:v>39.404888468371396</c:v>
                </c:pt>
                <c:pt idx="10187">
                  <c:v>46.998092530928602</c:v>
                </c:pt>
                <c:pt idx="10188">
                  <c:v>43.448212336495999</c:v>
                </c:pt>
                <c:pt idx="10189">
                  <c:v>48.623214872525097</c:v>
                </c:pt>
                <c:pt idx="10190">
                  <c:v>45.561580372668899</c:v>
                </c:pt>
                <c:pt idx="10191">
                  <c:v>44.1792452089622</c:v>
                </c:pt>
                <c:pt idx="10192">
                  <c:v>44.481377474545504</c:v>
                </c:pt>
                <c:pt idx="10193">
                  <c:v>46.281284024919302</c:v>
                </c:pt>
                <c:pt idx="10194">
                  <c:v>43.0759697455847</c:v>
                </c:pt>
                <c:pt idx="10195">
                  <c:v>44.924591620328002</c:v>
                </c:pt>
                <c:pt idx="10196">
                  <c:v>44.974054497273102</c:v>
                </c:pt>
                <c:pt idx="10197">
                  <c:v>43.440016050216798</c:v>
                </c:pt>
                <c:pt idx="10198">
                  <c:v>44.873488314386201</c:v>
                </c:pt>
                <c:pt idx="10199">
                  <c:v>45.831321639118002</c:v>
                </c:pt>
                <c:pt idx="10200">
                  <c:v>52.142849694873398</c:v>
                </c:pt>
                <c:pt idx="10201">
                  <c:v>54.628172787763702</c:v>
                </c:pt>
                <c:pt idx="10202">
                  <c:v>55.162284009343601</c:v>
                </c:pt>
                <c:pt idx="10203">
                  <c:v>50.809190176654802</c:v>
                </c:pt>
                <c:pt idx="10204">
                  <c:v>53.275912085418298</c:v>
                </c:pt>
                <c:pt idx="10205">
                  <c:v>28.7754926782906</c:v>
                </c:pt>
                <c:pt idx="10206">
                  <c:v>28.973284102920999</c:v>
                </c:pt>
                <c:pt idx="10207">
                  <c:v>45.4150311855567</c:v>
                </c:pt>
                <c:pt idx="10208">
                  <c:v>48.384899257241898</c:v>
                </c:pt>
                <c:pt idx="10209">
                  <c:v>39.694037616802298</c:v>
                </c:pt>
                <c:pt idx="10210">
                  <c:v>42.060414707875502</c:v>
                </c:pt>
                <c:pt idx="10211">
                  <c:v>45.0260451830612</c:v>
                </c:pt>
                <c:pt idx="10212">
                  <c:v>42.328261356676599</c:v>
                </c:pt>
                <c:pt idx="10213">
                  <c:v>48.481654963225701</c:v>
                </c:pt>
                <c:pt idx="10214">
                  <c:v>48.5082397043452</c:v>
                </c:pt>
                <c:pt idx="10215">
                  <c:v>54.507753238217802</c:v>
                </c:pt>
                <c:pt idx="10216">
                  <c:v>55.548439636123099</c:v>
                </c:pt>
                <c:pt idx="10217">
                  <c:v>55.033580176237699</c:v>
                </c:pt>
                <c:pt idx="10218">
                  <c:v>55.027476525356398</c:v>
                </c:pt>
                <c:pt idx="10219">
                  <c:v>56.467738024018303</c:v>
                </c:pt>
                <c:pt idx="10220">
                  <c:v>55.3816868141366</c:v>
                </c:pt>
                <c:pt idx="10221">
                  <c:v>61.076868760479798</c:v>
                </c:pt>
                <c:pt idx="10222">
                  <c:v>55.4154390733583</c:v>
                </c:pt>
                <c:pt idx="10223">
                  <c:v>57.754840071523503</c:v>
                </c:pt>
                <c:pt idx="10224">
                  <c:v>56.117554631760001</c:v>
                </c:pt>
                <c:pt idx="10225">
                  <c:v>57.0169362553873</c:v>
                </c:pt>
                <c:pt idx="10226">
                  <c:v>57.788268234131102</c:v>
                </c:pt>
                <c:pt idx="10227">
                  <c:v>28.365635615075</c:v>
                </c:pt>
                <c:pt idx="10228">
                  <c:v>27.489500694091099</c:v>
                </c:pt>
                <c:pt idx="10229">
                  <c:v>65.019236035481796</c:v>
                </c:pt>
                <c:pt idx="10230">
                  <c:v>68.188249445134602</c:v>
                </c:pt>
                <c:pt idx="10231">
                  <c:v>66.246376547685301</c:v>
                </c:pt>
                <c:pt idx="10232">
                  <c:v>67.986942593649701</c:v>
                </c:pt>
                <c:pt idx="10233">
                  <c:v>59.2553583776049</c:v>
                </c:pt>
                <c:pt idx="10234">
                  <c:v>59.871759930767197</c:v>
                </c:pt>
                <c:pt idx="10235">
                  <c:v>58.722819882296598</c:v>
                </c:pt>
                <c:pt idx="10236">
                  <c:v>51.716474913686099</c:v>
                </c:pt>
                <c:pt idx="10237">
                  <c:v>55.306889994333503</c:v>
                </c:pt>
                <c:pt idx="10238">
                  <c:v>53.391595405511801</c:v>
                </c:pt>
                <c:pt idx="10239">
                  <c:v>53.041388051810898</c:v>
                </c:pt>
                <c:pt idx="10240">
                  <c:v>51.470726094906198</c:v>
                </c:pt>
                <c:pt idx="10241">
                  <c:v>52.496451855076401</c:v>
                </c:pt>
                <c:pt idx="10242">
                  <c:v>49.228402050888803</c:v>
                </c:pt>
                <c:pt idx="10243">
                  <c:v>53.155016808557001</c:v>
                </c:pt>
                <c:pt idx="10244">
                  <c:v>53.227874956750902</c:v>
                </c:pt>
                <c:pt idx="10245">
                  <c:v>30.621998388402702</c:v>
                </c:pt>
                <c:pt idx="10246">
                  <c:v>30.877031062758501</c:v>
                </c:pt>
                <c:pt idx="10247">
                  <c:v>60.033223321895903</c:v>
                </c:pt>
                <c:pt idx="10248">
                  <c:v>55.865066130619297</c:v>
                </c:pt>
                <c:pt idx="10249">
                  <c:v>68.651298464979902</c:v>
                </c:pt>
                <c:pt idx="10250">
                  <c:v>63.744298353335402</c:v>
                </c:pt>
                <c:pt idx="10251">
                  <c:v>28.2827430878401</c:v>
                </c:pt>
                <c:pt idx="10252">
                  <c:v>30.5422410283762</c:v>
                </c:pt>
                <c:pt idx="10253">
                  <c:v>29.268892138446098</c:v>
                </c:pt>
                <c:pt idx="10254">
                  <c:v>29.648896516146898</c:v>
                </c:pt>
                <c:pt idx="10255">
                  <c:v>31.684182743128599</c:v>
                </c:pt>
                <c:pt idx="10256">
                  <c:v>29.825672047110899</c:v>
                </c:pt>
                <c:pt idx="10257">
                  <c:v>33.609556224514499</c:v>
                </c:pt>
                <c:pt idx="10258">
                  <c:v>30.257676875001501</c:v>
                </c:pt>
                <c:pt idx="10259">
                  <c:v>53.098762300045202</c:v>
                </c:pt>
                <c:pt idx="10260">
                  <c:v>33.025230886551498</c:v>
                </c:pt>
                <c:pt idx="10261">
                  <c:v>30.056747023782101</c:v>
                </c:pt>
                <c:pt idx="10262">
                  <c:v>29.926816880700901</c:v>
                </c:pt>
                <c:pt idx="10263">
                  <c:v>29.638759946371</c:v>
                </c:pt>
                <c:pt idx="10264">
                  <c:v>27.094645242705401</c:v>
                </c:pt>
                <c:pt idx="10265">
                  <c:v>33.328392970857401</c:v>
                </c:pt>
                <c:pt idx="10266">
                  <c:v>30.0453426099373</c:v>
                </c:pt>
                <c:pt idx="10267">
                  <c:v>28.9966603373277</c:v>
                </c:pt>
                <c:pt idx="10268">
                  <c:v>30.547747104509799</c:v>
                </c:pt>
                <c:pt idx="10269">
                  <c:v>30.630231636943201</c:v>
                </c:pt>
                <c:pt idx="10270">
                  <c:v>29.7072937219246</c:v>
                </c:pt>
                <c:pt idx="10271">
                  <c:v>28.650627335228901</c:v>
                </c:pt>
                <c:pt idx="10272">
                  <c:v>29.1996181274164</c:v>
                </c:pt>
                <c:pt idx="10273">
                  <c:v>28.5551334434995</c:v>
                </c:pt>
                <c:pt idx="10274">
                  <c:v>27.6247944128244</c:v>
                </c:pt>
                <c:pt idx="10275">
                  <c:v>28.116755792781898</c:v>
                </c:pt>
                <c:pt idx="10276">
                  <c:v>30.851394099187399</c:v>
                </c:pt>
                <c:pt idx="10277">
                  <c:v>29.869933694013898</c:v>
                </c:pt>
                <c:pt idx="10278">
                  <c:v>28.4832843036579</c:v>
                </c:pt>
                <c:pt idx="10279">
                  <c:v>28.446295496439099</c:v>
                </c:pt>
                <c:pt idx="10280">
                  <c:v>31.8225156423029</c:v>
                </c:pt>
                <c:pt idx="10281">
                  <c:v>30.535223652783799</c:v>
                </c:pt>
                <c:pt idx="10282">
                  <c:v>29.015538934273199</c:v>
                </c:pt>
                <c:pt idx="10283">
                  <c:v>30.773459238995301</c:v>
                </c:pt>
                <c:pt idx="10284">
                  <c:v>29.983156775584401</c:v>
                </c:pt>
                <c:pt idx="10285">
                  <c:v>31.666619353952498</c:v>
                </c:pt>
                <c:pt idx="10286">
                  <c:v>31.681923846879702</c:v>
                </c:pt>
                <c:pt idx="10287">
                  <c:v>29.2068912390638</c:v>
                </c:pt>
                <c:pt idx="10288">
                  <c:v>29.324795079134201</c:v>
                </c:pt>
                <c:pt idx="10289">
                  <c:v>29.230237466020998</c:v>
                </c:pt>
                <c:pt idx="10290">
                  <c:v>33.521045622324003</c:v>
                </c:pt>
                <c:pt idx="10291">
                  <c:v>60.036284067049301</c:v>
                </c:pt>
                <c:pt idx="10292">
                  <c:v>59.096992685901299</c:v>
                </c:pt>
                <c:pt idx="10293">
                  <c:v>68.515225225711504</c:v>
                </c:pt>
                <c:pt idx="10294">
                  <c:v>58.493557655114799</c:v>
                </c:pt>
                <c:pt idx="10295">
                  <c:v>51.726449514227802</c:v>
                </c:pt>
                <c:pt idx="10296">
                  <c:v>52.207239225776803</c:v>
                </c:pt>
                <c:pt idx="10297">
                  <c:v>52.1450100427408</c:v>
                </c:pt>
                <c:pt idx="10298">
                  <c:v>47.541723709491997</c:v>
                </c:pt>
                <c:pt idx="10299">
                  <c:v>51.3426480698663</c:v>
                </c:pt>
                <c:pt idx="10300">
                  <c:v>50.463359457120603</c:v>
                </c:pt>
                <c:pt idx="10301">
                  <c:v>57.678251278119099</c:v>
                </c:pt>
                <c:pt idx="10302">
                  <c:v>50.107740882276097</c:v>
                </c:pt>
                <c:pt idx="10303">
                  <c:v>55.112997423749903</c:v>
                </c:pt>
                <c:pt idx="10304">
                  <c:v>51.924338190221199</c:v>
                </c:pt>
                <c:pt idx="10305">
                  <c:v>59.958678360552803</c:v>
                </c:pt>
                <c:pt idx="10306">
                  <c:v>58.473801684305101</c:v>
                </c:pt>
                <c:pt idx="10307">
                  <c:v>43.422144486924097</c:v>
                </c:pt>
                <c:pt idx="10308">
                  <c:v>40.895244665237101</c:v>
                </c:pt>
                <c:pt idx="10309">
                  <c:v>29.946080577526502</c:v>
                </c:pt>
                <c:pt idx="10310">
                  <c:v>27.341336787024101</c:v>
                </c:pt>
                <c:pt idx="10311">
                  <c:v>31.555032227864899</c:v>
                </c:pt>
                <c:pt idx="10312">
                  <c:v>30.114272768837701</c:v>
                </c:pt>
                <c:pt idx="10313">
                  <c:v>33.269796597368703</c:v>
                </c:pt>
                <c:pt idx="10314">
                  <c:v>30.2480302499219</c:v>
                </c:pt>
                <c:pt idx="10315">
                  <c:v>31.341351926308398</c:v>
                </c:pt>
                <c:pt idx="10316">
                  <c:v>29.728549730441401</c:v>
                </c:pt>
                <c:pt idx="10317">
                  <c:v>30.930157087299499</c:v>
                </c:pt>
                <c:pt idx="10318">
                  <c:v>28.4409694599386</c:v>
                </c:pt>
                <c:pt idx="10319">
                  <c:v>37.012962083027702</c:v>
                </c:pt>
                <c:pt idx="10320">
                  <c:v>35.257603852884401</c:v>
                </c:pt>
                <c:pt idx="10321">
                  <c:v>31.229350412742601</c:v>
                </c:pt>
                <c:pt idx="10322">
                  <c:v>28.573444271954301</c:v>
                </c:pt>
                <c:pt idx="10323">
                  <c:v>30.593486871362099</c:v>
                </c:pt>
                <c:pt idx="10324">
                  <c:v>28.496219145039198</c:v>
                </c:pt>
                <c:pt idx="10325">
                  <c:v>32.630541823788</c:v>
                </c:pt>
                <c:pt idx="10326">
                  <c:v>34.084626771607297</c:v>
                </c:pt>
                <c:pt idx="10327">
                  <c:v>31.318626138046898</c:v>
                </c:pt>
                <c:pt idx="10328">
                  <c:v>29.2887932263396</c:v>
                </c:pt>
                <c:pt idx="10329">
                  <c:v>31.809021644598499</c:v>
                </c:pt>
                <c:pt idx="10330">
                  <c:v>27.609207205084498</c:v>
                </c:pt>
                <c:pt idx="10331">
                  <c:v>28.3275787583874</c:v>
                </c:pt>
                <c:pt idx="10332">
                  <c:v>24.4545124110176</c:v>
                </c:pt>
                <c:pt idx="10333">
                  <c:v>29.1300962672643</c:v>
                </c:pt>
                <c:pt idx="10334">
                  <c:v>28.706473979536302</c:v>
                </c:pt>
                <c:pt idx="10335">
                  <c:v>34.354833459033202</c:v>
                </c:pt>
                <c:pt idx="10336">
                  <c:v>31.224774994652499</c:v>
                </c:pt>
                <c:pt idx="10337">
                  <c:v>33.919496991384499</c:v>
                </c:pt>
                <c:pt idx="10338">
                  <c:v>32.112107488556298</c:v>
                </c:pt>
                <c:pt idx="10339">
                  <c:v>29.615915539836202</c:v>
                </c:pt>
                <c:pt idx="10340">
                  <c:v>28.750866712697899</c:v>
                </c:pt>
                <c:pt idx="10341">
                  <c:v>29.746668190264899</c:v>
                </c:pt>
                <c:pt idx="10342">
                  <c:v>29.250778392651299</c:v>
                </c:pt>
                <c:pt idx="10343">
                  <c:v>32.648003253042397</c:v>
                </c:pt>
                <c:pt idx="10344">
                  <c:v>29.236875271651499</c:v>
                </c:pt>
                <c:pt idx="10345">
                  <c:v>30.996100727732699</c:v>
                </c:pt>
                <c:pt idx="10346">
                  <c:v>31.901398112910801</c:v>
                </c:pt>
                <c:pt idx="10347">
                  <c:v>32.872708086004401</c:v>
                </c:pt>
                <c:pt idx="10348">
                  <c:v>29.6876289861384</c:v>
                </c:pt>
                <c:pt idx="10349">
                  <c:v>28.901870467648401</c:v>
                </c:pt>
                <c:pt idx="10350">
                  <c:v>27.500931949868601</c:v>
                </c:pt>
                <c:pt idx="10351">
                  <c:v>34.066013806936603</c:v>
                </c:pt>
                <c:pt idx="10352">
                  <c:v>33.937669481228802</c:v>
                </c:pt>
                <c:pt idx="10353">
                  <c:v>30.1688237804977</c:v>
                </c:pt>
                <c:pt idx="10354">
                  <c:v>28.662324562777201</c:v>
                </c:pt>
                <c:pt idx="10355">
                  <c:v>28.228174942498999</c:v>
                </c:pt>
                <c:pt idx="10356">
                  <c:v>30.602688564659399</c:v>
                </c:pt>
                <c:pt idx="10357">
                  <c:v>30.190008625312601</c:v>
                </c:pt>
                <c:pt idx="10358">
                  <c:v>28.447092257937602</c:v>
                </c:pt>
                <c:pt idx="10359">
                  <c:v>29.982973200429701</c:v>
                </c:pt>
                <c:pt idx="10360">
                  <c:v>29.6122295320388</c:v>
                </c:pt>
                <c:pt idx="10361">
                  <c:v>29.375467079784801</c:v>
                </c:pt>
                <c:pt idx="10362">
                  <c:v>28.547363001828099</c:v>
                </c:pt>
                <c:pt idx="10363">
                  <c:v>34.369483028340902</c:v>
                </c:pt>
                <c:pt idx="10364">
                  <c:v>31.318067706959098</c:v>
                </c:pt>
                <c:pt idx="10365">
                  <c:v>31.6197045310291</c:v>
                </c:pt>
                <c:pt idx="10366">
                  <c:v>32.508730993002402</c:v>
                </c:pt>
                <c:pt idx="10367">
                  <c:v>31.839353155491398</c:v>
                </c:pt>
                <c:pt idx="10368">
                  <c:v>32.062926571433898</c:v>
                </c:pt>
                <c:pt idx="10369">
                  <c:v>30.090781766807901</c:v>
                </c:pt>
                <c:pt idx="10370">
                  <c:v>29.652113840709902</c:v>
                </c:pt>
                <c:pt idx="10371">
                  <c:v>34.058998946979102</c:v>
                </c:pt>
                <c:pt idx="10372">
                  <c:v>31.103564319381601</c:v>
                </c:pt>
                <c:pt idx="10373">
                  <c:v>29.576078099488502</c:v>
                </c:pt>
                <c:pt idx="10374">
                  <c:v>28.212243157394699</c:v>
                </c:pt>
                <c:pt idx="10375">
                  <c:v>31.615048521179698</c:v>
                </c:pt>
                <c:pt idx="10376">
                  <c:v>30.201430444801598</c:v>
                </c:pt>
                <c:pt idx="10377">
                  <c:v>32.870673841841302</c:v>
                </c:pt>
                <c:pt idx="10378">
                  <c:v>36.0054659162356</c:v>
                </c:pt>
                <c:pt idx="10379">
                  <c:v>28.881860866441102</c:v>
                </c:pt>
                <c:pt idx="10380">
                  <c:v>33.055774800697399</c:v>
                </c:pt>
                <c:pt idx="10381">
                  <c:v>34.0595747157452</c:v>
                </c:pt>
                <c:pt idx="10382">
                  <c:v>28.301336848669099</c:v>
                </c:pt>
                <c:pt idx="10383">
                  <c:v>32.350991344363401</c:v>
                </c:pt>
                <c:pt idx="10384">
                  <c:v>29.411101872924299</c:v>
                </c:pt>
                <c:pt idx="10385">
                  <c:v>31.9999355447234</c:v>
                </c:pt>
                <c:pt idx="10386">
                  <c:v>28.6390354480904</c:v>
                </c:pt>
                <c:pt idx="10387">
                  <c:v>28.688361321594201</c:v>
                </c:pt>
                <c:pt idx="10388">
                  <c:v>32.368936835596699</c:v>
                </c:pt>
                <c:pt idx="10389">
                  <c:v>65.115982038660604</c:v>
                </c:pt>
                <c:pt idx="10390">
                  <c:v>61.629174952235097</c:v>
                </c:pt>
                <c:pt idx="10391">
                  <c:v>58.636118298629597</c:v>
                </c:pt>
                <c:pt idx="10392">
                  <c:v>32.060389688289803</c:v>
                </c:pt>
                <c:pt idx="10393">
                  <c:v>32.665261191283797</c:v>
                </c:pt>
                <c:pt idx="10394">
                  <c:v>56.411498543354902</c:v>
                </c:pt>
                <c:pt idx="10395">
                  <c:v>52.667864906110601</c:v>
                </c:pt>
                <c:pt idx="10396">
                  <c:v>56.896026157666803</c:v>
                </c:pt>
                <c:pt idx="10397">
                  <c:v>51.451060325104102</c:v>
                </c:pt>
                <c:pt idx="10398">
                  <c:v>52.954531377048298</c:v>
                </c:pt>
                <c:pt idx="10399">
                  <c:v>57.807448875234002</c:v>
                </c:pt>
                <c:pt idx="10400">
                  <c:v>55.9434386115081</c:v>
                </c:pt>
                <c:pt idx="10401">
                  <c:v>44.381121621963203</c:v>
                </c:pt>
                <c:pt idx="10402">
                  <c:v>44.358671321879001</c:v>
                </c:pt>
                <c:pt idx="10403">
                  <c:v>47.072505210626304</c:v>
                </c:pt>
                <c:pt idx="10404">
                  <c:v>60.500358886785598</c:v>
                </c:pt>
                <c:pt idx="10405">
                  <c:v>51.864296073048699</c:v>
                </c:pt>
                <c:pt idx="10406">
                  <c:v>69.477775687917202</c:v>
                </c:pt>
                <c:pt idx="10407">
                  <c:v>29.1821425885792</c:v>
                </c:pt>
                <c:pt idx="10408">
                  <c:v>28.526018423965098</c:v>
                </c:pt>
                <c:pt idx="10409">
                  <c:v>27.838300567283401</c:v>
                </c:pt>
                <c:pt idx="10410">
                  <c:v>30.029969799847301</c:v>
                </c:pt>
                <c:pt idx="10411">
                  <c:v>35.329690760519199</c:v>
                </c:pt>
                <c:pt idx="10412">
                  <c:v>33.899386449973399</c:v>
                </c:pt>
                <c:pt idx="10413">
                  <c:v>30.396907252709799</c:v>
                </c:pt>
                <c:pt idx="10414">
                  <c:v>30.439341669579299</c:v>
                </c:pt>
                <c:pt idx="10415">
                  <c:v>27.530700496953799</c:v>
                </c:pt>
                <c:pt idx="10416">
                  <c:v>27.177281790446099</c:v>
                </c:pt>
                <c:pt idx="10417">
                  <c:v>32.417752687460897</c:v>
                </c:pt>
                <c:pt idx="10418">
                  <c:v>30.819234723680101</c:v>
                </c:pt>
                <c:pt idx="10419">
                  <c:v>28.335956221903601</c:v>
                </c:pt>
                <c:pt idx="10420">
                  <c:v>26.718755927947701</c:v>
                </c:pt>
                <c:pt idx="10421">
                  <c:v>29.770836199334301</c:v>
                </c:pt>
                <c:pt idx="10422">
                  <c:v>29.530948890002598</c:v>
                </c:pt>
                <c:pt idx="10423">
                  <c:v>28.078252966472501</c:v>
                </c:pt>
                <c:pt idx="10424">
                  <c:v>29.099403226634699</c:v>
                </c:pt>
                <c:pt idx="10425">
                  <c:v>29.578873609140501</c:v>
                </c:pt>
                <c:pt idx="10426">
                  <c:v>29.246285379408299</c:v>
                </c:pt>
                <c:pt idx="10427">
                  <c:v>30.5650698906875</c:v>
                </c:pt>
                <c:pt idx="10428">
                  <c:v>29.166865690841501</c:v>
                </c:pt>
                <c:pt idx="10429">
                  <c:v>27.5563607680585</c:v>
                </c:pt>
                <c:pt idx="10430">
                  <c:v>30.373593389372498</c:v>
                </c:pt>
                <c:pt idx="10431">
                  <c:v>28.055016521990499</c:v>
                </c:pt>
                <c:pt idx="10432">
                  <c:v>27.307338487066001</c:v>
                </c:pt>
                <c:pt idx="10433">
                  <c:v>36.767295571147301</c:v>
                </c:pt>
                <c:pt idx="10434">
                  <c:v>31.943808901876501</c:v>
                </c:pt>
                <c:pt idx="10435">
                  <c:v>29.626224576597501</c:v>
                </c:pt>
                <c:pt idx="10436">
                  <c:v>37.819165418393297</c:v>
                </c:pt>
                <c:pt idx="10437">
                  <c:v>30.7765845493449</c:v>
                </c:pt>
                <c:pt idx="10438">
                  <c:v>30.423811392800999</c:v>
                </c:pt>
                <c:pt idx="10439">
                  <c:v>30.6414592747131</c:v>
                </c:pt>
                <c:pt idx="10440">
                  <c:v>33.283022348711299</c:v>
                </c:pt>
                <c:pt idx="10441">
                  <c:v>32.578755078515997</c:v>
                </c:pt>
                <c:pt idx="10442">
                  <c:v>30.0786511205858</c:v>
                </c:pt>
                <c:pt idx="10443">
                  <c:v>34.113336671530398</c:v>
                </c:pt>
                <c:pt idx="10444">
                  <c:v>32.019781424088997</c:v>
                </c:pt>
                <c:pt idx="10445">
                  <c:v>34.340424667804797</c:v>
                </c:pt>
                <c:pt idx="10446">
                  <c:v>31.153862586698999</c:v>
                </c:pt>
                <c:pt idx="10447">
                  <c:v>30.219849786569998</c:v>
                </c:pt>
                <c:pt idx="10448">
                  <c:v>27.6891516919578</c:v>
                </c:pt>
                <c:pt idx="10449">
                  <c:v>29.949660247715801</c:v>
                </c:pt>
                <c:pt idx="10450">
                  <c:v>27.908195742243901</c:v>
                </c:pt>
                <c:pt idx="10451">
                  <c:v>30.399495707718199</c:v>
                </c:pt>
                <c:pt idx="10452">
                  <c:v>30.665942307813399</c:v>
                </c:pt>
                <c:pt idx="10453">
                  <c:v>30.224695536073199</c:v>
                </c:pt>
                <c:pt idx="10454">
                  <c:v>28.159247684539299</c:v>
                </c:pt>
                <c:pt idx="10455">
                  <c:v>35.981073541553599</c:v>
                </c:pt>
                <c:pt idx="10456">
                  <c:v>33.8782658555482</c:v>
                </c:pt>
                <c:pt idx="10457">
                  <c:v>29.557128610804298</c:v>
                </c:pt>
                <c:pt idx="10458">
                  <c:v>35.507909890798103</c:v>
                </c:pt>
                <c:pt idx="10459">
                  <c:v>36.101178103753803</c:v>
                </c:pt>
                <c:pt idx="10460">
                  <c:v>28.9450712767933</c:v>
                </c:pt>
                <c:pt idx="10461">
                  <c:v>28.2522147662505</c:v>
                </c:pt>
                <c:pt idx="10462">
                  <c:v>28.084123473283601</c:v>
                </c:pt>
                <c:pt idx="10463">
                  <c:v>29.805021156696601</c:v>
                </c:pt>
                <c:pt idx="10464">
                  <c:v>26.678635192608098</c:v>
                </c:pt>
                <c:pt idx="10465">
                  <c:v>31.701967685424101</c:v>
                </c:pt>
                <c:pt idx="10466">
                  <c:v>28.680293080227401</c:v>
                </c:pt>
                <c:pt idx="10467">
                  <c:v>29.446469416900399</c:v>
                </c:pt>
                <c:pt idx="10468">
                  <c:v>28.961048389096199</c:v>
                </c:pt>
                <c:pt idx="10469">
                  <c:v>26.9152284837567</c:v>
                </c:pt>
                <c:pt idx="10470">
                  <c:v>30.869234703282899</c:v>
                </c:pt>
                <c:pt idx="10471">
                  <c:v>31.5348426776788</c:v>
                </c:pt>
                <c:pt idx="10472">
                  <c:v>30.238443547399001</c:v>
                </c:pt>
                <c:pt idx="10473">
                  <c:v>29.890059151540999</c:v>
                </c:pt>
                <c:pt idx="10474">
                  <c:v>30.543299418465601</c:v>
                </c:pt>
                <c:pt idx="10475">
                  <c:v>29.054827280935999</c:v>
                </c:pt>
                <c:pt idx="10476">
                  <c:v>29.662975959949598</c:v>
                </c:pt>
                <c:pt idx="10477">
                  <c:v>32.777220131922597</c:v>
                </c:pt>
                <c:pt idx="10478">
                  <c:v>32.723744445739499</c:v>
                </c:pt>
                <c:pt idx="10479">
                  <c:v>35.462153896808701</c:v>
                </c:pt>
                <c:pt idx="10480">
                  <c:v>29.681426305521899</c:v>
                </c:pt>
                <c:pt idx="10481">
                  <c:v>41.640169761237601</c:v>
                </c:pt>
                <c:pt idx="10482">
                  <c:v>30.111666545567498</c:v>
                </c:pt>
                <c:pt idx="10483">
                  <c:v>36.288122973052602</c:v>
                </c:pt>
                <c:pt idx="10484">
                  <c:v>31.661269481573299</c:v>
                </c:pt>
                <c:pt idx="10485">
                  <c:v>35.411900628819602</c:v>
                </c:pt>
                <c:pt idx="10486">
                  <c:v>32.227764187424498</c:v>
                </c:pt>
                <c:pt idx="10487">
                  <c:v>69.554398498012503</c:v>
                </c:pt>
                <c:pt idx="10488">
                  <c:v>69.497006103321695</c:v>
                </c:pt>
                <c:pt idx="10489">
                  <c:v>65.100159587157506</c:v>
                </c:pt>
                <c:pt idx="10490">
                  <c:v>64.043597309985699</c:v>
                </c:pt>
                <c:pt idx="10491">
                  <c:v>59.324674971917702</c:v>
                </c:pt>
                <c:pt idx="10492">
                  <c:v>57.212832511095897</c:v>
                </c:pt>
                <c:pt idx="10493">
                  <c:v>50.960043339930102</c:v>
                </c:pt>
                <c:pt idx="10494">
                  <c:v>60.1298024260565</c:v>
                </c:pt>
                <c:pt idx="10495">
                  <c:v>49.761137034963603</c:v>
                </c:pt>
                <c:pt idx="10496">
                  <c:v>44.481355858230401</c:v>
                </c:pt>
                <c:pt idx="10497">
                  <c:v>39.045836224894899</c:v>
                </c:pt>
                <c:pt idx="10498">
                  <c:v>39.571310621304001</c:v>
                </c:pt>
                <c:pt idx="10499">
                  <c:v>47.573095796004303</c:v>
                </c:pt>
                <c:pt idx="10500">
                  <c:v>42.9045021970799</c:v>
                </c:pt>
                <c:pt idx="10501">
                  <c:v>53.6426922010507</c:v>
                </c:pt>
                <c:pt idx="10502">
                  <c:v>49.298994830647899</c:v>
                </c:pt>
                <c:pt idx="10503">
                  <c:v>68.6896307828045</c:v>
                </c:pt>
                <c:pt idx="10504">
                  <c:v>65.378039120609799</c:v>
                </c:pt>
                <c:pt idx="10505">
                  <c:v>28.548406524596398</c:v>
                </c:pt>
                <c:pt idx="10506">
                  <c:v>28.5105467099275</c:v>
                </c:pt>
                <c:pt idx="10507">
                  <c:v>27.487536040222199</c:v>
                </c:pt>
                <c:pt idx="10508">
                  <c:v>28.8743250383502</c:v>
                </c:pt>
                <c:pt idx="10509">
                  <c:v>27.674937535720598</c:v>
                </c:pt>
                <c:pt idx="10510">
                  <c:v>30.465596361567599</c:v>
                </c:pt>
                <c:pt idx="10511">
                  <c:v>28.280154360868501</c:v>
                </c:pt>
                <c:pt idx="10512">
                  <c:v>26.3440486679945</c:v>
                </c:pt>
                <c:pt idx="10513">
                  <c:v>28.412008462225302</c:v>
                </c:pt>
                <c:pt idx="10514">
                  <c:v>28.931671740971002</c:v>
                </c:pt>
                <c:pt idx="10515">
                  <c:v>29.691727546004898</c:v>
                </c:pt>
                <c:pt idx="10516">
                  <c:v>31.412849689705801</c:v>
                </c:pt>
                <c:pt idx="10517">
                  <c:v>36.510386241292402</c:v>
                </c:pt>
                <c:pt idx="10518">
                  <c:v>33.223812959174701</c:v>
                </c:pt>
                <c:pt idx="10519">
                  <c:v>30.335388000140799</c:v>
                </c:pt>
                <c:pt idx="10520">
                  <c:v>29.059454734650199</c:v>
                </c:pt>
                <c:pt idx="10521">
                  <c:v>28.075356377167399</c:v>
                </c:pt>
                <c:pt idx="10522">
                  <c:v>29.398093420172302</c:v>
                </c:pt>
                <c:pt idx="10523">
                  <c:v>28.722579367811498</c:v>
                </c:pt>
                <c:pt idx="10524">
                  <c:v>30.5328439748526</c:v>
                </c:pt>
                <c:pt idx="10525">
                  <c:v>31.554971580073001</c:v>
                </c:pt>
                <c:pt idx="10526">
                  <c:v>38.8987033656215</c:v>
                </c:pt>
                <c:pt idx="10527">
                  <c:v>30.252501415455001</c:v>
                </c:pt>
                <c:pt idx="10528">
                  <c:v>30.414093694673898</c:v>
                </c:pt>
                <c:pt idx="10529">
                  <c:v>30.646121811679102</c:v>
                </c:pt>
                <c:pt idx="10530">
                  <c:v>31.738551992721899</c:v>
                </c:pt>
                <c:pt idx="10531">
                  <c:v>35.083085888378399</c:v>
                </c:pt>
                <c:pt idx="10532">
                  <c:v>32.045824347405002</c:v>
                </c:pt>
                <c:pt idx="10533">
                  <c:v>36.1282950097156</c:v>
                </c:pt>
                <c:pt idx="10534">
                  <c:v>30.283836833144498</c:v>
                </c:pt>
                <c:pt idx="10535">
                  <c:v>30.995573300448701</c:v>
                </c:pt>
                <c:pt idx="10536">
                  <c:v>32.339578409005298</c:v>
                </c:pt>
                <c:pt idx="10537">
                  <c:v>32.828813720579298</c:v>
                </c:pt>
                <c:pt idx="10538">
                  <c:v>39.738343578262302</c:v>
                </c:pt>
                <c:pt idx="10539">
                  <c:v>36.3290954264587</c:v>
                </c:pt>
                <c:pt idx="10540">
                  <c:v>34.778484935690798</c:v>
                </c:pt>
                <c:pt idx="10541">
                  <c:v>32.2662630249405</c:v>
                </c:pt>
                <c:pt idx="10542">
                  <c:v>34.191895324630899</c:v>
                </c:pt>
                <c:pt idx="10543">
                  <c:v>35.353392915331597</c:v>
                </c:pt>
                <c:pt idx="10544">
                  <c:v>32.543325345623202</c:v>
                </c:pt>
                <c:pt idx="10545">
                  <c:v>69.481217355825805</c:v>
                </c:pt>
                <c:pt idx="10546">
                  <c:v>61.691568178993499</c:v>
                </c:pt>
                <c:pt idx="10547">
                  <c:v>56.771194085249498</c:v>
                </c:pt>
                <c:pt idx="10548">
                  <c:v>53.3705125533602</c:v>
                </c:pt>
                <c:pt idx="10549">
                  <c:v>52.9233897054796</c:v>
                </c:pt>
                <c:pt idx="10550">
                  <c:v>48.157128731599698</c:v>
                </c:pt>
                <c:pt idx="10551">
                  <c:v>44.487878373560399</c:v>
                </c:pt>
                <c:pt idx="10552">
                  <c:v>48.073536803393402</c:v>
                </c:pt>
                <c:pt idx="10553">
                  <c:v>46.553293111901503</c:v>
                </c:pt>
                <c:pt idx="10554">
                  <c:v>53.797560361441199</c:v>
                </c:pt>
                <c:pt idx="10555">
                  <c:v>47.957519489078798</c:v>
                </c:pt>
                <c:pt idx="10556">
                  <c:v>36.818669868458002</c:v>
                </c:pt>
                <c:pt idx="10557">
                  <c:v>38.592669364862999</c:v>
                </c:pt>
                <c:pt idx="10558">
                  <c:v>29.987418801422798</c:v>
                </c:pt>
                <c:pt idx="10559">
                  <c:v>25.510461449466799</c:v>
                </c:pt>
                <c:pt idx="10560">
                  <c:v>29.9942414513696</c:v>
                </c:pt>
                <c:pt idx="10561">
                  <c:v>30.326787980079001</c:v>
                </c:pt>
                <c:pt idx="10562">
                  <c:v>66.652936935589494</c:v>
                </c:pt>
                <c:pt idx="10563">
                  <c:v>54.247782612050003</c:v>
                </c:pt>
                <c:pt idx="10564">
                  <c:v>60.541541735830002</c:v>
                </c:pt>
                <c:pt idx="10565">
                  <c:v>60.463725473943398</c:v>
                </c:pt>
                <c:pt idx="10566">
                  <c:v>32.853406717463599</c:v>
                </c:pt>
                <c:pt idx="10567">
                  <c:v>29.852458336485402</c:v>
                </c:pt>
                <c:pt idx="10568">
                  <c:v>30.391292481953698</c:v>
                </c:pt>
                <c:pt idx="10569">
                  <c:v>27.922926628546101</c:v>
                </c:pt>
                <c:pt idx="10570">
                  <c:v>28.651067099710598</c:v>
                </c:pt>
                <c:pt idx="10571">
                  <c:v>27.4657671997794</c:v>
                </c:pt>
                <c:pt idx="10572">
                  <c:v>32.363175476679999</c:v>
                </c:pt>
                <c:pt idx="10573">
                  <c:v>26.703721349414199</c:v>
                </c:pt>
                <c:pt idx="10574">
                  <c:v>39.689403743896698</c:v>
                </c:pt>
                <c:pt idx="10575">
                  <c:v>36.376953243593498</c:v>
                </c:pt>
                <c:pt idx="10576">
                  <c:v>26.837148304565599</c:v>
                </c:pt>
                <c:pt idx="10577">
                  <c:v>26.7389819212014</c:v>
                </c:pt>
                <c:pt idx="10578">
                  <c:v>27.875570584443</c:v>
                </c:pt>
                <c:pt idx="10579">
                  <c:v>28.306782367665299</c:v>
                </c:pt>
                <c:pt idx="10580">
                  <c:v>29.997503377896098</c:v>
                </c:pt>
                <c:pt idx="10581">
                  <c:v>30.606767377960701</c:v>
                </c:pt>
                <c:pt idx="10582">
                  <c:v>28.0557003281099</c:v>
                </c:pt>
                <c:pt idx="10583">
                  <c:v>30.836692675564301</c:v>
                </c:pt>
                <c:pt idx="10584">
                  <c:v>28.819199277810799</c:v>
                </c:pt>
                <c:pt idx="10585">
                  <c:v>28.670365063898402</c:v>
                </c:pt>
                <c:pt idx="10586">
                  <c:v>28.557540589713199</c:v>
                </c:pt>
                <c:pt idx="10587">
                  <c:v>28.6640224289857</c:v>
                </c:pt>
                <c:pt idx="10588">
                  <c:v>31.331168355233199</c:v>
                </c:pt>
                <c:pt idx="10589">
                  <c:v>30.256694181333899</c:v>
                </c:pt>
                <c:pt idx="10590">
                  <c:v>29.210780403365799</c:v>
                </c:pt>
                <c:pt idx="10591">
                  <c:v>28.2820728798803</c:v>
                </c:pt>
                <c:pt idx="10592">
                  <c:v>33.890046731888503</c:v>
                </c:pt>
                <c:pt idx="10593">
                  <c:v>32.4582858096541</c:v>
                </c:pt>
                <c:pt idx="10594">
                  <c:v>33.302691361347499</c:v>
                </c:pt>
                <c:pt idx="10595">
                  <c:v>34.595050478408098</c:v>
                </c:pt>
                <c:pt idx="10596">
                  <c:v>45.012486660817999</c:v>
                </c:pt>
                <c:pt idx="10597">
                  <c:v>33.090466504762396</c:v>
                </c:pt>
                <c:pt idx="10598">
                  <c:v>35.144303171149701</c:v>
                </c:pt>
                <c:pt idx="10599">
                  <c:v>31.166050345191501</c:v>
                </c:pt>
                <c:pt idx="10600">
                  <c:v>33.509909364186697</c:v>
                </c:pt>
                <c:pt idx="10601">
                  <c:v>34.095787702631199</c:v>
                </c:pt>
                <c:pt idx="10602">
                  <c:v>40.363608895353899</c:v>
                </c:pt>
                <c:pt idx="10603">
                  <c:v>36.222335167528598</c:v>
                </c:pt>
                <c:pt idx="10604">
                  <c:v>34.877811606473401</c:v>
                </c:pt>
                <c:pt idx="10605">
                  <c:v>33.527878697526504</c:v>
                </c:pt>
                <c:pt idx="10606">
                  <c:v>33.509296993732399</c:v>
                </c:pt>
                <c:pt idx="10607">
                  <c:v>28.458277560103902</c:v>
                </c:pt>
                <c:pt idx="10608">
                  <c:v>27.646403792182198</c:v>
                </c:pt>
                <c:pt idx="10609">
                  <c:v>27.0268016552949</c:v>
                </c:pt>
                <c:pt idx="10610">
                  <c:v>27.267008702686098</c:v>
                </c:pt>
                <c:pt idx="10611">
                  <c:v>25.4333612443113</c:v>
                </c:pt>
                <c:pt idx="10612">
                  <c:v>31.5829799813786</c:v>
                </c:pt>
                <c:pt idx="10613">
                  <c:v>29.083597904414798</c:v>
                </c:pt>
                <c:pt idx="10614">
                  <c:v>28.2500479448444</c:v>
                </c:pt>
                <c:pt idx="10615">
                  <c:v>27.150587243321699</c:v>
                </c:pt>
                <c:pt idx="10616">
                  <c:v>28.621025501580501</c:v>
                </c:pt>
                <c:pt idx="10617">
                  <c:v>27.128165781872099</c:v>
                </c:pt>
                <c:pt idx="10618">
                  <c:v>44.467386480372099</c:v>
                </c:pt>
                <c:pt idx="10619">
                  <c:v>39.143715286235299</c:v>
                </c:pt>
                <c:pt idx="10620">
                  <c:v>31.712209909894501</c:v>
                </c:pt>
                <c:pt idx="10621">
                  <c:v>30.559642774534002</c:v>
                </c:pt>
                <c:pt idx="10622">
                  <c:v>31.3167060779104</c:v>
                </c:pt>
                <c:pt idx="10623">
                  <c:v>27.0813001780588</c:v>
                </c:pt>
                <c:pt idx="10624">
                  <c:v>33.682015649759201</c:v>
                </c:pt>
                <c:pt idx="10625">
                  <c:v>29.0603723384605</c:v>
                </c:pt>
                <c:pt idx="10626">
                  <c:v>32.474333723041397</c:v>
                </c:pt>
                <c:pt idx="10627">
                  <c:v>32.007375369807598</c:v>
                </c:pt>
                <c:pt idx="10628">
                  <c:v>32.692133723032399</c:v>
                </c:pt>
                <c:pt idx="10629">
                  <c:v>33.253500653550198</c:v>
                </c:pt>
                <c:pt idx="10630">
                  <c:v>31.872475099390002</c:v>
                </c:pt>
                <c:pt idx="10631">
                  <c:v>31.520110340906299</c:v>
                </c:pt>
                <c:pt idx="10632">
                  <c:v>34.213889169287903</c:v>
                </c:pt>
                <c:pt idx="10633">
                  <c:v>30.995291999853599</c:v>
                </c:pt>
                <c:pt idx="10634">
                  <c:v>36.014219504846501</c:v>
                </c:pt>
                <c:pt idx="10635">
                  <c:v>32.210620353027203</c:v>
                </c:pt>
                <c:pt idx="10636">
                  <c:v>38.638210221111002</c:v>
                </c:pt>
                <c:pt idx="10637">
                  <c:v>36.556040894017301</c:v>
                </c:pt>
                <c:pt idx="10638">
                  <c:v>35.3631864005349</c:v>
                </c:pt>
                <c:pt idx="10639">
                  <c:v>34.026602532910999</c:v>
                </c:pt>
                <c:pt idx="10640">
                  <c:v>28.814214285055101</c:v>
                </c:pt>
                <c:pt idx="10641">
                  <c:v>29.2509148113949</c:v>
                </c:pt>
                <c:pt idx="10642">
                  <c:v>37.369687861951803</c:v>
                </c:pt>
                <c:pt idx="10643">
                  <c:v>33.6980696369912</c:v>
                </c:pt>
                <c:pt idx="10644">
                  <c:v>38.068811945566203</c:v>
                </c:pt>
                <c:pt idx="10645">
                  <c:v>37.711943748583799</c:v>
                </c:pt>
                <c:pt idx="10646">
                  <c:v>67.006326577874106</c:v>
                </c:pt>
                <c:pt idx="10647">
                  <c:v>59.4315849385086</c:v>
                </c:pt>
                <c:pt idx="10648">
                  <c:v>61.800695006909301</c:v>
                </c:pt>
                <c:pt idx="10649">
                  <c:v>53.765500938643399</c:v>
                </c:pt>
                <c:pt idx="10650">
                  <c:v>47.476313908261297</c:v>
                </c:pt>
                <c:pt idx="10651">
                  <c:v>48.655710859312599</c:v>
                </c:pt>
                <c:pt idx="10652">
                  <c:v>41.978749590548901</c:v>
                </c:pt>
                <c:pt idx="10653">
                  <c:v>51.154109433488301</c:v>
                </c:pt>
                <c:pt idx="10654">
                  <c:v>44.805967050909899</c:v>
                </c:pt>
                <c:pt idx="10655">
                  <c:v>52.468045038230301</c:v>
                </c:pt>
                <c:pt idx="10656">
                  <c:v>49.195820536891603</c:v>
                </c:pt>
                <c:pt idx="10657">
                  <c:v>30.100180833593299</c:v>
                </c:pt>
                <c:pt idx="10658">
                  <c:v>31.924712613862301</c:v>
                </c:pt>
                <c:pt idx="10659">
                  <c:v>64.922135284461802</c:v>
                </c:pt>
                <c:pt idx="10660">
                  <c:v>53.134744144455297</c:v>
                </c:pt>
                <c:pt idx="10661">
                  <c:v>55.715628890443</c:v>
                </c:pt>
                <c:pt idx="10662">
                  <c:v>62.170571973107499</c:v>
                </c:pt>
                <c:pt idx="10663">
                  <c:v>64.128013817349796</c:v>
                </c:pt>
                <c:pt idx="10664">
                  <c:v>67.782438643292807</c:v>
                </c:pt>
                <c:pt idx="10665">
                  <c:v>54.074034444841601</c:v>
                </c:pt>
                <c:pt idx="10666">
                  <c:v>68.427819188997304</c:v>
                </c:pt>
                <c:pt idx="10667">
                  <c:v>56.244641541866301</c:v>
                </c:pt>
                <c:pt idx="10668">
                  <c:v>60.0425082379329</c:v>
                </c:pt>
                <c:pt idx="10669">
                  <c:v>31.051291553863699</c:v>
                </c:pt>
                <c:pt idx="10670">
                  <c:v>29.819113364028201</c:v>
                </c:pt>
                <c:pt idx="10671">
                  <c:v>52.5826376325357</c:v>
                </c:pt>
                <c:pt idx="10672">
                  <c:v>51.1137056538089</c:v>
                </c:pt>
                <c:pt idx="10673">
                  <c:v>57.246245655829</c:v>
                </c:pt>
                <c:pt idx="10674">
                  <c:v>53.483428536815197</c:v>
                </c:pt>
                <c:pt idx="10675">
                  <c:v>29.866251856318701</c:v>
                </c:pt>
                <c:pt idx="10676">
                  <c:v>31.126363572452199</c:v>
                </c:pt>
                <c:pt idx="10677">
                  <c:v>27.471686569310702</c:v>
                </c:pt>
                <c:pt idx="10678">
                  <c:v>26.2720840344506</c:v>
                </c:pt>
                <c:pt idx="10679">
                  <c:v>28.498237565196899</c:v>
                </c:pt>
                <c:pt idx="10680">
                  <c:v>27.5596312160983</c:v>
                </c:pt>
                <c:pt idx="10681">
                  <c:v>27.188157235882102</c:v>
                </c:pt>
                <c:pt idx="10682">
                  <c:v>27.8628846800368</c:v>
                </c:pt>
                <c:pt idx="10683">
                  <c:v>28.821096182394101</c:v>
                </c:pt>
                <c:pt idx="10684">
                  <c:v>30.7409347652059</c:v>
                </c:pt>
                <c:pt idx="10685">
                  <c:v>29.294206200407199</c:v>
                </c:pt>
                <c:pt idx="10686">
                  <c:v>26.5490408334148</c:v>
                </c:pt>
                <c:pt idx="10687">
                  <c:v>30.010907809055901</c:v>
                </c:pt>
                <c:pt idx="10688">
                  <c:v>26.539361119480201</c:v>
                </c:pt>
                <c:pt idx="10689">
                  <c:v>29.1590430322372</c:v>
                </c:pt>
                <c:pt idx="10690">
                  <c:v>28.817091200454101</c:v>
                </c:pt>
                <c:pt idx="10691">
                  <c:v>30.279180913949499</c:v>
                </c:pt>
                <c:pt idx="10692">
                  <c:v>27.8558103734829</c:v>
                </c:pt>
                <c:pt idx="10693">
                  <c:v>31.371638381965798</c:v>
                </c:pt>
                <c:pt idx="10694">
                  <c:v>29.9674532582527</c:v>
                </c:pt>
                <c:pt idx="10695">
                  <c:v>34.782400300900001</c:v>
                </c:pt>
                <c:pt idx="10696">
                  <c:v>26.959950473689599</c:v>
                </c:pt>
                <c:pt idx="10697">
                  <c:v>29.146885099041501</c:v>
                </c:pt>
                <c:pt idx="10698">
                  <c:v>31.053750850621501</c:v>
                </c:pt>
                <c:pt idx="10699">
                  <c:v>35.406553651153402</c:v>
                </c:pt>
                <c:pt idx="10700">
                  <c:v>30.502419724511199</c:v>
                </c:pt>
                <c:pt idx="10701">
                  <c:v>32.334628950871597</c:v>
                </c:pt>
                <c:pt idx="10702">
                  <c:v>31.037569040689199</c:v>
                </c:pt>
                <c:pt idx="10703">
                  <c:v>35.664106510939298</c:v>
                </c:pt>
                <c:pt idx="10704">
                  <c:v>36.732168789966401</c:v>
                </c:pt>
                <c:pt idx="10705">
                  <c:v>29.184847387195301</c:v>
                </c:pt>
                <c:pt idx="10706">
                  <c:v>31.5995141168308</c:v>
                </c:pt>
                <c:pt idx="10707">
                  <c:v>38.453317858023297</c:v>
                </c:pt>
                <c:pt idx="10708">
                  <c:v>40.973822500231002</c:v>
                </c:pt>
                <c:pt idx="10709">
                  <c:v>40.277836509236302</c:v>
                </c:pt>
                <c:pt idx="10710">
                  <c:v>34.327646749185398</c:v>
                </c:pt>
                <c:pt idx="10711">
                  <c:v>38.796737384499998</c:v>
                </c:pt>
                <c:pt idx="10712">
                  <c:v>37.928455458933499</c:v>
                </c:pt>
                <c:pt idx="10713">
                  <c:v>42.269992546848698</c:v>
                </c:pt>
                <c:pt idx="10714">
                  <c:v>43.7880048730364</c:v>
                </c:pt>
                <c:pt idx="10715">
                  <c:v>33.387441981752197</c:v>
                </c:pt>
                <c:pt idx="10716">
                  <c:v>25.803889064582101</c:v>
                </c:pt>
                <c:pt idx="10717">
                  <c:v>29.903254261697199</c:v>
                </c:pt>
                <c:pt idx="10718">
                  <c:v>26.388969463020899</c:v>
                </c:pt>
                <c:pt idx="10719">
                  <c:v>26.380706224045301</c:v>
                </c:pt>
                <c:pt idx="10720">
                  <c:v>26.5990332887026</c:v>
                </c:pt>
                <c:pt idx="10721">
                  <c:v>27.000691919687998</c:v>
                </c:pt>
                <c:pt idx="10722">
                  <c:v>27.6563617244623</c:v>
                </c:pt>
                <c:pt idx="10723">
                  <c:v>28.671201713331801</c:v>
                </c:pt>
                <c:pt idx="10724">
                  <c:v>29.944948757375201</c:v>
                </c:pt>
                <c:pt idx="10725">
                  <c:v>29.317375651289499</c:v>
                </c:pt>
                <c:pt idx="10726">
                  <c:v>28.310364485523301</c:v>
                </c:pt>
                <c:pt idx="10727">
                  <c:v>30.874397075953599</c:v>
                </c:pt>
                <c:pt idx="10728">
                  <c:v>31.503931709591999</c:v>
                </c:pt>
                <c:pt idx="10729">
                  <c:v>33.355811937271298</c:v>
                </c:pt>
                <c:pt idx="10730">
                  <c:v>27.685869640155001</c:v>
                </c:pt>
                <c:pt idx="10731">
                  <c:v>29.483721847106899</c:v>
                </c:pt>
                <c:pt idx="10732">
                  <c:v>26.616733106519</c:v>
                </c:pt>
                <c:pt idx="10733">
                  <c:v>29.944020093728401</c:v>
                </c:pt>
                <c:pt idx="10734">
                  <c:v>30.3838489400393</c:v>
                </c:pt>
                <c:pt idx="10735">
                  <c:v>30.059909502434699</c:v>
                </c:pt>
                <c:pt idx="10736">
                  <c:v>28.680981147103498</c:v>
                </c:pt>
                <c:pt idx="10737">
                  <c:v>37.533067664578098</c:v>
                </c:pt>
                <c:pt idx="10738">
                  <c:v>31.833510570234701</c:v>
                </c:pt>
                <c:pt idx="10739">
                  <c:v>38.819304618220499</c:v>
                </c:pt>
                <c:pt idx="10740">
                  <c:v>33.539148217627996</c:v>
                </c:pt>
                <c:pt idx="10741">
                  <c:v>34.4539649491118</c:v>
                </c:pt>
                <c:pt idx="10742">
                  <c:v>32.179901657203096</c:v>
                </c:pt>
                <c:pt idx="10743">
                  <c:v>35.369880774509397</c:v>
                </c:pt>
                <c:pt idx="10744">
                  <c:v>36.123685777535201</c:v>
                </c:pt>
                <c:pt idx="10745">
                  <c:v>38.107111343407901</c:v>
                </c:pt>
                <c:pt idx="10746">
                  <c:v>36.789769959480601</c:v>
                </c:pt>
                <c:pt idx="10747">
                  <c:v>37.083750657074397</c:v>
                </c:pt>
                <c:pt idx="10748">
                  <c:v>41.795530729143699</c:v>
                </c:pt>
                <c:pt idx="10749">
                  <c:v>28.053866216641499</c:v>
                </c:pt>
                <c:pt idx="10750">
                  <c:v>28.1460275274342</c:v>
                </c:pt>
                <c:pt idx="10751">
                  <c:v>26.705566166400899</c:v>
                </c:pt>
                <c:pt idx="10752">
                  <c:v>26.4589944550784</c:v>
                </c:pt>
                <c:pt idx="10753">
                  <c:v>42.971785223958697</c:v>
                </c:pt>
                <c:pt idx="10754">
                  <c:v>40.471627236007699</c:v>
                </c:pt>
                <c:pt idx="10755">
                  <c:v>43.906159916442</c:v>
                </c:pt>
                <c:pt idx="10756">
                  <c:v>41.942301377008498</c:v>
                </c:pt>
                <c:pt idx="10757">
                  <c:v>28.416125247677801</c:v>
                </c:pt>
                <c:pt idx="10758">
                  <c:v>33.3539354435161</c:v>
                </c:pt>
                <c:pt idx="10759">
                  <c:v>28.4024396186187</c:v>
                </c:pt>
                <c:pt idx="10760">
                  <c:v>30.754934375508299</c:v>
                </c:pt>
                <c:pt idx="10761">
                  <c:v>29.824528079270301</c:v>
                </c:pt>
                <c:pt idx="10762">
                  <c:v>26.884606788137798</c:v>
                </c:pt>
                <c:pt idx="10763">
                  <c:v>26.647644533591901</c:v>
                </c:pt>
                <c:pt idx="10764">
                  <c:v>26.283760048869901</c:v>
                </c:pt>
                <c:pt idx="10765">
                  <c:v>25.942930699835099</c:v>
                </c:pt>
                <c:pt idx="10766">
                  <c:v>26.157759864569499</c:v>
                </c:pt>
                <c:pt idx="10767">
                  <c:v>28.597705836361801</c:v>
                </c:pt>
                <c:pt idx="10768">
                  <c:v>27.955061346057299</c:v>
                </c:pt>
                <c:pt idx="10769">
                  <c:v>28.792014070883699</c:v>
                </c:pt>
                <c:pt idx="10770">
                  <c:v>27.637421937528899</c:v>
                </c:pt>
                <c:pt idx="10771">
                  <c:v>28.142846944237402</c:v>
                </c:pt>
                <c:pt idx="10772">
                  <c:v>27.428123686502701</c:v>
                </c:pt>
                <c:pt idx="10773">
                  <c:v>30.9624291462227</c:v>
                </c:pt>
                <c:pt idx="10774">
                  <c:v>31.595263380260398</c:v>
                </c:pt>
                <c:pt idx="10775">
                  <c:v>29.646150594450301</c:v>
                </c:pt>
                <c:pt idx="10776">
                  <c:v>28.994677272385001</c:v>
                </c:pt>
                <c:pt idx="10777">
                  <c:v>31.0134983944426</c:v>
                </c:pt>
                <c:pt idx="10778">
                  <c:v>27.890070120723099</c:v>
                </c:pt>
                <c:pt idx="10779">
                  <c:v>27.183930837221901</c:v>
                </c:pt>
                <c:pt idx="10780">
                  <c:v>27.107905702564999</c:v>
                </c:pt>
                <c:pt idx="10781">
                  <c:v>33.051713211731602</c:v>
                </c:pt>
                <c:pt idx="10782">
                  <c:v>28.865018004643201</c:v>
                </c:pt>
                <c:pt idx="10783">
                  <c:v>33.019903943507003</c:v>
                </c:pt>
                <c:pt idx="10784">
                  <c:v>36.246752566845203</c:v>
                </c:pt>
                <c:pt idx="10785">
                  <c:v>33.849434831023999</c:v>
                </c:pt>
                <c:pt idx="10786">
                  <c:v>33.542471698490303</c:v>
                </c:pt>
                <c:pt idx="10787">
                  <c:v>37.016797307963202</c:v>
                </c:pt>
                <c:pt idx="10788">
                  <c:v>34.5120786785888</c:v>
                </c:pt>
                <c:pt idx="10789">
                  <c:v>38.717265660309103</c:v>
                </c:pt>
                <c:pt idx="10790">
                  <c:v>34.599171446004199</c:v>
                </c:pt>
                <c:pt idx="10791">
                  <c:v>27.2033146078786</c:v>
                </c:pt>
                <c:pt idx="10792">
                  <c:v>32.322749384057602</c:v>
                </c:pt>
                <c:pt idx="10793">
                  <c:v>41.9629972320039</c:v>
                </c:pt>
                <c:pt idx="10794">
                  <c:v>34.407280835401998</c:v>
                </c:pt>
                <c:pt idx="10795">
                  <c:v>43.758138963128502</c:v>
                </c:pt>
                <c:pt idx="10796">
                  <c:v>45.356563552879997</c:v>
                </c:pt>
                <c:pt idx="10797">
                  <c:v>45.9571631682605</c:v>
                </c:pt>
                <c:pt idx="10798">
                  <c:v>39.567519145868701</c:v>
                </c:pt>
                <c:pt idx="10799">
                  <c:v>28.7606667896573</c:v>
                </c:pt>
                <c:pt idx="10800">
                  <c:v>28.990059541936301</c:v>
                </c:pt>
                <c:pt idx="10801">
                  <c:v>28.271560270768799</c:v>
                </c:pt>
                <c:pt idx="10802">
                  <c:v>28.512622097959699</c:v>
                </c:pt>
                <c:pt idx="10803">
                  <c:v>70.478759069800901</c:v>
                </c:pt>
                <c:pt idx="10804">
                  <c:v>65.305804940888905</c:v>
                </c:pt>
                <c:pt idx="10805">
                  <c:v>57.597703253414601</c:v>
                </c:pt>
                <c:pt idx="10806">
                  <c:v>59.774815543964102</c:v>
                </c:pt>
                <c:pt idx="10807">
                  <c:v>29.850735164282099</c:v>
                </c:pt>
                <c:pt idx="10808">
                  <c:v>29.350361422911199</c:v>
                </c:pt>
                <c:pt idx="10809">
                  <c:v>48.466508493739198</c:v>
                </c:pt>
                <c:pt idx="10810">
                  <c:v>52.026472256498799</c:v>
                </c:pt>
                <c:pt idx="10811">
                  <c:v>47.666937220882502</c:v>
                </c:pt>
                <c:pt idx="10812">
                  <c:v>51.606527708954999</c:v>
                </c:pt>
                <c:pt idx="10813">
                  <c:v>54.9303529759379</c:v>
                </c:pt>
                <c:pt idx="10814">
                  <c:v>57.589110999917096</c:v>
                </c:pt>
                <c:pt idx="10815">
                  <c:v>68.164516010985395</c:v>
                </c:pt>
                <c:pt idx="10816">
                  <c:v>62.651981614951197</c:v>
                </c:pt>
                <c:pt idx="10817">
                  <c:v>68.030906386299094</c:v>
                </c:pt>
                <c:pt idx="10818">
                  <c:v>62.465499629842597</c:v>
                </c:pt>
                <c:pt idx="10819">
                  <c:v>64.969751123794495</c:v>
                </c:pt>
                <c:pt idx="10820">
                  <c:v>67.152506703663605</c:v>
                </c:pt>
                <c:pt idx="10821">
                  <c:v>69.349388699363999</c:v>
                </c:pt>
                <c:pt idx="10822">
                  <c:v>30.617655249234101</c:v>
                </c:pt>
                <c:pt idx="10823">
                  <c:v>29.459091585518699</c:v>
                </c:pt>
                <c:pt idx="10824">
                  <c:v>31.2630454505024</c:v>
                </c:pt>
                <c:pt idx="10825">
                  <c:v>33.567093729869001</c:v>
                </c:pt>
                <c:pt idx="10826">
                  <c:v>69.797277769468707</c:v>
                </c:pt>
                <c:pt idx="10827">
                  <c:v>30.930257975766398</c:v>
                </c:pt>
                <c:pt idx="10828">
                  <c:v>30.428013782716299</c:v>
                </c:pt>
                <c:pt idx="10829">
                  <c:v>29.619860629636499</c:v>
                </c:pt>
                <c:pt idx="10830">
                  <c:v>32.467444020800997</c:v>
                </c:pt>
                <c:pt idx="10831">
                  <c:v>24.9967656777374</c:v>
                </c:pt>
                <c:pt idx="10832">
                  <c:v>26.9967758310299</c:v>
                </c:pt>
                <c:pt idx="10833">
                  <c:v>68.664957343036704</c:v>
                </c:pt>
                <c:pt idx="10834">
                  <c:v>35.713521414090501</c:v>
                </c:pt>
                <c:pt idx="10835">
                  <c:v>35.586824070470499</c:v>
                </c:pt>
                <c:pt idx="10836">
                  <c:v>44.935496490973698</c:v>
                </c:pt>
                <c:pt idx="10837">
                  <c:v>43.947739902169502</c:v>
                </c:pt>
                <c:pt idx="10838">
                  <c:v>64.876170391398304</c:v>
                </c:pt>
                <c:pt idx="10839">
                  <c:v>68.625181216638296</c:v>
                </c:pt>
                <c:pt idx="10840">
                  <c:v>60.764931486034797</c:v>
                </c:pt>
                <c:pt idx="10841">
                  <c:v>64.766515388400606</c:v>
                </c:pt>
                <c:pt idx="10842">
                  <c:v>57.382615187362603</c:v>
                </c:pt>
                <c:pt idx="10843">
                  <c:v>58.730219806914697</c:v>
                </c:pt>
                <c:pt idx="10844">
                  <c:v>31.616641157335</c:v>
                </c:pt>
                <c:pt idx="10845">
                  <c:v>33.277810851892198</c:v>
                </c:pt>
                <c:pt idx="10846">
                  <c:v>63.939754680089102</c:v>
                </c:pt>
                <c:pt idx="10847">
                  <c:v>69.647439384033603</c:v>
                </c:pt>
                <c:pt idx="10848">
                  <c:v>52.3041133873825</c:v>
                </c:pt>
                <c:pt idx="10849">
                  <c:v>58.190728807237299</c:v>
                </c:pt>
                <c:pt idx="10850">
                  <c:v>61.937198939244297</c:v>
                </c:pt>
                <c:pt idx="10851">
                  <c:v>31.82072341037</c:v>
                </c:pt>
                <c:pt idx="10852">
                  <c:v>31.928084079749699</c:v>
                </c:pt>
                <c:pt idx="10853">
                  <c:v>44.825917596517698</c:v>
                </c:pt>
                <c:pt idx="10854">
                  <c:v>47.944931767868901</c:v>
                </c:pt>
                <c:pt idx="10855">
                  <c:v>45.760690666805097</c:v>
                </c:pt>
                <c:pt idx="10856">
                  <c:v>48.6074646302676</c:v>
                </c:pt>
                <c:pt idx="10857">
                  <c:v>51.055005289209603</c:v>
                </c:pt>
                <c:pt idx="10858">
                  <c:v>57.400241554553297</c:v>
                </c:pt>
                <c:pt idx="10859">
                  <c:v>61.842879677195299</c:v>
                </c:pt>
                <c:pt idx="10860">
                  <c:v>32.105719603938802</c:v>
                </c:pt>
                <c:pt idx="10861">
                  <c:v>31.760790168124299</c:v>
                </c:pt>
                <c:pt idx="10862">
                  <c:v>32.258403985147702</c:v>
                </c:pt>
                <c:pt idx="10863">
                  <c:v>32.463813545435698</c:v>
                </c:pt>
                <c:pt idx="10864">
                  <c:v>59.684221890331301</c:v>
                </c:pt>
                <c:pt idx="10865">
                  <c:v>69.1952854610918</c:v>
                </c:pt>
                <c:pt idx="10866">
                  <c:v>35.3425191742622</c:v>
                </c:pt>
                <c:pt idx="10867">
                  <c:v>33.126702861302498</c:v>
                </c:pt>
                <c:pt idx="10868">
                  <c:v>35.377582698663097</c:v>
                </c:pt>
                <c:pt idx="10869">
                  <c:v>35.081734007967697</c:v>
                </c:pt>
                <c:pt idx="10870">
                  <c:v>65.802148846045796</c:v>
                </c:pt>
                <c:pt idx="10871">
                  <c:v>68.033300209162306</c:v>
                </c:pt>
                <c:pt idx="10872">
                  <c:v>58.436558122757802</c:v>
                </c:pt>
                <c:pt idx="10873">
                  <c:v>63.686010572525703</c:v>
                </c:pt>
                <c:pt idx="10874">
                  <c:v>63.038725764383102</c:v>
                </c:pt>
                <c:pt idx="10875">
                  <c:v>69.869017802035302</c:v>
                </c:pt>
                <c:pt idx="10876">
                  <c:v>50.8867010751446</c:v>
                </c:pt>
                <c:pt idx="10877">
                  <c:v>64.007242016889904</c:v>
                </c:pt>
                <c:pt idx="10878">
                  <c:v>49.322018222282097</c:v>
                </c:pt>
                <c:pt idx="10879">
                  <c:v>53.3518034721315</c:v>
                </c:pt>
                <c:pt idx="10880">
                  <c:v>47.048981368793399</c:v>
                </c:pt>
                <c:pt idx="10881">
                  <c:v>47.923835230324698</c:v>
                </c:pt>
                <c:pt idx="10882">
                  <c:v>40.106948072854898</c:v>
                </c:pt>
                <c:pt idx="10883">
                  <c:v>43.628735343693897</c:v>
                </c:pt>
                <c:pt idx="10884">
                  <c:v>36.706902111648198</c:v>
                </c:pt>
                <c:pt idx="10885">
                  <c:v>38.258709457765697</c:v>
                </c:pt>
                <c:pt idx="10886">
                  <c:v>34.745894874256699</c:v>
                </c:pt>
                <c:pt idx="10887">
                  <c:v>36.545473185113202</c:v>
                </c:pt>
                <c:pt idx="10888">
                  <c:v>36.050191981184703</c:v>
                </c:pt>
                <c:pt idx="10889">
                  <c:v>37.744730120099398</c:v>
                </c:pt>
                <c:pt idx="10890">
                  <c:v>34.823564385383698</c:v>
                </c:pt>
                <c:pt idx="10891">
                  <c:v>38.087066263328801</c:v>
                </c:pt>
                <c:pt idx="10892">
                  <c:v>33.187763707525001</c:v>
                </c:pt>
                <c:pt idx="10893">
                  <c:v>35.315964666614697</c:v>
                </c:pt>
                <c:pt idx="10894">
                  <c:v>29.7074560554383</c:v>
                </c:pt>
                <c:pt idx="10895">
                  <c:v>33.525494110948799</c:v>
                </c:pt>
                <c:pt idx="10896">
                  <c:v>31.090248658883301</c:v>
                </c:pt>
                <c:pt idx="10897">
                  <c:v>32.763462767801997</c:v>
                </c:pt>
                <c:pt idx="10898">
                  <c:v>53.788455632304</c:v>
                </c:pt>
                <c:pt idx="10899">
                  <c:v>57.036423342669799</c:v>
                </c:pt>
                <c:pt idx="10900">
                  <c:v>38.170648006817302</c:v>
                </c:pt>
                <c:pt idx="10901">
                  <c:v>37.484488162762702</c:v>
                </c:pt>
                <c:pt idx="10902">
                  <c:v>25.7513031682941</c:v>
                </c:pt>
                <c:pt idx="10903">
                  <c:v>25.948393261858001</c:v>
                </c:pt>
                <c:pt idx="10904">
                  <c:v>49.992508451191803</c:v>
                </c:pt>
                <c:pt idx="10905">
                  <c:v>50.789929789542299</c:v>
                </c:pt>
                <c:pt idx="10906">
                  <c:v>53.886658022211002</c:v>
                </c:pt>
                <c:pt idx="10907">
                  <c:v>58.5121377419457</c:v>
                </c:pt>
                <c:pt idx="10908">
                  <c:v>66.255758836128095</c:v>
                </c:pt>
                <c:pt idx="10909">
                  <c:v>42.763722662801598</c:v>
                </c:pt>
                <c:pt idx="10910">
                  <c:v>48.665490678029201</c:v>
                </c:pt>
                <c:pt idx="10911">
                  <c:v>48.622732806792897</c:v>
                </c:pt>
                <c:pt idx="10912">
                  <c:v>55.7767082183884</c:v>
                </c:pt>
                <c:pt idx="10913">
                  <c:v>41.4769562602009</c:v>
                </c:pt>
                <c:pt idx="10914">
                  <c:v>34.403434248544002</c:v>
                </c:pt>
                <c:pt idx="10915">
                  <c:v>54.465051288535101</c:v>
                </c:pt>
                <c:pt idx="10916">
                  <c:v>59.769273463471897</c:v>
                </c:pt>
                <c:pt idx="10917">
                  <c:v>44.782869681227503</c:v>
                </c:pt>
                <c:pt idx="10918">
                  <c:v>43.999165695165203</c:v>
                </c:pt>
                <c:pt idx="10919">
                  <c:v>40.862849712226499</c:v>
                </c:pt>
                <c:pt idx="10920">
                  <c:v>43.386444389810798</c:v>
                </c:pt>
                <c:pt idx="10921">
                  <c:v>42.253891683862904</c:v>
                </c:pt>
                <c:pt idx="10922">
                  <c:v>48.292094419753802</c:v>
                </c:pt>
                <c:pt idx="10923">
                  <c:v>46.983587656216102</c:v>
                </c:pt>
                <c:pt idx="10924">
                  <c:v>57.144774725052997</c:v>
                </c:pt>
                <c:pt idx="10925">
                  <c:v>36.2920446634703</c:v>
                </c:pt>
                <c:pt idx="10926">
                  <c:v>36.560938842666502</c:v>
                </c:pt>
                <c:pt idx="10927">
                  <c:v>66.634618799450095</c:v>
                </c:pt>
                <c:pt idx="10928">
                  <c:v>69.548803797388302</c:v>
                </c:pt>
                <c:pt idx="10929">
                  <c:v>39.810089287701402</c:v>
                </c:pt>
                <c:pt idx="10930">
                  <c:v>36.262210493900803</c:v>
                </c:pt>
                <c:pt idx="10931">
                  <c:v>70.2488908945991</c:v>
                </c:pt>
                <c:pt idx="10932">
                  <c:v>61.6452216719794</c:v>
                </c:pt>
                <c:pt idx="10933">
                  <c:v>66.813809716654603</c:v>
                </c:pt>
                <c:pt idx="10934">
                  <c:v>58.637332737281397</c:v>
                </c:pt>
                <c:pt idx="10935">
                  <c:v>58.232404270087002</c:v>
                </c:pt>
                <c:pt idx="10936">
                  <c:v>50.3659947023488</c:v>
                </c:pt>
                <c:pt idx="10937">
                  <c:v>60.8870997056692</c:v>
                </c:pt>
                <c:pt idx="10938">
                  <c:v>70.329099478627896</c:v>
                </c:pt>
                <c:pt idx="10939">
                  <c:v>56.166660185337797</c:v>
                </c:pt>
                <c:pt idx="10940">
                  <c:v>61.043098069379099</c:v>
                </c:pt>
                <c:pt idx="10941">
                  <c:v>45.563347660718001</c:v>
                </c:pt>
                <c:pt idx="10942">
                  <c:v>49.383012132060102</c:v>
                </c:pt>
                <c:pt idx="10943">
                  <c:v>45.273581614253402</c:v>
                </c:pt>
                <c:pt idx="10944">
                  <c:v>50.036860260750501</c:v>
                </c:pt>
                <c:pt idx="10945">
                  <c:v>40.2206217918012</c:v>
                </c:pt>
                <c:pt idx="10946">
                  <c:v>38.156973392049302</c:v>
                </c:pt>
                <c:pt idx="10947">
                  <c:v>52.230641581778997</c:v>
                </c:pt>
                <c:pt idx="10948">
                  <c:v>45.859317227579403</c:v>
                </c:pt>
                <c:pt idx="10949">
                  <c:v>39.859020317986698</c:v>
                </c:pt>
                <c:pt idx="10950">
                  <c:v>42.778783477229197</c:v>
                </c:pt>
                <c:pt idx="10951">
                  <c:v>37.654201592882899</c:v>
                </c:pt>
                <c:pt idx="10952">
                  <c:v>38.203021345366501</c:v>
                </c:pt>
                <c:pt idx="10953">
                  <c:v>34.224055418867003</c:v>
                </c:pt>
                <c:pt idx="10954">
                  <c:v>37.290538811217502</c:v>
                </c:pt>
                <c:pt idx="10955">
                  <c:v>33.358662476222797</c:v>
                </c:pt>
                <c:pt idx="10956">
                  <c:v>34.335804140418702</c:v>
                </c:pt>
                <c:pt idx="10957">
                  <c:v>33.737551166566703</c:v>
                </c:pt>
                <c:pt idx="10958">
                  <c:v>34.572038225807802</c:v>
                </c:pt>
                <c:pt idx="10959">
                  <c:v>34.792262981835599</c:v>
                </c:pt>
                <c:pt idx="10960">
                  <c:v>36.263411158540997</c:v>
                </c:pt>
                <c:pt idx="10961">
                  <c:v>35.425403783222102</c:v>
                </c:pt>
                <c:pt idx="10962">
                  <c:v>34.579500108682197</c:v>
                </c:pt>
                <c:pt idx="10963">
                  <c:v>64.897453120067297</c:v>
                </c:pt>
                <c:pt idx="10964">
                  <c:v>59.8842272927888</c:v>
                </c:pt>
                <c:pt idx="10965">
                  <c:v>40.439431913116103</c:v>
                </c:pt>
                <c:pt idx="10966">
                  <c:v>43.567290546053201</c:v>
                </c:pt>
                <c:pt idx="10967">
                  <c:v>56.208816830043297</c:v>
                </c:pt>
                <c:pt idx="10968">
                  <c:v>62.439464764237798</c:v>
                </c:pt>
                <c:pt idx="10969">
                  <c:v>54.885476276789397</c:v>
                </c:pt>
                <c:pt idx="10970">
                  <c:v>69.603234444218202</c:v>
                </c:pt>
                <c:pt idx="10971">
                  <c:v>64.180226879314304</c:v>
                </c:pt>
                <c:pt idx="10972">
                  <c:v>58.072647136094098</c:v>
                </c:pt>
                <c:pt idx="10973">
                  <c:v>66.533651468112296</c:v>
                </c:pt>
                <c:pt idx="10974">
                  <c:v>68.861455391364004</c:v>
                </c:pt>
                <c:pt idx="10975">
                  <c:v>41.641029613856396</c:v>
                </c:pt>
                <c:pt idx="10976">
                  <c:v>41.817870273629502</c:v>
                </c:pt>
                <c:pt idx="10977">
                  <c:v>59.558313453783903</c:v>
                </c:pt>
                <c:pt idx="10978">
                  <c:v>56.562039038456199</c:v>
                </c:pt>
                <c:pt idx="10979">
                  <c:v>54.618007331872299</c:v>
                </c:pt>
                <c:pt idx="10980">
                  <c:v>63.1276903219864</c:v>
                </c:pt>
                <c:pt idx="10981">
                  <c:v>52.220041317689699</c:v>
                </c:pt>
                <c:pt idx="10982">
                  <c:v>60.728142424708402</c:v>
                </c:pt>
                <c:pt idx="10983">
                  <c:v>47.606489357696397</c:v>
                </c:pt>
                <c:pt idx="10984">
                  <c:v>54.387257915372899</c:v>
                </c:pt>
                <c:pt idx="10985">
                  <c:v>44.631157695783401</c:v>
                </c:pt>
                <c:pt idx="10986">
                  <c:v>48.6484864843639</c:v>
                </c:pt>
                <c:pt idx="10987">
                  <c:v>56.709978194758001</c:v>
                </c:pt>
                <c:pt idx="10988">
                  <c:v>64.526119289013906</c:v>
                </c:pt>
                <c:pt idx="10989">
                  <c:v>51.1870933055283</c:v>
                </c:pt>
                <c:pt idx="10990">
                  <c:v>52.628657674718397</c:v>
                </c:pt>
                <c:pt idx="10991">
                  <c:v>43.939132792932497</c:v>
                </c:pt>
                <c:pt idx="10992">
                  <c:v>49.778996957884203</c:v>
                </c:pt>
                <c:pt idx="10993">
                  <c:v>40.731207572118599</c:v>
                </c:pt>
                <c:pt idx="10994">
                  <c:v>45.0247102706115</c:v>
                </c:pt>
                <c:pt idx="10995">
                  <c:v>44.766290707430102</c:v>
                </c:pt>
                <c:pt idx="10996">
                  <c:v>41.788952253153703</c:v>
                </c:pt>
                <c:pt idx="10997">
                  <c:v>39.059227477494602</c:v>
                </c:pt>
                <c:pt idx="10998">
                  <c:v>43.150555767229598</c:v>
                </c:pt>
                <c:pt idx="10999">
                  <c:v>36.027386349034401</c:v>
                </c:pt>
                <c:pt idx="11000">
                  <c:v>40.996547305878003</c:v>
                </c:pt>
                <c:pt idx="11001">
                  <c:v>38.763600225184803</c:v>
                </c:pt>
                <c:pt idx="11002">
                  <c:v>42.084828114829499</c:v>
                </c:pt>
                <c:pt idx="11003">
                  <c:v>38.259364316092999</c:v>
                </c:pt>
                <c:pt idx="11004">
                  <c:v>40.045772016615999</c:v>
                </c:pt>
                <c:pt idx="11005">
                  <c:v>35.645184618965601</c:v>
                </c:pt>
                <c:pt idx="11006">
                  <c:v>35.078017140594099</c:v>
                </c:pt>
                <c:pt idx="11007">
                  <c:v>32.330692626563803</c:v>
                </c:pt>
                <c:pt idx="11008">
                  <c:v>35.6697007870807</c:v>
                </c:pt>
                <c:pt idx="11009">
                  <c:v>31.306694476532002</c:v>
                </c:pt>
                <c:pt idx="11010">
                  <c:v>32.456952873371897</c:v>
                </c:pt>
                <c:pt idx="11011">
                  <c:v>32.5117924528301</c:v>
                </c:pt>
                <c:pt idx="11012">
                  <c:v>35.908995749279498</c:v>
                </c:pt>
                <c:pt idx="11013">
                  <c:v>49.520921538663302</c:v>
                </c:pt>
                <c:pt idx="11014">
                  <c:v>53.382611127894897</c:v>
                </c:pt>
                <c:pt idx="11015">
                  <c:v>44.253159867595897</c:v>
                </c:pt>
                <c:pt idx="11016">
                  <c:v>47.752943450961098</c:v>
                </c:pt>
                <c:pt idx="11017">
                  <c:v>54.293420906689903</c:v>
                </c:pt>
                <c:pt idx="11018">
                  <c:v>56.181529084944898</c:v>
                </c:pt>
                <c:pt idx="11019">
                  <c:v>45.554548047376201</c:v>
                </c:pt>
                <c:pt idx="11020">
                  <c:v>50.475278453742703</c:v>
                </c:pt>
                <c:pt idx="11021">
                  <c:v>49.956089255230303</c:v>
                </c:pt>
                <c:pt idx="11022">
                  <c:v>58.813189865331204</c:v>
                </c:pt>
                <c:pt idx="11023">
                  <c:v>55.084338178544499</c:v>
                </c:pt>
                <c:pt idx="11024">
                  <c:v>70.098909625956097</c:v>
                </c:pt>
                <c:pt idx="11025">
                  <c:v>56.181918115015897</c:v>
                </c:pt>
                <c:pt idx="11026">
                  <c:v>68.955149947840397</c:v>
                </c:pt>
                <c:pt idx="11027">
                  <c:v>55.8898896723219</c:v>
                </c:pt>
                <c:pt idx="11028">
                  <c:v>48.782401327292597</c:v>
                </c:pt>
                <c:pt idx="11029">
                  <c:v>70.017146210092704</c:v>
                </c:pt>
                <c:pt idx="11030">
                  <c:v>63.893916389618099</c:v>
                </c:pt>
                <c:pt idx="11031">
                  <c:v>69.560357092824106</c:v>
                </c:pt>
                <c:pt idx="11032">
                  <c:v>52.440857683066596</c:v>
                </c:pt>
                <c:pt idx="11033">
                  <c:v>58.745967295791502</c:v>
                </c:pt>
                <c:pt idx="11034">
                  <c:v>50.538621031813904</c:v>
                </c:pt>
                <c:pt idx="11035">
                  <c:v>57.375589482756702</c:v>
                </c:pt>
                <c:pt idx="11036">
                  <c:v>51.234848855630403</c:v>
                </c:pt>
                <c:pt idx="11037">
                  <c:v>56.568531964037803</c:v>
                </c:pt>
                <c:pt idx="11038">
                  <c:v>53.347421136572798</c:v>
                </c:pt>
                <c:pt idx="11039">
                  <c:v>62.4105257268874</c:v>
                </c:pt>
                <c:pt idx="11040">
                  <c:v>50.612371389918998</c:v>
                </c:pt>
                <c:pt idx="11041">
                  <c:v>60.3156574796038</c:v>
                </c:pt>
                <c:pt idx="11042">
                  <c:v>54.316468177821797</c:v>
                </c:pt>
                <c:pt idx="11043">
                  <c:v>62.696724488897097</c:v>
                </c:pt>
                <c:pt idx="11044">
                  <c:v>52.553241461497898</c:v>
                </c:pt>
                <c:pt idx="11045">
                  <c:v>60.955884408618402</c:v>
                </c:pt>
                <c:pt idx="11046">
                  <c:v>57.3733497872961</c:v>
                </c:pt>
                <c:pt idx="11047">
                  <c:v>63.746612212423102</c:v>
                </c:pt>
                <c:pt idx="11048">
                  <c:v>58.786254847584097</c:v>
                </c:pt>
                <c:pt idx="11049">
                  <c:v>67.185554383522103</c:v>
                </c:pt>
                <c:pt idx="11050">
                  <c:v>54.585448742524498</c:v>
                </c:pt>
                <c:pt idx="11051">
                  <c:v>60.461169947387503</c:v>
                </c:pt>
                <c:pt idx="11052">
                  <c:v>25.820414907952401</c:v>
                </c:pt>
                <c:pt idx="11053">
                  <c:v>24.041804550116399</c:v>
                </c:pt>
                <c:pt idx="11054">
                  <c:v>50.568284112865697</c:v>
                </c:pt>
                <c:pt idx="11055">
                  <c:v>54.306427477600003</c:v>
                </c:pt>
                <c:pt idx="11056">
                  <c:v>51.720065015819799</c:v>
                </c:pt>
                <c:pt idx="11057">
                  <c:v>54.9699684047972</c:v>
                </c:pt>
                <c:pt idx="11058">
                  <c:v>47.525036251556102</c:v>
                </c:pt>
                <c:pt idx="11059">
                  <c:v>50.753389548479497</c:v>
                </c:pt>
                <c:pt idx="11060">
                  <c:v>42.444210775579201</c:v>
                </c:pt>
                <c:pt idx="11061">
                  <c:v>48.442845105006398</c:v>
                </c:pt>
                <c:pt idx="11062">
                  <c:v>43.072194213811898</c:v>
                </c:pt>
                <c:pt idx="11063">
                  <c:v>47.358157343997803</c:v>
                </c:pt>
                <c:pt idx="11064">
                  <c:v>44.953428229094001</c:v>
                </c:pt>
                <c:pt idx="11065">
                  <c:v>51.996880067120998</c:v>
                </c:pt>
                <c:pt idx="11066">
                  <c:v>41.1788776986903</c:v>
                </c:pt>
                <c:pt idx="11067">
                  <c:v>50.996784879631903</c:v>
                </c:pt>
                <c:pt idx="11068">
                  <c:v>42.781087198783602</c:v>
                </c:pt>
                <c:pt idx="11069">
                  <c:v>45.061120497289401</c:v>
                </c:pt>
                <c:pt idx="11070">
                  <c:v>38.046712626666498</c:v>
                </c:pt>
                <c:pt idx="11071">
                  <c:v>42.637439337724103</c:v>
                </c:pt>
                <c:pt idx="11072">
                  <c:v>34.856222383449897</c:v>
                </c:pt>
                <c:pt idx="11073">
                  <c:v>41.467892119463301</c:v>
                </c:pt>
                <c:pt idx="11074">
                  <c:v>69.242736894331699</c:v>
                </c:pt>
                <c:pt idx="11075">
                  <c:v>34.210432515888201</c:v>
                </c:pt>
                <c:pt idx="11076">
                  <c:v>37.745856381959001</c:v>
                </c:pt>
                <c:pt idx="11077">
                  <c:v>34.081619486761703</c:v>
                </c:pt>
                <c:pt idx="11078">
                  <c:v>37.853759760996397</c:v>
                </c:pt>
                <c:pt idx="11079">
                  <c:v>32.233214803734697</c:v>
                </c:pt>
                <c:pt idx="11080">
                  <c:v>37.070842136749697</c:v>
                </c:pt>
                <c:pt idx="11081">
                  <c:v>32.025942211319901</c:v>
                </c:pt>
                <c:pt idx="11082">
                  <c:v>36.2892822096426</c:v>
                </c:pt>
                <c:pt idx="11083">
                  <c:v>31.658542563684701</c:v>
                </c:pt>
                <c:pt idx="11084">
                  <c:v>33.534107928657001</c:v>
                </c:pt>
                <c:pt idx="11085">
                  <c:v>29.828555746427899</c:v>
                </c:pt>
                <c:pt idx="11086">
                  <c:v>37.452494695568497</c:v>
                </c:pt>
                <c:pt idx="11087">
                  <c:v>32.039231653631802</c:v>
                </c:pt>
                <c:pt idx="11088">
                  <c:v>37.623810082329904</c:v>
                </c:pt>
                <c:pt idx="11089">
                  <c:v>51.077077697068397</c:v>
                </c:pt>
                <c:pt idx="11090">
                  <c:v>48.3880679097336</c:v>
                </c:pt>
                <c:pt idx="11091">
                  <c:v>60.932090057304102</c:v>
                </c:pt>
                <c:pt idx="11092">
                  <c:v>53.364967235461201</c:v>
                </c:pt>
                <c:pt idx="11093">
                  <c:v>58.063221406921201</c:v>
                </c:pt>
                <c:pt idx="11094">
                  <c:v>55.777251028610699</c:v>
                </c:pt>
                <c:pt idx="11095">
                  <c:v>60.916219371844903</c:v>
                </c:pt>
                <c:pt idx="11096">
                  <c:v>62.501384737316897</c:v>
                </c:pt>
                <c:pt idx="11097">
                  <c:v>40.5825970344548</c:v>
                </c:pt>
                <c:pt idx="11098">
                  <c:v>39.9561493837124</c:v>
                </c:pt>
                <c:pt idx="11099">
                  <c:v>39.669829134528499</c:v>
                </c:pt>
                <c:pt idx="11100">
                  <c:v>43.015102154647103</c:v>
                </c:pt>
                <c:pt idx="11101">
                  <c:v>41.142994498273403</c:v>
                </c:pt>
                <c:pt idx="11102">
                  <c:v>44.697769968922202</c:v>
                </c:pt>
                <c:pt idx="11103">
                  <c:v>44.633226210497</c:v>
                </c:pt>
                <c:pt idx="11104">
                  <c:v>50.814482305295101</c:v>
                </c:pt>
                <c:pt idx="11105">
                  <c:v>42.9280013107361</c:v>
                </c:pt>
                <c:pt idx="11106">
                  <c:v>51.659204153817697</c:v>
                </c:pt>
                <c:pt idx="11107">
                  <c:v>44.383719272053398</c:v>
                </c:pt>
                <c:pt idx="11108">
                  <c:v>59.1695823281283</c:v>
                </c:pt>
                <c:pt idx="11109">
                  <c:v>44.205899969980997</c:v>
                </c:pt>
                <c:pt idx="11110">
                  <c:v>44.5461658979643</c:v>
                </c:pt>
                <c:pt idx="11111">
                  <c:v>42.498494128024397</c:v>
                </c:pt>
                <c:pt idx="11112">
                  <c:v>38.977533584723801</c:v>
                </c:pt>
                <c:pt idx="11113">
                  <c:v>40.008726793357198</c:v>
                </c:pt>
                <c:pt idx="11114">
                  <c:v>38.833190046387003</c:v>
                </c:pt>
                <c:pt idx="11115">
                  <c:v>39.519870098840499</c:v>
                </c:pt>
                <c:pt idx="11116">
                  <c:v>42.232936381104402</c:v>
                </c:pt>
                <c:pt idx="11117">
                  <c:v>45.474302007342402</c:v>
                </c:pt>
                <c:pt idx="11118">
                  <c:v>42.912757507985901</c:v>
                </c:pt>
                <c:pt idx="11119">
                  <c:v>54.021760225016997</c:v>
                </c:pt>
                <c:pt idx="11120">
                  <c:v>47.762611823186603</c:v>
                </c:pt>
                <c:pt idx="11121">
                  <c:v>48.757543057983398</c:v>
                </c:pt>
                <c:pt idx="11122">
                  <c:v>50.3892239673266</c:v>
                </c:pt>
                <c:pt idx="11123">
                  <c:v>54.719004711383498</c:v>
                </c:pt>
                <c:pt idx="11124">
                  <c:v>52.4625173941645</c:v>
                </c:pt>
                <c:pt idx="11125">
                  <c:v>45.680424322588898</c:v>
                </c:pt>
                <c:pt idx="11126">
                  <c:v>44.9703848418334</c:v>
                </c:pt>
                <c:pt idx="11127">
                  <c:v>39.919114060877298</c:v>
                </c:pt>
                <c:pt idx="11128">
                  <c:v>43.471413003308697</c:v>
                </c:pt>
                <c:pt idx="11129">
                  <c:v>41.279475989252099</c:v>
                </c:pt>
                <c:pt idx="11130">
                  <c:v>43.496110865316098</c:v>
                </c:pt>
                <c:pt idx="11131">
                  <c:v>37.210757929065103</c:v>
                </c:pt>
                <c:pt idx="11132">
                  <c:v>43.308729948419597</c:v>
                </c:pt>
                <c:pt idx="11133">
                  <c:v>35.573743042953097</c:v>
                </c:pt>
                <c:pt idx="11134">
                  <c:v>38.491111942264503</c:v>
                </c:pt>
                <c:pt idx="11135">
                  <c:v>31.9139973795134</c:v>
                </c:pt>
                <c:pt idx="11136">
                  <c:v>36.290978246959703</c:v>
                </c:pt>
                <c:pt idx="11137">
                  <c:v>31.847950658123398</c:v>
                </c:pt>
                <c:pt idx="11138">
                  <c:v>34.377164223499101</c:v>
                </c:pt>
                <c:pt idx="11139">
                  <c:v>29.789234089272899</c:v>
                </c:pt>
                <c:pt idx="11140">
                  <c:v>34.9109426164921</c:v>
                </c:pt>
                <c:pt idx="11141">
                  <c:v>32.561878310826202</c:v>
                </c:pt>
                <c:pt idx="11142">
                  <c:v>36.684846171488097</c:v>
                </c:pt>
                <c:pt idx="11143">
                  <c:v>32.203637628404302</c:v>
                </c:pt>
                <c:pt idx="11144">
                  <c:v>33.640190493139599</c:v>
                </c:pt>
                <c:pt idx="11145">
                  <c:v>31.254347084590201</c:v>
                </c:pt>
                <c:pt idx="11146">
                  <c:v>33.854070568555002</c:v>
                </c:pt>
                <c:pt idx="11147">
                  <c:v>33.5789631485519</c:v>
                </c:pt>
                <c:pt idx="11148">
                  <c:v>36.670070477909597</c:v>
                </c:pt>
                <c:pt idx="11149">
                  <c:v>53.003623081077599</c:v>
                </c:pt>
                <c:pt idx="11150">
                  <c:v>49.659768587711902</c:v>
                </c:pt>
                <c:pt idx="11151">
                  <c:v>47.150405905149398</c:v>
                </c:pt>
                <c:pt idx="11152">
                  <c:v>45.632500735635602</c:v>
                </c:pt>
                <c:pt idx="11153">
                  <c:v>44.055298784853697</c:v>
                </c:pt>
                <c:pt idx="11154">
                  <c:v>43.717077900068297</c:v>
                </c:pt>
                <c:pt idx="11155">
                  <c:v>42.565087735979098</c:v>
                </c:pt>
                <c:pt idx="11156">
                  <c:v>43.5122009200755</c:v>
                </c:pt>
                <c:pt idx="11157">
                  <c:v>42.811045719084298</c:v>
                </c:pt>
                <c:pt idx="11158">
                  <c:v>44.775752443660103</c:v>
                </c:pt>
                <c:pt idx="11159">
                  <c:v>47.472930363042501</c:v>
                </c:pt>
                <c:pt idx="11160">
                  <c:v>48.958598771289999</c:v>
                </c:pt>
                <c:pt idx="11161">
                  <c:v>45.829673355006904</c:v>
                </c:pt>
                <c:pt idx="11162">
                  <c:v>51.139479813851501</c:v>
                </c:pt>
                <c:pt idx="11163">
                  <c:v>48.208921990000398</c:v>
                </c:pt>
                <c:pt idx="11164">
                  <c:v>57.402831781359303</c:v>
                </c:pt>
                <c:pt idx="11165">
                  <c:v>48.521878594679301</c:v>
                </c:pt>
                <c:pt idx="11166">
                  <c:v>58.208661536490801</c:v>
                </c:pt>
                <c:pt idx="11167">
                  <c:v>42.0652213270399</c:v>
                </c:pt>
                <c:pt idx="11168">
                  <c:v>47.8987353147295</c:v>
                </c:pt>
                <c:pt idx="11169">
                  <c:v>35.766508611110503</c:v>
                </c:pt>
                <c:pt idx="11170">
                  <c:v>41.451640600149801</c:v>
                </c:pt>
                <c:pt idx="11171">
                  <c:v>36.860393756279997</c:v>
                </c:pt>
                <c:pt idx="11172">
                  <c:v>40.359096448229501</c:v>
                </c:pt>
                <c:pt idx="11173">
                  <c:v>33.478652255416797</c:v>
                </c:pt>
                <c:pt idx="11174">
                  <c:v>38.070661767648701</c:v>
                </c:pt>
                <c:pt idx="11175">
                  <c:v>33.432599745100198</c:v>
                </c:pt>
                <c:pt idx="11176">
                  <c:v>39.5506181525569</c:v>
                </c:pt>
                <c:pt idx="11177">
                  <c:v>33.620361214468602</c:v>
                </c:pt>
                <c:pt idx="11178">
                  <c:v>35.896660584585398</c:v>
                </c:pt>
                <c:pt idx="11179">
                  <c:v>32.863439755930301</c:v>
                </c:pt>
                <c:pt idx="11180">
                  <c:v>34.721108161425299</c:v>
                </c:pt>
                <c:pt idx="11181">
                  <c:v>31.768142226894799</c:v>
                </c:pt>
                <c:pt idx="11182">
                  <c:v>34.860407802359099</c:v>
                </c:pt>
                <c:pt idx="11183">
                  <c:v>34.4147759206855</c:v>
                </c:pt>
                <c:pt idx="11184">
                  <c:v>37.746852592101398</c:v>
                </c:pt>
                <c:pt idx="11185">
                  <c:v>34.681553275173698</c:v>
                </c:pt>
                <c:pt idx="11186">
                  <c:v>36.581553222511197</c:v>
                </c:pt>
                <c:pt idx="11187">
                  <c:v>33.953102116493099</c:v>
                </c:pt>
                <c:pt idx="11188">
                  <c:v>39.785653310049398</c:v>
                </c:pt>
                <c:pt idx="11189">
                  <c:v>34.996642690851502</c:v>
                </c:pt>
                <c:pt idx="11190">
                  <c:v>39.483941883759002</c:v>
                </c:pt>
                <c:pt idx="11191">
                  <c:v>26.560311260060299</c:v>
                </c:pt>
                <c:pt idx="11192">
                  <c:v>28.253883079125501</c:v>
                </c:pt>
                <c:pt idx="11193">
                  <c:v>62.226868884596001</c:v>
                </c:pt>
                <c:pt idx="11194">
                  <c:v>29.2917751214327</c:v>
                </c:pt>
                <c:pt idx="11195">
                  <c:v>29.421974780037299</c:v>
                </c:pt>
                <c:pt idx="11196">
                  <c:v>67.002179467694603</c:v>
                </c:pt>
                <c:pt idx="11197">
                  <c:v>64.052700302137495</c:v>
                </c:pt>
                <c:pt idx="11198">
                  <c:v>27.367834791657501</c:v>
                </c:pt>
                <c:pt idx="11199">
                  <c:v>26.342443565208001</c:v>
                </c:pt>
                <c:pt idx="11200">
                  <c:v>28.978136110411199</c:v>
                </c:pt>
                <c:pt idx="11201">
                  <c:v>30.872056374731098</c:v>
                </c:pt>
                <c:pt idx="11202">
                  <c:v>29.387178612082899</c:v>
                </c:pt>
                <c:pt idx="11203">
                  <c:v>29.142700496406398</c:v>
                </c:pt>
                <c:pt idx="11204">
                  <c:v>28.8039319189709</c:v>
                </c:pt>
                <c:pt idx="11205">
                  <c:v>27.7515984335665</c:v>
                </c:pt>
                <c:pt idx="11206">
                  <c:v>30.105890519175102</c:v>
                </c:pt>
                <c:pt idx="11207">
                  <c:v>30.103939572933601</c:v>
                </c:pt>
                <c:pt idx="11208">
                  <c:v>26.471148127517498</c:v>
                </c:pt>
                <c:pt idx="11209">
                  <c:v>26.796907089531899</c:v>
                </c:pt>
                <c:pt idx="11210">
                  <c:v>27.453584919940798</c:v>
                </c:pt>
                <c:pt idx="11211">
                  <c:v>26.562095544874101</c:v>
                </c:pt>
                <c:pt idx="11212">
                  <c:v>29.1309003658004</c:v>
                </c:pt>
                <c:pt idx="11213">
                  <c:v>28.902185846124599</c:v>
                </c:pt>
                <c:pt idx="11214">
                  <c:v>28.152139065445699</c:v>
                </c:pt>
                <c:pt idx="11215">
                  <c:v>29.022691944440702</c:v>
                </c:pt>
                <c:pt idx="11216">
                  <c:v>29.207737776322901</c:v>
                </c:pt>
                <c:pt idx="11217">
                  <c:v>27.452370056922302</c:v>
                </c:pt>
                <c:pt idx="11218">
                  <c:v>30.329643378845301</c:v>
                </c:pt>
                <c:pt idx="11219">
                  <c:v>29.905162206236501</c:v>
                </c:pt>
                <c:pt idx="11220">
                  <c:v>27.769674038122901</c:v>
                </c:pt>
                <c:pt idx="11221">
                  <c:v>29.443326748754</c:v>
                </c:pt>
                <c:pt idx="11222">
                  <c:v>30.099317882254699</c:v>
                </c:pt>
                <c:pt idx="11223">
                  <c:v>28.120231114001999</c:v>
                </c:pt>
                <c:pt idx="11224">
                  <c:v>29.4143300948618</c:v>
                </c:pt>
                <c:pt idx="11225">
                  <c:v>29.1951308389479</c:v>
                </c:pt>
                <c:pt idx="11226">
                  <c:v>29.3360273420951</c:v>
                </c:pt>
                <c:pt idx="11227">
                  <c:v>33.351675081760497</c:v>
                </c:pt>
                <c:pt idx="11228">
                  <c:v>31.3324568886866</c:v>
                </c:pt>
                <c:pt idx="11229">
                  <c:v>31.217037302250301</c:v>
                </c:pt>
                <c:pt idx="11230">
                  <c:v>28.9623136525205</c:v>
                </c:pt>
                <c:pt idx="11231">
                  <c:v>26.291388707063799</c:v>
                </c:pt>
                <c:pt idx="11232">
                  <c:v>29.660781180340301</c:v>
                </c:pt>
                <c:pt idx="11233">
                  <c:v>33.326462137583498</c:v>
                </c:pt>
                <c:pt idx="11234">
                  <c:v>31.3274462185042</c:v>
                </c:pt>
                <c:pt idx="11235">
                  <c:v>31.836945623751799</c:v>
                </c:pt>
                <c:pt idx="11236">
                  <c:v>32.3239683666175</c:v>
                </c:pt>
                <c:pt idx="11237">
                  <c:v>36.586317061320798</c:v>
                </c:pt>
                <c:pt idx="11238">
                  <c:v>40.4814739182304</c:v>
                </c:pt>
                <c:pt idx="11239">
                  <c:v>35.819011062526499</c:v>
                </c:pt>
                <c:pt idx="11240">
                  <c:v>33.796935173417303</c:v>
                </c:pt>
                <c:pt idx="11241">
                  <c:v>32.298893215277701</c:v>
                </c:pt>
                <c:pt idx="11242">
                  <c:v>35.866663316603898</c:v>
                </c:pt>
                <c:pt idx="11243">
                  <c:v>34.281837208510602</c:v>
                </c:pt>
                <c:pt idx="11244">
                  <c:v>37.613870996684703</c:v>
                </c:pt>
                <c:pt idx="11245">
                  <c:v>35.234692753108597</c:v>
                </c:pt>
                <c:pt idx="11246">
                  <c:v>41.581455727874399</c:v>
                </c:pt>
                <c:pt idx="11247">
                  <c:v>34.955079769103101</c:v>
                </c:pt>
                <c:pt idx="11248">
                  <c:v>38.674941476653302</c:v>
                </c:pt>
                <c:pt idx="11249">
                  <c:v>37.689655929172801</c:v>
                </c:pt>
                <c:pt idx="11250">
                  <c:v>39.329706890450801</c:v>
                </c:pt>
                <c:pt idx="11251">
                  <c:v>38.4318646487812</c:v>
                </c:pt>
                <c:pt idx="11252">
                  <c:v>27.141066174582502</c:v>
                </c:pt>
                <c:pt idx="11253">
                  <c:v>25.609053455226601</c:v>
                </c:pt>
                <c:pt idx="11254">
                  <c:v>39.165082637594303</c:v>
                </c:pt>
                <c:pt idx="11255">
                  <c:v>36.479431661861398</c:v>
                </c:pt>
                <c:pt idx="11256">
                  <c:v>37.1898627102426</c:v>
                </c:pt>
                <c:pt idx="11257">
                  <c:v>36.471326061060601</c:v>
                </c:pt>
                <c:pt idx="11258">
                  <c:v>39.5062171968179</c:v>
                </c:pt>
                <c:pt idx="11259">
                  <c:v>36.589972564382201</c:v>
                </c:pt>
                <c:pt idx="11260">
                  <c:v>42.751526701899699</c:v>
                </c:pt>
                <c:pt idx="11261">
                  <c:v>38.196512972458599</c:v>
                </c:pt>
                <c:pt idx="11262">
                  <c:v>37.960889568827497</c:v>
                </c:pt>
                <c:pt idx="11263">
                  <c:v>41.119395537018498</c:v>
                </c:pt>
                <c:pt idx="11264">
                  <c:v>47.427549814540598</c:v>
                </c:pt>
                <c:pt idx="11265">
                  <c:v>37.441244436627599</c:v>
                </c:pt>
                <c:pt idx="11266">
                  <c:v>47.387601557499899</c:v>
                </c:pt>
                <c:pt idx="11267">
                  <c:v>41.144370254514001</c:v>
                </c:pt>
                <c:pt idx="11268">
                  <c:v>47.875518338840301</c:v>
                </c:pt>
                <c:pt idx="11269">
                  <c:v>48.0977101623454</c:v>
                </c:pt>
                <c:pt idx="11270">
                  <c:v>50.392535843150696</c:v>
                </c:pt>
                <c:pt idx="11271">
                  <c:v>46.907139906451</c:v>
                </c:pt>
                <c:pt idx="11272">
                  <c:v>70.461666221477998</c:v>
                </c:pt>
                <c:pt idx="11273">
                  <c:v>57.6437024724491</c:v>
                </c:pt>
                <c:pt idx="11274">
                  <c:v>34.353220898612598</c:v>
                </c:pt>
                <c:pt idx="11275">
                  <c:v>27.167324492746701</c:v>
                </c:pt>
                <c:pt idx="11276">
                  <c:v>27.0218933542575</c:v>
                </c:pt>
                <c:pt idx="11277">
                  <c:v>29.005635032013899</c:v>
                </c:pt>
                <c:pt idx="11278">
                  <c:v>64.807444847337706</c:v>
                </c:pt>
                <c:pt idx="11279">
                  <c:v>66.537250957072402</c:v>
                </c:pt>
                <c:pt idx="11280">
                  <c:v>23.9561973363109</c:v>
                </c:pt>
                <c:pt idx="11281">
                  <c:v>27.414910173503898</c:v>
                </c:pt>
                <c:pt idx="11282">
                  <c:v>26.728726461189101</c:v>
                </c:pt>
                <c:pt idx="11283">
                  <c:v>26.654372540347801</c:v>
                </c:pt>
                <c:pt idx="11284">
                  <c:v>63.011680955083897</c:v>
                </c:pt>
                <c:pt idx="11285">
                  <c:v>27.666273966926202</c:v>
                </c:pt>
                <c:pt idx="11286">
                  <c:v>26.116241510385599</c:v>
                </c:pt>
                <c:pt idx="11287">
                  <c:v>27.516882958967699</c:v>
                </c:pt>
                <c:pt idx="11288">
                  <c:v>28.311726747171999</c:v>
                </c:pt>
                <c:pt idx="11289">
                  <c:v>26.293015251082899</c:v>
                </c:pt>
                <c:pt idx="11290">
                  <c:v>26.4600289051475</c:v>
                </c:pt>
                <c:pt idx="11291">
                  <c:v>26.288702975918</c:v>
                </c:pt>
                <c:pt idx="11292">
                  <c:v>26.8343002374279</c:v>
                </c:pt>
                <c:pt idx="11293">
                  <c:v>31.1912669448614</c:v>
                </c:pt>
                <c:pt idx="11294">
                  <c:v>27.160031797678499</c:v>
                </c:pt>
                <c:pt idx="11295">
                  <c:v>31.087796070515999</c:v>
                </c:pt>
                <c:pt idx="11296">
                  <c:v>27.875203339888401</c:v>
                </c:pt>
                <c:pt idx="11297">
                  <c:v>27.130055870825899</c:v>
                </c:pt>
                <c:pt idx="11298">
                  <c:v>28.555353853863199</c:v>
                </c:pt>
                <c:pt idx="11299">
                  <c:v>30.067902979392201</c:v>
                </c:pt>
                <c:pt idx="11300">
                  <c:v>27.598018686060399</c:v>
                </c:pt>
                <c:pt idx="11301">
                  <c:v>27.610906656473698</c:v>
                </c:pt>
                <c:pt idx="11302">
                  <c:v>26.337520213789801</c:v>
                </c:pt>
                <c:pt idx="11303">
                  <c:v>27.085124161849102</c:v>
                </c:pt>
                <c:pt idx="11304">
                  <c:v>26.166735919071701</c:v>
                </c:pt>
                <c:pt idx="11305">
                  <c:v>27.803964101286301</c:v>
                </c:pt>
                <c:pt idx="11306">
                  <c:v>30.169613364764899</c:v>
                </c:pt>
                <c:pt idx="11307">
                  <c:v>31.256987885723401</c:v>
                </c:pt>
                <c:pt idx="11308">
                  <c:v>29.826828279275102</c:v>
                </c:pt>
                <c:pt idx="11309">
                  <c:v>30.9003751062113</c:v>
                </c:pt>
                <c:pt idx="11310">
                  <c:v>27.7674735432287</c:v>
                </c:pt>
                <c:pt idx="11311">
                  <c:v>28.720460298616199</c:v>
                </c:pt>
                <c:pt idx="11312">
                  <c:v>32.073830884336601</c:v>
                </c:pt>
                <c:pt idx="11313">
                  <c:v>31.0113566350357</c:v>
                </c:pt>
                <c:pt idx="11314">
                  <c:v>30.4846769915289</c:v>
                </c:pt>
                <c:pt idx="11315">
                  <c:v>28.282449370432399</c:v>
                </c:pt>
                <c:pt idx="11316">
                  <c:v>27.639219184134099</c:v>
                </c:pt>
                <c:pt idx="11317">
                  <c:v>31.363469163642101</c:v>
                </c:pt>
                <c:pt idx="11318">
                  <c:v>29.818208847096798</c:v>
                </c:pt>
                <c:pt idx="11319">
                  <c:v>31.1333366058482</c:v>
                </c:pt>
                <c:pt idx="11320">
                  <c:v>32.504257022394398</c:v>
                </c:pt>
                <c:pt idx="11321">
                  <c:v>31.751862251004798</c:v>
                </c:pt>
                <c:pt idx="11322">
                  <c:v>31.702025105152799</c:v>
                </c:pt>
                <c:pt idx="11323">
                  <c:v>34.016352494982499</c:v>
                </c:pt>
                <c:pt idx="11324">
                  <c:v>32.9932165777645</c:v>
                </c:pt>
                <c:pt idx="11325">
                  <c:v>25.657043898802598</c:v>
                </c:pt>
                <c:pt idx="11326">
                  <c:v>24.828416563664302</c:v>
                </c:pt>
                <c:pt idx="11327">
                  <c:v>39.071363954325399</c:v>
                </c:pt>
                <c:pt idx="11328">
                  <c:v>42.0846637108938</c:v>
                </c:pt>
                <c:pt idx="11329">
                  <c:v>31.580956630568899</c:v>
                </c:pt>
                <c:pt idx="11330">
                  <c:v>32.7301852514885</c:v>
                </c:pt>
                <c:pt idx="11331">
                  <c:v>38.055388323837199</c:v>
                </c:pt>
                <c:pt idx="11332">
                  <c:v>39.015216651734796</c:v>
                </c:pt>
                <c:pt idx="11333">
                  <c:v>35.151099382789702</c:v>
                </c:pt>
                <c:pt idx="11334">
                  <c:v>36.022579422658502</c:v>
                </c:pt>
                <c:pt idx="11335">
                  <c:v>35.063725869951902</c:v>
                </c:pt>
                <c:pt idx="11336">
                  <c:v>39.9728018334769</c:v>
                </c:pt>
                <c:pt idx="11337">
                  <c:v>35.734379731624301</c:v>
                </c:pt>
                <c:pt idx="11338">
                  <c:v>35.9597496169335</c:v>
                </c:pt>
                <c:pt idx="11339">
                  <c:v>33.606657970462201</c:v>
                </c:pt>
                <c:pt idx="11340">
                  <c:v>34.213031883523897</c:v>
                </c:pt>
                <c:pt idx="11341">
                  <c:v>39.261641991361003</c:v>
                </c:pt>
                <c:pt idx="11342">
                  <c:v>40.601140835938303</c:v>
                </c:pt>
                <c:pt idx="11343">
                  <c:v>39.2208270606898</c:v>
                </c:pt>
                <c:pt idx="11344">
                  <c:v>38.506234645061198</c:v>
                </c:pt>
                <c:pt idx="11345">
                  <c:v>42.0956373110442</c:v>
                </c:pt>
                <c:pt idx="11346">
                  <c:v>42.823715900413397</c:v>
                </c:pt>
                <c:pt idx="11347">
                  <c:v>27.087937893034901</c:v>
                </c:pt>
                <c:pt idx="11348">
                  <c:v>25.310812726191202</c:v>
                </c:pt>
                <c:pt idx="11349">
                  <c:v>43.2169262538753</c:v>
                </c:pt>
                <c:pt idx="11350">
                  <c:v>45.188247700844897</c:v>
                </c:pt>
                <c:pt idx="11351">
                  <c:v>45.858398432728997</c:v>
                </c:pt>
                <c:pt idx="11352">
                  <c:v>49.9119125825951</c:v>
                </c:pt>
                <c:pt idx="11353">
                  <c:v>50.009643682832497</c:v>
                </c:pt>
                <c:pt idx="11354">
                  <c:v>53.373990531885198</c:v>
                </c:pt>
                <c:pt idx="11355">
                  <c:v>51.326843207216598</c:v>
                </c:pt>
                <c:pt idx="11356">
                  <c:v>52.716986004415098</c:v>
                </c:pt>
                <c:pt idx="11357">
                  <c:v>62.607674543889303</c:v>
                </c:pt>
                <c:pt idx="11358">
                  <c:v>56.222142813328297</c:v>
                </c:pt>
                <c:pt idx="11359">
                  <c:v>59.2778778531464</c:v>
                </c:pt>
                <c:pt idx="11360">
                  <c:v>60.7496225944979</c:v>
                </c:pt>
                <c:pt idx="11361">
                  <c:v>31.112814003602299</c:v>
                </c:pt>
                <c:pt idx="11362">
                  <c:v>29.948435688116</c:v>
                </c:pt>
                <c:pt idx="11363">
                  <c:v>67.920587201167393</c:v>
                </c:pt>
                <c:pt idx="11364">
                  <c:v>67.7476562325419</c:v>
                </c:pt>
                <c:pt idx="11365">
                  <c:v>31.373415842735199</c:v>
                </c:pt>
                <c:pt idx="11366">
                  <c:v>28.8759530100183</c:v>
                </c:pt>
                <c:pt idx="11367">
                  <c:v>29.566939501651898</c:v>
                </c:pt>
                <c:pt idx="11368">
                  <c:v>29.1487529422451</c:v>
                </c:pt>
                <c:pt idx="11369">
                  <c:v>70.3295675345571</c:v>
                </c:pt>
                <c:pt idx="11370">
                  <c:v>64.177338041499596</c:v>
                </c:pt>
                <c:pt idx="11371">
                  <c:v>27.817038806676599</c:v>
                </c:pt>
                <c:pt idx="11372">
                  <c:v>28.357363906998199</c:v>
                </c:pt>
                <c:pt idx="11373">
                  <c:v>28.2631578171891</c:v>
                </c:pt>
                <c:pt idx="11374">
                  <c:v>30.468393205235301</c:v>
                </c:pt>
                <c:pt idx="11375">
                  <c:v>24.9278228213871</c:v>
                </c:pt>
                <c:pt idx="11376">
                  <c:v>28.097366470726701</c:v>
                </c:pt>
                <c:pt idx="11377">
                  <c:v>27.945960851880599</c:v>
                </c:pt>
                <c:pt idx="11378">
                  <c:v>28.0892839791548</c:v>
                </c:pt>
                <c:pt idx="11379">
                  <c:v>26.991032300885799</c:v>
                </c:pt>
                <c:pt idx="11380">
                  <c:v>29.4179518848794</c:v>
                </c:pt>
                <c:pt idx="11381">
                  <c:v>28.492035497326398</c:v>
                </c:pt>
                <c:pt idx="11382">
                  <c:v>28.960178223336101</c:v>
                </c:pt>
                <c:pt idx="11383">
                  <c:v>26.920401948906299</c:v>
                </c:pt>
                <c:pt idx="11384">
                  <c:v>28.1438746024861</c:v>
                </c:pt>
                <c:pt idx="11385">
                  <c:v>26.831752010907099</c:v>
                </c:pt>
                <c:pt idx="11386">
                  <c:v>27.363842738371901</c:v>
                </c:pt>
                <c:pt idx="11387">
                  <c:v>29.0985790848605</c:v>
                </c:pt>
                <c:pt idx="11388">
                  <c:v>28.708963689895501</c:v>
                </c:pt>
                <c:pt idx="11389">
                  <c:v>27.576356653259399</c:v>
                </c:pt>
                <c:pt idx="11390">
                  <c:v>27.121284289966201</c:v>
                </c:pt>
                <c:pt idx="11391">
                  <c:v>28.062925034359399</c:v>
                </c:pt>
                <c:pt idx="11392">
                  <c:v>27.182104523352301</c:v>
                </c:pt>
                <c:pt idx="11393">
                  <c:v>26.573329421824901</c:v>
                </c:pt>
                <c:pt idx="11394">
                  <c:v>27.972630142762998</c:v>
                </c:pt>
                <c:pt idx="11395">
                  <c:v>27.914210167269701</c:v>
                </c:pt>
                <c:pt idx="11396">
                  <c:v>27.824546204150099</c:v>
                </c:pt>
                <c:pt idx="11397">
                  <c:v>27.207402304765498</c:v>
                </c:pt>
                <c:pt idx="11398">
                  <c:v>29.5446931323171</c:v>
                </c:pt>
                <c:pt idx="11399">
                  <c:v>29.711527495988602</c:v>
                </c:pt>
                <c:pt idx="11400">
                  <c:v>30.289407419659899</c:v>
                </c:pt>
                <c:pt idx="11401">
                  <c:v>34.325735127446997</c:v>
                </c:pt>
                <c:pt idx="11402">
                  <c:v>31.447756121018202</c:v>
                </c:pt>
                <c:pt idx="11403">
                  <c:v>29.7772056304938</c:v>
                </c:pt>
                <c:pt idx="11404">
                  <c:v>31.279708600378601</c:v>
                </c:pt>
                <c:pt idx="11405">
                  <c:v>29.5251534262805</c:v>
                </c:pt>
                <c:pt idx="11406">
                  <c:v>31.753078199691799</c:v>
                </c:pt>
                <c:pt idx="11407">
                  <c:v>27.768344653876699</c:v>
                </c:pt>
                <c:pt idx="11408">
                  <c:v>27.100942719611002</c:v>
                </c:pt>
                <c:pt idx="11409">
                  <c:v>29.711481122435401</c:v>
                </c:pt>
                <c:pt idx="11410">
                  <c:v>32.563349026670998</c:v>
                </c:pt>
                <c:pt idx="11411">
                  <c:v>37.7449295269491</c:v>
                </c:pt>
                <c:pt idx="11412">
                  <c:v>37.843839553937698</c:v>
                </c:pt>
                <c:pt idx="11413">
                  <c:v>38.763314840675697</c:v>
                </c:pt>
                <c:pt idx="11414">
                  <c:v>36.916288139516503</c:v>
                </c:pt>
                <c:pt idx="11415">
                  <c:v>33.579548208371698</c:v>
                </c:pt>
                <c:pt idx="11416">
                  <c:v>36.024819466904198</c:v>
                </c:pt>
                <c:pt idx="11417">
                  <c:v>36.797799908354001</c:v>
                </c:pt>
                <c:pt idx="11418">
                  <c:v>33.388990592760202</c:v>
                </c:pt>
                <c:pt idx="11419">
                  <c:v>36.924254384219999</c:v>
                </c:pt>
                <c:pt idx="11420">
                  <c:v>37.063947501415399</c:v>
                </c:pt>
                <c:pt idx="11421">
                  <c:v>37.304080461681998</c:v>
                </c:pt>
                <c:pt idx="11422">
                  <c:v>39.132069630743203</c:v>
                </c:pt>
                <c:pt idx="11423">
                  <c:v>39.925552455972003</c:v>
                </c:pt>
                <c:pt idx="11424">
                  <c:v>40.143386096045496</c:v>
                </c:pt>
                <c:pt idx="11425">
                  <c:v>40.685871986814398</c:v>
                </c:pt>
                <c:pt idx="11426">
                  <c:v>35.310728475013399</c:v>
                </c:pt>
                <c:pt idx="11427">
                  <c:v>45.292671171725502</c:v>
                </c:pt>
                <c:pt idx="11428">
                  <c:v>38.733863496266501</c:v>
                </c:pt>
                <c:pt idx="11429">
                  <c:v>25.897545301022198</c:v>
                </c:pt>
                <c:pt idx="11430">
                  <c:v>29.403873181931701</c:v>
                </c:pt>
                <c:pt idx="11431">
                  <c:v>46.229967070899797</c:v>
                </c:pt>
                <c:pt idx="11432">
                  <c:v>41.915064743451502</c:v>
                </c:pt>
                <c:pt idx="11433">
                  <c:v>52.778293702944502</c:v>
                </c:pt>
                <c:pt idx="11434">
                  <c:v>44.1567235332056</c:v>
                </c:pt>
                <c:pt idx="11435">
                  <c:v>53.540492836100199</c:v>
                </c:pt>
                <c:pt idx="11436">
                  <c:v>49.977621581103897</c:v>
                </c:pt>
                <c:pt idx="11437">
                  <c:v>55.473126021836897</c:v>
                </c:pt>
                <c:pt idx="11438">
                  <c:v>48.910599776771001</c:v>
                </c:pt>
                <c:pt idx="11439">
                  <c:v>53.4431127169698</c:v>
                </c:pt>
                <c:pt idx="11440">
                  <c:v>51.675493383975102</c:v>
                </c:pt>
                <c:pt idx="11441">
                  <c:v>63.771901829824401</c:v>
                </c:pt>
                <c:pt idx="11442">
                  <c:v>56.218924426695303</c:v>
                </c:pt>
                <c:pt idx="11443">
                  <c:v>68.339813610885997</c:v>
                </c:pt>
                <c:pt idx="11444">
                  <c:v>61.6673519561148</c:v>
                </c:pt>
                <c:pt idx="11445">
                  <c:v>67.485000132994301</c:v>
                </c:pt>
                <c:pt idx="11446">
                  <c:v>32.305138078205601</c:v>
                </c:pt>
                <c:pt idx="11447">
                  <c:v>27.453442825110098</c:v>
                </c:pt>
                <c:pt idx="11448">
                  <c:v>25.6084299342814</c:v>
                </c:pt>
                <c:pt idx="11449">
                  <c:v>30.263004543281099</c:v>
                </c:pt>
                <c:pt idx="11450">
                  <c:v>68.117292557468801</c:v>
                </c:pt>
                <c:pt idx="11451">
                  <c:v>24.871191478450299</c:v>
                </c:pt>
                <c:pt idx="11452">
                  <c:v>27.476594870348102</c:v>
                </c:pt>
                <c:pt idx="11453">
                  <c:v>65.604751269490194</c:v>
                </c:pt>
                <c:pt idx="11454">
                  <c:v>67.761894321539899</c:v>
                </c:pt>
                <c:pt idx="11455">
                  <c:v>70.3111780180854</c:v>
                </c:pt>
                <c:pt idx="11456">
                  <c:v>25.326290786036601</c:v>
                </c:pt>
                <c:pt idx="11457">
                  <c:v>25.9692538358935</c:v>
                </c:pt>
                <c:pt idx="11458">
                  <c:v>27.247540398885601</c:v>
                </c:pt>
                <c:pt idx="11459">
                  <c:v>26.851077171414101</c:v>
                </c:pt>
                <c:pt idx="11460">
                  <c:v>64.608794863558103</c:v>
                </c:pt>
                <c:pt idx="11461">
                  <c:v>32.076795515725799</c:v>
                </c:pt>
                <c:pt idx="11462">
                  <c:v>32.911513557206398</c:v>
                </c:pt>
                <c:pt idx="11463">
                  <c:v>34.932055662343899</c:v>
                </c:pt>
                <c:pt idx="11464">
                  <c:v>34.192251233794998</c:v>
                </c:pt>
                <c:pt idx="11465">
                  <c:v>35.172865833440902</c:v>
                </c:pt>
                <c:pt idx="11466">
                  <c:v>34.864924358650697</c:v>
                </c:pt>
                <c:pt idx="11467">
                  <c:v>28.486882557998701</c:v>
                </c:pt>
                <c:pt idx="11468">
                  <c:v>30.669767288802099</c:v>
                </c:pt>
                <c:pt idx="11469">
                  <c:v>66.890825589143603</c:v>
                </c:pt>
                <c:pt idx="11470">
                  <c:v>33.297007641787701</c:v>
                </c:pt>
                <c:pt idx="11471">
                  <c:v>36.225006651657999</c:v>
                </c:pt>
                <c:pt idx="11472">
                  <c:v>44.895316821711702</c:v>
                </c:pt>
                <c:pt idx="11473">
                  <c:v>37.377725076328304</c:v>
                </c:pt>
                <c:pt idx="11474">
                  <c:v>53.923016179329402</c:v>
                </c:pt>
                <c:pt idx="11475">
                  <c:v>45.281174252813798</c:v>
                </c:pt>
                <c:pt idx="11476">
                  <c:v>54.796843124240503</c:v>
                </c:pt>
                <c:pt idx="11477">
                  <c:v>41.6356192625814</c:v>
                </c:pt>
                <c:pt idx="11478">
                  <c:v>56.600493777529898</c:v>
                </c:pt>
                <c:pt idx="11479">
                  <c:v>47.504237868100702</c:v>
                </c:pt>
                <c:pt idx="11480">
                  <c:v>52.324521970478898</c:v>
                </c:pt>
                <c:pt idx="11481">
                  <c:v>29.962253503327801</c:v>
                </c:pt>
                <c:pt idx="11482">
                  <c:v>28.227369659487099</c:v>
                </c:pt>
                <c:pt idx="11483">
                  <c:v>70.478367706760295</c:v>
                </c:pt>
                <c:pt idx="11484">
                  <c:v>70.078808053891905</c:v>
                </c:pt>
                <c:pt idx="11485">
                  <c:v>27.181480574172799</c:v>
                </c:pt>
                <c:pt idx="11486">
                  <c:v>25.967773792599001</c:v>
                </c:pt>
                <c:pt idx="11487">
                  <c:v>27.998542722721499</c:v>
                </c:pt>
                <c:pt idx="11488">
                  <c:v>27.509912347004999</c:v>
                </c:pt>
                <c:pt idx="11489">
                  <c:v>31.602495517546298</c:v>
                </c:pt>
                <c:pt idx="11490">
                  <c:v>28.3318168871232</c:v>
                </c:pt>
                <c:pt idx="11491">
                  <c:v>34.605905989950898</c:v>
                </c:pt>
                <c:pt idx="11492">
                  <c:v>28.4289350499613</c:v>
                </c:pt>
                <c:pt idx="11493">
                  <c:v>31.624220674214001</c:v>
                </c:pt>
                <c:pt idx="11494">
                  <c:v>26.568130775901601</c:v>
                </c:pt>
                <c:pt idx="11495">
                  <c:v>31.730979417974599</c:v>
                </c:pt>
                <c:pt idx="11496">
                  <c:v>27.9662473427294</c:v>
                </c:pt>
                <c:pt idx="11497">
                  <c:v>35.620091721925199</c:v>
                </c:pt>
                <c:pt idx="11498">
                  <c:v>29.050854804947601</c:v>
                </c:pt>
                <c:pt idx="11499">
                  <c:v>26.734171164295699</c:v>
                </c:pt>
                <c:pt idx="11500">
                  <c:v>26.960074035633198</c:v>
                </c:pt>
                <c:pt idx="11501">
                  <c:v>36.085175499471397</c:v>
                </c:pt>
                <c:pt idx="11502">
                  <c:v>29.706498214346698</c:v>
                </c:pt>
                <c:pt idx="11503">
                  <c:v>34.136425875481102</c:v>
                </c:pt>
                <c:pt idx="11504">
                  <c:v>30.089155560084301</c:v>
                </c:pt>
                <c:pt idx="11505">
                  <c:v>39.164258615225201</c:v>
                </c:pt>
                <c:pt idx="11506">
                  <c:v>37.9249725539133</c:v>
                </c:pt>
                <c:pt idx="11507">
                  <c:v>49.988920753258498</c:v>
                </c:pt>
                <c:pt idx="11508">
                  <c:v>42.237825294384798</c:v>
                </c:pt>
                <c:pt idx="11509">
                  <c:v>51.695828264618598</c:v>
                </c:pt>
                <c:pt idx="11510">
                  <c:v>40.564740233268203</c:v>
                </c:pt>
                <c:pt idx="11511">
                  <c:v>61.480053207060699</c:v>
                </c:pt>
                <c:pt idx="11512">
                  <c:v>47.818931126820701</c:v>
                </c:pt>
                <c:pt idx="11513">
                  <c:v>28.7267669663897</c:v>
                </c:pt>
                <c:pt idx="11514">
                  <c:v>24.899000712044899</c:v>
                </c:pt>
                <c:pt idx="11515">
                  <c:v>65.529279897041405</c:v>
                </c:pt>
                <c:pt idx="11516">
                  <c:v>52.700569301281597</c:v>
                </c:pt>
                <c:pt idx="11517">
                  <c:v>61.7361672072132</c:v>
                </c:pt>
                <c:pt idx="11518">
                  <c:v>26.921728964262101</c:v>
                </c:pt>
                <c:pt idx="11519">
                  <c:v>25.954313674901599</c:v>
                </c:pt>
                <c:pt idx="11520">
                  <c:v>31.299406193629999</c:v>
                </c:pt>
                <c:pt idx="11521">
                  <c:v>28.6933924123095</c:v>
                </c:pt>
                <c:pt idx="11522">
                  <c:v>31.794349421311502</c:v>
                </c:pt>
                <c:pt idx="11523">
                  <c:v>28.236835164739698</c:v>
                </c:pt>
                <c:pt idx="11524">
                  <c:v>34.684649524116601</c:v>
                </c:pt>
                <c:pt idx="11525">
                  <c:v>31.562569749352399</c:v>
                </c:pt>
                <c:pt idx="11526">
                  <c:v>36.371301563727002</c:v>
                </c:pt>
                <c:pt idx="11527">
                  <c:v>30.056879101742702</c:v>
                </c:pt>
                <c:pt idx="11528">
                  <c:v>28.550494204713601</c:v>
                </c:pt>
                <c:pt idx="11529">
                  <c:v>28.1508784705732</c:v>
                </c:pt>
                <c:pt idx="11530">
                  <c:v>33.721144657491301</c:v>
                </c:pt>
                <c:pt idx="11531">
                  <c:v>26.447451125725699</c:v>
                </c:pt>
                <c:pt idx="11532">
                  <c:v>35.614514953183203</c:v>
                </c:pt>
                <c:pt idx="11533">
                  <c:v>29.738490537740098</c:v>
                </c:pt>
                <c:pt idx="11534">
                  <c:v>34.426116964802802</c:v>
                </c:pt>
                <c:pt idx="11535">
                  <c:v>28.642638496981899</c:v>
                </c:pt>
                <c:pt idx="11536">
                  <c:v>37.7464515895388</c:v>
                </c:pt>
                <c:pt idx="11537">
                  <c:v>34.871288496931498</c:v>
                </c:pt>
                <c:pt idx="11538">
                  <c:v>65.9273993352041</c:v>
                </c:pt>
                <c:pt idx="11539">
                  <c:v>27.837074557213299</c:v>
                </c:pt>
                <c:pt idx="11540">
                  <c:v>28.810940934172699</c:v>
                </c:pt>
                <c:pt idx="11541">
                  <c:v>35.753233653686301</c:v>
                </c:pt>
                <c:pt idx="11542">
                  <c:v>27.456879714623501</c:v>
                </c:pt>
                <c:pt idx="11543">
                  <c:v>63.828704255394399</c:v>
                </c:pt>
                <c:pt idx="11544">
                  <c:v>68.233761701046305</c:v>
                </c:pt>
                <c:pt idx="11545">
                  <c:v>33.9492416057087</c:v>
                </c:pt>
                <c:pt idx="11546">
                  <c:v>35.0880042520538</c:v>
                </c:pt>
                <c:pt idx="11547">
                  <c:v>29.9642236046917</c:v>
                </c:pt>
                <c:pt idx="11548">
                  <c:v>29.712518044191199</c:v>
                </c:pt>
                <c:pt idx="11549">
                  <c:v>33.457700408882999</c:v>
                </c:pt>
                <c:pt idx="11550">
                  <c:v>26.0642499443268</c:v>
                </c:pt>
                <c:pt idx="11551">
                  <c:v>29.741006913802899</c:v>
                </c:pt>
                <c:pt idx="11552">
                  <c:v>27.576872232009599</c:v>
                </c:pt>
                <c:pt idx="11553">
                  <c:v>29.717569579176299</c:v>
                </c:pt>
                <c:pt idx="11554">
                  <c:v>24.970055628711101</c:v>
                </c:pt>
                <c:pt idx="11555">
                  <c:v>22.788283771290001</c:v>
                </c:pt>
                <c:pt idx="11556">
                  <c:v>23.708504320747199</c:v>
                </c:pt>
                <c:pt idx="11557">
                  <c:v>22.603693740617501</c:v>
                </c:pt>
                <c:pt idx="11558">
                  <c:v>23.593778733194501</c:v>
                </c:pt>
                <c:pt idx="11559">
                  <c:v>22.8525591895025</c:v>
                </c:pt>
                <c:pt idx="11560">
                  <c:v>23.563336080010401</c:v>
                </c:pt>
                <c:pt idx="11561">
                  <c:v>23.3328657681697</c:v>
                </c:pt>
                <c:pt idx="11562">
                  <c:v>24.286074636943798</c:v>
                </c:pt>
                <c:pt idx="11563">
                  <c:v>25.2458900355814</c:v>
                </c:pt>
                <c:pt idx="11564">
                  <c:v>24.119137102492299</c:v>
                </c:pt>
                <c:pt idx="11565">
                  <c:v>22.046394472910102</c:v>
                </c:pt>
                <c:pt idx="11566">
                  <c:v>23.048749991444399</c:v>
                </c:pt>
                <c:pt idx="11567">
                  <c:v>22.974618264531198</c:v>
                </c:pt>
                <c:pt idx="11568">
                  <c:v>20.741703638173998</c:v>
                </c:pt>
                <c:pt idx="11569">
                  <c:v>26.580153875867499</c:v>
                </c:pt>
                <c:pt idx="11570">
                  <c:v>31.4837107872704</c:v>
                </c:pt>
                <c:pt idx="11571">
                  <c:v>35.724587312211298</c:v>
                </c:pt>
                <c:pt idx="11572">
                  <c:v>37.297264014642202</c:v>
                </c:pt>
                <c:pt idx="11573">
                  <c:v>46.589151799018502</c:v>
                </c:pt>
                <c:pt idx="11574">
                  <c:v>41.205205997449703</c:v>
                </c:pt>
                <c:pt idx="11575">
                  <c:v>31.266325531147501</c:v>
                </c:pt>
                <c:pt idx="11576">
                  <c:v>33.460656739435997</c:v>
                </c:pt>
                <c:pt idx="11577">
                  <c:v>61.314327310897603</c:v>
                </c:pt>
                <c:pt idx="11578">
                  <c:v>43.854565402646102</c:v>
                </c:pt>
                <c:pt idx="11579">
                  <c:v>56.1701301429569</c:v>
                </c:pt>
                <c:pt idx="11580">
                  <c:v>50.367227049957201</c:v>
                </c:pt>
                <c:pt idx="11581">
                  <c:v>58.423558199313298</c:v>
                </c:pt>
                <c:pt idx="11582">
                  <c:v>59.184434367889999</c:v>
                </c:pt>
                <c:pt idx="11583">
                  <c:v>28.345547026078702</c:v>
                </c:pt>
                <c:pt idx="11584">
                  <c:v>26.596713169724602</c:v>
                </c:pt>
                <c:pt idx="11585">
                  <c:v>31.317217360366101</c:v>
                </c:pt>
                <c:pt idx="11586">
                  <c:v>27.4846949050586</c:v>
                </c:pt>
                <c:pt idx="11587">
                  <c:v>33.509419763710397</c:v>
                </c:pt>
                <c:pt idx="11588">
                  <c:v>28.750177836372799</c:v>
                </c:pt>
                <c:pt idx="11589">
                  <c:v>27.647757443643801</c:v>
                </c:pt>
                <c:pt idx="11590">
                  <c:v>31.0432323115479</c:v>
                </c:pt>
                <c:pt idx="11591">
                  <c:v>27.868422122592001</c:v>
                </c:pt>
                <c:pt idx="11592">
                  <c:v>24.8750046743673</c:v>
                </c:pt>
                <c:pt idx="11593">
                  <c:v>36.9775237933938</c:v>
                </c:pt>
                <c:pt idx="11594">
                  <c:v>28.014755320182601</c:v>
                </c:pt>
                <c:pt idx="11595">
                  <c:v>40.286103420313196</c:v>
                </c:pt>
                <c:pt idx="11596">
                  <c:v>28.0226535583055</c:v>
                </c:pt>
                <c:pt idx="11597">
                  <c:v>35.464709919853597</c:v>
                </c:pt>
                <c:pt idx="11598">
                  <c:v>27.9022256281193</c:v>
                </c:pt>
                <c:pt idx="11599">
                  <c:v>35.578803749991899</c:v>
                </c:pt>
                <c:pt idx="11600">
                  <c:v>29.570753673378601</c:v>
                </c:pt>
                <c:pt idx="11601">
                  <c:v>38.539801342832298</c:v>
                </c:pt>
                <c:pt idx="11602">
                  <c:v>29.882723300097101</c:v>
                </c:pt>
                <c:pt idx="11603">
                  <c:v>37.473367040237399</c:v>
                </c:pt>
                <c:pt idx="11604">
                  <c:v>31.9545807493454</c:v>
                </c:pt>
                <c:pt idx="11605">
                  <c:v>35.484777336255597</c:v>
                </c:pt>
                <c:pt idx="11606">
                  <c:v>31.318490972340399</c:v>
                </c:pt>
                <c:pt idx="11607">
                  <c:v>26.900826400953701</c:v>
                </c:pt>
                <c:pt idx="11608">
                  <c:v>29.008722448825399</c:v>
                </c:pt>
                <c:pt idx="11609">
                  <c:v>29.457855971828899</c:v>
                </c:pt>
                <c:pt idx="11610">
                  <c:v>24.392902232088002</c:v>
                </c:pt>
                <c:pt idx="11611">
                  <c:v>24.8773304129321</c:v>
                </c:pt>
                <c:pt idx="11612">
                  <c:v>24.539225319192902</c:v>
                </c:pt>
                <c:pt idx="11613">
                  <c:v>29.062280885488502</c:v>
                </c:pt>
                <c:pt idx="11614">
                  <c:v>30.054499973234201</c:v>
                </c:pt>
                <c:pt idx="11615">
                  <c:v>28.473696422627899</c:v>
                </c:pt>
                <c:pt idx="11616">
                  <c:v>23.836278067677899</c:v>
                </c:pt>
                <c:pt idx="11617">
                  <c:v>25.6220302695939</c:v>
                </c:pt>
                <c:pt idx="11618">
                  <c:v>23.809878600617001</c:v>
                </c:pt>
                <c:pt idx="11619">
                  <c:v>24.688736358836199</c:v>
                </c:pt>
                <c:pt idx="11620">
                  <c:v>23.1753473162604</c:v>
                </c:pt>
                <c:pt idx="11621">
                  <c:v>24.414366927027601</c:v>
                </c:pt>
                <c:pt idx="11622">
                  <c:v>22.671887604502398</c:v>
                </c:pt>
                <c:pt idx="11623">
                  <c:v>21.584628078323</c:v>
                </c:pt>
                <c:pt idx="11624">
                  <c:v>21.6916481327528</c:v>
                </c:pt>
                <c:pt idx="11625">
                  <c:v>23.695790494786699</c:v>
                </c:pt>
                <c:pt idx="11626">
                  <c:v>23.063179451875399</c:v>
                </c:pt>
                <c:pt idx="11627">
                  <c:v>21.653134881187601</c:v>
                </c:pt>
                <c:pt idx="11628">
                  <c:v>21.4522421982712</c:v>
                </c:pt>
                <c:pt idx="11629">
                  <c:v>39.772177279424902</c:v>
                </c:pt>
                <c:pt idx="11630">
                  <c:v>36.794809046813299</c:v>
                </c:pt>
                <c:pt idx="11631">
                  <c:v>49.9173553488287</c:v>
                </c:pt>
                <c:pt idx="11632">
                  <c:v>49.026454716263999</c:v>
                </c:pt>
                <c:pt idx="11633">
                  <c:v>58.102744251947598</c:v>
                </c:pt>
                <c:pt idx="11634">
                  <c:v>45.414457583359301</c:v>
                </c:pt>
                <c:pt idx="11635">
                  <c:v>33.329959297535297</c:v>
                </c:pt>
                <c:pt idx="11636">
                  <c:v>30.578153133317301</c:v>
                </c:pt>
                <c:pt idx="11637">
                  <c:v>62.096971907785402</c:v>
                </c:pt>
                <c:pt idx="11638">
                  <c:v>52.688816319706397</c:v>
                </c:pt>
                <c:pt idx="11639">
                  <c:v>62.210944298150601</c:v>
                </c:pt>
                <c:pt idx="11640">
                  <c:v>57.402536478266697</c:v>
                </c:pt>
                <c:pt idx="11641">
                  <c:v>70.420941583203899</c:v>
                </c:pt>
                <c:pt idx="11642">
                  <c:v>26.207818348433001</c:v>
                </c:pt>
                <c:pt idx="11643">
                  <c:v>27.7328373069187</c:v>
                </c:pt>
                <c:pt idx="11644">
                  <c:v>31.735915952509998</c:v>
                </c:pt>
                <c:pt idx="11645">
                  <c:v>26.8976880767468</c:v>
                </c:pt>
                <c:pt idx="11646">
                  <c:v>38.148094795297503</c:v>
                </c:pt>
                <c:pt idx="11647">
                  <c:v>28.0898409270802</c:v>
                </c:pt>
                <c:pt idx="11648">
                  <c:v>36.367070713697501</c:v>
                </c:pt>
                <c:pt idx="11649">
                  <c:v>26.467791589807099</c:v>
                </c:pt>
                <c:pt idx="11650">
                  <c:v>33.845763146621302</c:v>
                </c:pt>
                <c:pt idx="11651">
                  <c:v>31.998381819006699</c:v>
                </c:pt>
                <c:pt idx="11652">
                  <c:v>33.808481257601102</c:v>
                </c:pt>
                <c:pt idx="11653">
                  <c:v>28.627483650802098</c:v>
                </c:pt>
                <c:pt idx="11654">
                  <c:v>35.259755409750198</c:v>
                </c:pt>
                <c:pt idx="11655">
                  <c:v>28.3955544667851</c:v>
                </c:pt>
                <c:pt idx="11656">
                  <c:v>34.982541287777998</c:v>
                </c:pt>
                <c:pt idx="11657">
                  <c:v>29.719976633312601</c:v>
                </c:pt>
                <c:pt idx="11658">
                  <c:v>34.482155604053901</c:v>
                </c:pt>
                <c:pt idx="11659">
                  <c:v>30.072778871588699</c:v>
                </c:pt>
                <c:pt idx="11660">
                  <c:v>36.707613428509198</c:v>
                </c:pt>
                <c:pt idx="11661">
                  <c:v>34.532129544133198</c:v>
                </c:pt>
                <c:pt idx="11662">
                  <c:v>38.632687880163203</c:v>
                </c:pt>
                <c:pt idx="11663">
                  <c:v>41.857593642201302</c:v>
                </c:pt>
                <c:pt idx="11664">
                  <c:v>42.585311789638297</c:v>
                </c:pt>
                <c:pt idx="11665">
                  <c:v>34.913985666539503</c:v>
                </c:pt>
                <c:pt idx="11666">
                  <c:v>42.462111992751403</c:v>
                </c:pt>
                <c:pt idx="11667">
                  <c:v>36.661805043255697</c:v>
                </c:pt>
                <c:pt idx="11668">
                  <c:v>41.652792211352299</c:v>
                </c:pt>
                <c:pt idx="11669">
                  <c:v>42.780858827349299</c:v>
                </c:pt>
                <c:pt idx="11670">
                  <c:v>37.342216738045401</c:v>
                </c:pt>
                <c:pt idx="11671">
                  <c:v>36.859182828198897</c:v>
                </c:pt>
                <c:pt idx="11672">
                  <c:v>33.000049633282501</c:v>
                </c:pt>
                <c:pt idx="11673">
                  <c:v>31.814062754327999</c:v>
                </c:pt>
                <c:pt idx="11674">
                  <c:v>44.515468255402801</c:v>
                </c:pt>
                <c:pt idx="11675">
                  <c:v>36.151008264185897</c:v>
                </c:pt>
                <c:pt idx="11676">
                  <c:v>43.572897713512397</c:v>
                </c:pt>
                <c:pt idx="11677">
                  <c:v>39.891673550967901</c:v>
                </c:pt>
                <c:pt idx="11678">
                  <c:v>47.781958066675699</c:v>
                </c:pt>
                <c:pt idx="11679">
                  <c:v>44.147095825209199</c:v>
                </c:pt>
                <c:pt idx="11680">
                  <c:v>40.243253791832799</c:v>
                </c:pt>
                <c:pt idx="11681">
                  <c:v>28.3986733816796</c:v>
                </c:pt>
                <c:pt idx="11682">
                  <c:v>28.632521204403499</c:v>
                </c:pt>
                <c:pt idx="11683">
                  <c:v>32.3384439598765</c:v>
                </c:pt>
                <c:pt idx="11684">
                  <c:v>32.213299009160998</c:v>
                </c:pt>
                <c:pt idx="11685">
                  <c:v>59.456878173498801</c:v>
                </c:pt>
                <c:pt idx="11686">
                  <c:v>62.558304443665499</c:v>
                </c:pt>
                <c:pt idx="11687">
                  <c:v>68.675241182624603</c:v>
                </c:pt>
                <c:pt idx="11688">
                  <c:v>63.1277029911735</c:v>
                </c:pt>
                <c:pt idx="11689">
                  <c:v>34.445713280695401</c:v>
                </c:pt>
                <c:pt idx="11690">
                  <c:v>41.6728618786981</c:v>
                </c:pt>
                <c:pt idx="11691">
                  <c:v>49.1524766307923</c:v>
                </c:pt>
                <c:pt idx="11692">
                  <c:v>42.101229744431301</c:v>
                </c:pt>
                <c:pt idx="11693">
                  <c:v>31.561887241431499</c:v>
                </c:pt>
                <c:pt idx="11694">
                  <c:v>31.4174541172031</c:v>
                </c:pt>
                <c:pt idx="11695">
                  <c:v>58.031545183078897</c:v>
                </c:pt>
                <c:pt idx="11696">
                  <c:v>50.470247526982902</c:v>
                </c:pt>
                <c:pt idx="11697">
                  <c:v>69.589621505727493</c:v>
                </c:pt>
                <c:pt idx="11698">
                  <c:v>48.162516349973203</c:v>
                </c:pt>
                <c:pt idx="11699">
                  <c:v>69.456560892314002</c:v>
                </c:pt>
                <c:pt idx="11700">
                  <c:v>65.263402170142697</c:v>
                </c:pt>
                <c:pt idx="11701">
                  <c:v>30.841182787866501</c:v>
                </c:pt>
                <c:pt idx="11702">
                  <c:v>31.5529612281567</c:v>
                </c:pt>
                <c:pt idx="11703">
                  <c:v>30.116882708938299</c:v>
                </c:pt>
                <c:pt idx="11704">
                  <c:v>26.8530421961317</c:v>
                </c:pt>
                <c:pt idx="11705">
                  <c:v>28.431122579295199</c:v>
                </c:pt>
                <c:pt idx="11706">
                  <c:v>27.292226489677201</c:v>
                </c:pt>
                <c:pt idx="11707">
                  <c:v>31.090189476302601</c:v>
                </c:pt>
                <c:pt idx="11708">
                  <c:v>28.198198524880699</c:v>
                </c:pt>
                <c:pt idx="11709">
                  <c:v>25.346321328409601</c:v>
                </c:pt>
                <c:pt idx="11710">
                  <c:v>27.699134372888398</c:v>
                </c:pt>
                <c:pt idx="11711">
                  <c:v>26.394469012037899</c:v>
                </c:pt>
                <c:pt idx="11712">
                  <c:v>24.4170057858809</c:v>
                </c:pt>
                <c:pt idx="11713">
                  <c:v>22.9626622186784</c:v>
                </c:pt>
                <c:pt idx="11714">
                  <c:v>22.2813837251514</c:v>
                </c:pt>
                <c:pt idx="11715">
                  <c:v>24.057687200537298</c:v>
                </c:pt>
                <c:pt idx="11716">
                  <c:v>25.2380150693898</c:v>
                </c:pt>
                <c:pt idx="11717">
                  <c:v>22.138807474944599</c:v>
                </c:pt>
                <c:pt idx="11718">
                  <c:v>25.066397048401601</c:v>
                </c:pt>
                <c:pt idx="11719">
                  <c:v>21.8765053219343</c:v>
                </c:pt>
                <c:pt idx="11720">
                  <c:v>22.707256780257602</c:v>
                </c:pt>
                <c:pt idx="11721">
                  <c:v>20.217579165878899</c:v>
                </c:pt>
                <c:pt idx="11722">
                  <c:v>22.0447851760478</c:v>
                </c:pt>
                <c:pt idx="11723">
                  <c:v>21.8915999136788</c:v>
                </c:pt>
                <c:pt idx="11724">
                  <c:v>19.3989758500764</c:v>
                </c:pt>
                <c:pt idx="11725">
                  <c:v>25.464104116847</c:v>
                </c:pt>
                <c:pt idx="11726">
                  <c:v>27.759950481110099</c:v>
                </c:pt>
                <c:pt idx="11727">
                  <c:v>35.447065170584402</c:v>
                </c:pt>
                <c:pt idx="11728">
                  <c:v>29.380105792188601</c:v>
                </c:pt>
                <c:pt idx="11729">
                  <c:v>30.3706261802919</c:v>
                </c:pt>
                <c:pt idx="11730">
                  <c:v>32.163686214489402</c:v>
                </c:pt>
                <c:pt idx="11731">
                  <c:v>36.433364112034397</c:v>
                </c:pt>
                <c:pt idx="11732">
                  <c:v>36.768020022208098</c:v>
                </c:pt>
                <c:pt idx="11733">
                  <c:v>41.951059926495503</c:v>
                </c:pt>
                <c:pt idx="11734">
                  <c:v>31.692245248475</c:v>
                </c:pt>
                <c:pt idx="11735">
                  <c:v>36.796877245249597</c:v>
                </c:pt>
                <c:pt idx="11736">
                  <c:v>26.329576377591099</c:v>
                </c:pt>
                <c:pt idx="11737">
                  <c:v>32.380152243289601</c:v>
                </c:pt>
                <c:pt idx="11738">
                  <c:v>31.342558258327202</c:v>
                </c:pt>
                <c:pt idx="11739">
                  <c:v>35.457162507742098</c:v>
                </c:pt>
                <c:pt idx="11740">
                  <c:v>27.4980112492314</c:v>
                </c:pt>
                <c:pt idx="11741">
                  <c:v>37.021293138164197</c:v>
                </c:pt>
                <c:pt idx="11742">
                  <c:v>29.938351091379801</c:v>
                </c:pt>
                <c:pt idx="11743">
                  <c:v>37.825788984357899</c:v>
                </c:pt>
                <c:pt idx="11744">
                  <c:v>30.571632522005501</c:v>
                </c:pt>
                <c:pt idx="11745">
                  <c:v>38.535619813170399</c:v>
                </c:pt>
                <c:pt idx="11746">
                  <c:v>41.0049733697156</c:v>
                </c:pt>
                <c:pt idx="11747">
                  <c:v>45.615603723563602</c:v>
                </c:pt>
                <c:pt idx="11748">
                  <c:v>33.653096818906</c:v>
                </c:pt>
                <c:pt idx="11749">
                  <c:v>43.607417938391499</c:v>
                </c:pt>
                <c:pt idx="11750">
                  <c:v>38.627874336356001</c:v>
                </c:pt>
                <c:pt idx="11751">
                  <c:v>41.586503808459199</c:v>
                </c:pt>
                <c:pt idx="11752">
                  <c:v>37.441575167294701</c:v>
                </c:pt>
                <c:pt idx="11753">
                  <c:v>29.715137140385899</c:v>
                </c:pt>
                <c:pt idx="11754">
                  <c:v>26.633289863038801</c:v>
                </c:pt>
                <c:pt idx="11755">
                  <c:v>47.636664451127501</c:v>
                </c:pt>
                <c:pt idx="11756">
                  <c:v>40.368314889764697</c:v>
                </c:pt>
                <c:pt idx="11757">
                  <c:v>39.7537550364354</c:v>
                </c:pt>
                <c:pt idx="11758">
                  <c:v>35.027728205379901</c:v>
                </c:pt>
                <c:pt idx="11759">
                  <c:v>43.272154208969901</c:v>
                </c:pt>
                <c:pt idx="11760">
                  <c:v>37.132012400505197</c:v>
                </c:pt>
                <c:pt idx="11761">
                  <c:v>38.919304666567498</c:v>
                </c:pt>
                <c:pt idx="11762">
                  <c:v>38.799643373416899</c:v>
                </c:pt>
                <c:pt idx="11763">
                  <c:v>49.598503514580202</c:v>
                </c:pt>
                <c:pt idx="11764">
                  <c:v>39.5012482473239</c:v>
                </c:pt>
                <c:pt idx="11765">
                  <c:v>47.4336943878927</c:v>
                </c:pt>
                <c:pt idx="11766">
                  <c:v>65.773876350581205</c:v>
                </c:pt>
                <c:pt idx="11767">
                  <c:v>32.193815475421701</c:v>
                </c:pt>
                <c:pt idx="11768">
                  <c:v>33.563201186267101</c:v>
                </c:pt>
                <c:pt idx="11769">
                  <c:v>35.850384958652697</c:v>
                </c:pt>
                <c:pt idx="11770">
                  <c:v>44.793062826626198</c:v>
                </c:pt>
                <c:pt idx="11771">
                  <c:v>54.716282181055199</c:v>
                </c:pt>
                <c:pt idx="11772">
                  <c:v>44.321077144421999</c:v>
                </c:pt>
                <c:pt idx="11773">
                  <c:v>60.6604454761396</c:v>
                </c:pt>
                <c:pt idx="11774">
                  <c:v>48.120022200369199</c:v>
                </c:pt>
                <c:pt idx="11775">
                  <c:v>65.1722494453591</c:v>
                </c:pt>
                <c:pt idx="11776">
                  <c:v>52.4745461537441</c:v>
                </c:pt>
                <c:pt idx="11777">
                  <c:v>64.312623354233196</c:v>
                </c:pt>
                <c:pt idx="11778">
                  <c:v>25.768829077861799</c:v>
                </c:pt>
                <c:pt idx="11779">
                  <c:v>27.844010999062299</c:v>
                </c:pt>
                <c:pt idx="11780">
                  <c:v>32.885048456361801</c:v>
                </c:pt>
                <c:pt idx="11781">
                  <c:v>31.402976156669599</c:v>
                </c:pt>
                <c:pt idx="11782">
                  <c:v>34.482400344746203</c:v>
                </c:pt>
                <c:pt idx="11783">
                  <c:v>27.963641738400199</c:v>
                </c:pt>
                <c:pt idx="11784">
                  <c:v>34.297231522135803</c:v>
                </c:pt>
                <c:pt idx="11785">
                  <c:v>29.474171365478501</c:v>
                </c:pt>
                <c:pt idx="11786">
                  <c:v>36.3128894981039</c:v>
                </c:pt>
                <c:pt idx="11787">
                  <c:v>28.964981065554099</c:v>
                </c:pt>
                <c:pt idx="11788">
                  <c:v>33.944933499316498</c:v>
                </c:pt>
                <c:pt idx="11789">
                  <c:v>27.401659258142502</c:v>
                </c:pt>
                <c:pt idx="11790">
                  <c:v>34.774615458166402</c:v>
                </c:pt>
                <c:pt idx="11791">
                  <c:v>28.1589521003846</c:v>
                </c:pt>
                <c:pt idx="11792">
                  <c:v>33.479598622162598</c:v>
                </c:pt>
                <c:pt idx="11793">
                  <c:v>30.174990680699299</c:v>
                </c:pt>
                <c:pt idx="11794">
                  <c:v>36.433242362070203</c:v>
                </c:pt>
                <c:pt idx="11795">
                  <c:v>29.360221774151299</c:v>
                </c:pt>
                <c:pt idx="11796">
                  <c:v>36.758864579996299</c:v>
                </c:pt>
                <c:pt idx="11797">
                  <c:v>30.555239548482799</c:v>
                </c:pt>
                <c:pt idx="11798">
                  <c:v>59.184558437614903</c:v>
                </c:pt>
                <c:pt idx="11799">
                  <c:v>33.319136703612998</c:v>
                </c:pt>
                <c:pt idx="11800">
                  <c:v>33.285225613185197</c:v>
                </c:pt>
                <c:pt idx="11801">
                  <c:v>34.709668640499899</c:v>
                </c:pt>
                <c:pt idx="11802">
                  <c:v>37.498142332752401</c:v>
                </c:pt>
                <c:pt idx="11803">
                  <c:v>66.232107258294107</c:v>
                </c:pt>
                <c:pt idx="11804">
                  <c:v>65.355051346877303</c:v>
                </c:pt>
                <c:pt idx="11805">
                  <c:v>64.989964966154801</c:v>
                </c:pt>
                <c:pt idx="11806">
                  <c:v>38.292212846190402</c:v>
                </c:pt>
                <c:pt idx="11807">
                  <c:v>30.200950701730701</c:v>
                </c:pt>
                <c:pt idx="11808">
                  <c:v>60.168069898529097</c:v>
                </c:pt>
                <c:pt idx="11809">
                  <c:v>70.068968596364797</c:v>
                </c:pt>
                <c:pt idx="11810">
                  <c:v>64.403659010917906</c:v>
                </c:pt>
                <c:pt idx="11811">
                  <c:v>35.823703570321499</c:v>
                </c:pt>
                <c:pt idx="11812">
                  <c:v>36.353480625974697</c:v>
                </c:pt>
                <c:pt idx="11813">
                  <c:v>39.0143040698376</c:v>
                </c:pt>
                <c:pt idx="11814">
                  <c:v>34.974647702520002</c:v>
                </c:pt>
                <c:pt idx="11815">
                  <c:v>39.804486152725097</c:v>
                </c:pt>
                <c:pt idx="11816">
                  <c:v>35.573220157048098</c:v>
                </c:pt>
                <c:pt idx="11817">
                  <c:v>41.875716861074899</c:v>
                </c:pt>
                <c:pt idx="11818">
                  <c:v>35.493238030253004</c:v>
                </c:pt>
                <c:pt idx="11819">
                  <c:v>41.024070588302799</c:v>
                </c:pt>
                <c:pt idx="11820">
                  <c:v>41.551084772793999</c:v>
                </c:pt>
                <c:pt idx="11821">
                  <c:v>44.505902740700201</c:v>
                </c:pt>
                <c:pt idx="11822">
                  <c:v>36.550666712885103</c:v>
                </c:pt>
                <c:pt idx="11823">
                  <c:v>45.6918916307446</c:v>
                </c:pt>
                <c:pt idx="11824">
                  <c:v>38.355474378573</c:v>
                </c:pt>
                <c:pt idx="11825">
                  <c:v>44.548343847644702</c:v>
                </c:pt>
                <c:pt idx="11826">
                  <c:v>39.940124763469598</c:v>
                </c:pt>
                <c:pt idx="11827">
                  <c:v>37.029547576991497</c:v>
                </c:pt>
                <c:pt idx="11828">
                  <c:v>31.291206174434699</c:v>
                </c:pt>
                <c:pt idx="11829">
                  <c:v>43.486600098128903</c:v>
                </c:pt>
                <c:pt idx="11830">
                  <c:v>33.302107547028399</c:v>
                </c:pt>
                <c:pt idx="11831">
                  <c:v>33.304826544369</c:v>
                </c:pt>
                <c:pt idx="11832">
                  <c:v>32.002508407175398</c:v>
                </c:pt>
                <c:pt idx="11833">
                  <c:v>28.901137345536799</c:v>
                </c:pt>
                <c:pt idx="11834">
                  <c:v>30.243770399789</c:v>
                </c:pt>
                <c:pt idx="11835">
                  <c:v>29.6945575043279</c:v>
                </c:pt>
                <c:pt idx="11836">
                  <c:v>25.669986536462101</c:v>
                </c:pt>
                <c:pt idx="11837">
                  <c:v>26.192370897599499</c:v>
                </c:pt>
                <c:pt idx="11838">
                  <c:v>25.574519206471201</c:v>
                </c:pt>
                <c:pt idx="11839">
                  <c:v>28.326986603863698</c:v>
                </c:pt>
                <c:pt idx="11840">
                  <c:v>26.8582677875599</c:v>
                </c:pt>
                <c:pt idx="11841">
                  <c:v>23.591588794917001</c:v>
                </c:pt>
                <c:pt idx="11842">
                  <c:v>25.446026479514799</c:v>
                </c:pt>
                <c:pt idx="11843">
                  <c:v>25.629588489321002</c:v>
                </c:pt>
                <c:pt idx="11844">
                  <c:v>23.537280465078801</c:v>
                </c:pt>
                <c:pt idx="11845">
                  <c:v>22.341911490576301</c:v>
                </c:pt>
                <c:pt idx="11846">
                  <c:v>22.388103713525901</c:v>
                </c:pt>
                <c:pt idx="11847">
                  <c:v>22.208923484017099</c:v>
                </c:pt>
                <c:pt idx="11848">
                  <c:v>31.803399712145001</c:v>
                </c:pt>
                <c:pt idx="11849">
                  <c:v>31.967942157417799</c:v>
                </c:pt>
                <c:pt idx="11850">
                  <c:v>21.547057632490599</c:v>
                </c:pt>
                <c:pt idx="11851">
                  <c:v>22.287729986239999</c:v>
                </c:pt>
                <c:pt idx="11852">
                  <c:v>24.646147920145602</c:v>
                </c:pt>
                <c:pt idx="11853">
                  <c:v>21.153711465818599</c:v>
                </c:pt>
                <c:pt idx="11854">
                  <c:v>37.652464184378701</c:v>
                </c:pt>
                <c:pt idx="11855">
                  <c:v>40.461559697690902</c:v>
                </c:pt>
                <c:pt idx="11856">
                  <c:v>52.077160319344699</c:v>
                </c:pt>
                <c:pt idx="11857">
                  <c:v>47.859269138842301</c:v>
                </c:pt>
                <c:pt idx="11858">
                  <c:v>59.699408644138899</c:v>
                </c:pt>
                <c:pt idx="11859">
                  <c:v>52.0835111697061</c:v>
                </c:pt>
                <c:pt idx="11860">
                  <c:v>67.851560272319702</c:v>
                </c:pt>
                <c:pt idx="11861">
                  <c:v>58.160119193990397</c:v>
                </c:pt>
                <c:pt idx="11862">
                  <c:v>30.2690932552267</c:v>
                </c:pt>
                <c:pt idx="11863">
                  <c:v>36.775304055981898</c:v>
                </c:pt>
                <c:pt idx="11864">
                  <c:v>25.3786066391263</c:v>
                </c:pt>
                <c:pt idx="11865">
                  <c:v>28.168004404091601</c:v>
                </c:pt>
                <c:pt idx="11866">
                  <c:v>34.157514054947697</c:v>
                </c:pt>
                <c:pt idx="11867">
                  <c:v>28.7005610812203</c:v>
                </c:pt>
                <c:pt idx="11868">
                  <c:v>36.771898340175703</c:v>
                </c:pt>
                <c:pt idx="11869">
                  <c:v>33.371975996490498</c:v>
                </c:pt>
                <c:pt idx="11870">
                  <c:v>35.922787723664101</c:v>
                </c:pt>
                <c:pt idx="11871">
                  <c:v>28.2462316253519</c:v>
                </c:pt>
                <c:pt idx="11872">
                  <c:v>35.995412895616603</c:v>
                </c:pt>
                <c:pt idx="11873">
                  <c:v>28.153961902807598</c:v>
                </c:pt>
                <c:pt idx="11874">
                  <c:v>37.4165053091902</c:v>
                </c:pt>
                <c:pt idx="11875">
                  <c:v>27.393696965579799</c:v>
                </c:pt>
                <c:pt idx="11876">
                  <c:v>37.562358199096202</c:v>
                </c:pt>
                <c:pt idx="11877">
                  <c:v>29.9360432704025</c:v>
                </c:pt>
                <c:pt idx="11878">
                  <c:v>40.510637495995603</c:v>
                </c:pt>
                <c:pt idx="11879">
                  <c:v>31.514606777471499</c:v>
                </c:pt>
                <c:pt idx="11880">
                  <c:v>37.109965730874698</c:v>
                </c:pt>
                <c:pt idx="11881">
                  <c:v>29.9659886434425</c:v>
                </c:pt>
                <c:pt idx="11882">
                  <c:v>30.3603311043079</c:v>
                </c:pt>
                <c:pt idx="11883">
                  <c:v>33.397957801193897</c:v>
                </c:pt>
                <c:pt idx="11884">
                  <c:v>37.077968909711998</c:v>
                </c:pt>
                <c:pt idx="11885">
                  <c:v>32.973981877556596</c:v>
                </c:pt>
                <c:pt idx="11886">
                  <c:v>42.603944807406599</c:v>
                </c:pt>
                <c:pt idx="11887">
                  <c:v>34.697269489513197</c:v>
                </c:pt>
                <c:pt idx="11888">
                  <c:v>41.096514298525101</c:v>
                </c:pt>
                <c:pt idx="11889">
                  <c:v>39.200864874522701</c:v>
                </c:pt>
                <c:pt idx="11890">
                  <c:v>41.130687729875703</c:v>
                </c:pt>
                <c:pt idx="11891">
                  <c:v>39.6687250165389</c:v>
                </c:pt>
                <c:pt idx="11892">
                  <c:v>44.638245727254699</c:v>
                </c:pt>
                <c:pt idx="11893">
                  <c:v>38.500336673547402</c:v>
                </c:pt>
                <c:pt idx="11894">
                  <c:v>42.0108650598618</c:v>
                </c:pt>
                <c:pt idx="11895">
                  <c:v>40.525475482077503</c:v>
                </c:pt>
                <c:pt idx="11896">
                  <c:v>45.136677362827498</c:v>
                </c:pt>
                <c:pt idx="11897">
                  <c:v>37.906711144952901</c:v>
                </c:pt>
                <c:pt idx="11898">
                  <c:v>43.516499097615601</c:v>
                </c:pt>
                <c:pt idx="11899">
                  <c:v>36.2022349105847</c:v>
                </c:pt>
                <c:pt idx="11900">
                  <c:v>41.999744557718401</c:v>
                </c:pt>
                <c:pt idx="11901">
                  <c:v>60.093744215422603</c:v>
                </c:pt>
                <c:pt idx="11902">
                  <c:v>31.828578699054098</c:v>
                </c:pt>
                <c:pt idx="11903">
                  <c:v>32.3461695276212</c:v>
                </c:pt>
                <c:pt idx="11904">
                  <c:v>35.5535602724146</c:v>
                </c:pt>
                <c:pt idx="11905">
                  <c:v>30.105151576645401</c:v>
                </c:pt>
                <c:pt idx="11906">
                  <c:v>25.7470680668117</c:v>
                </c:pt>
                <c:pt idx="11907">
                  <c:v>28.105217754355401</c:v>
                </c:pt>
                <c:pt idx="11908">
                  <c:v>49.685877516577499</c:v>
                </c:pt>
                <c:pt idx="11909">
                  <c:v>46.163637338267101</c:v>
                </c:pt>
                <c:pt idx="11910">
                  <c:v>67.952570791838298</c:v>
                </c:pt>
                <c:pt idx="11911">
                  <c:v>53.936713438200499</c:v>
                </c:pt>
                <c:pt idx="11912">
                  <c:v>53.973930873965401</c:v>
                </c:pt>
                <c:pt idx="11913">
                  <c:v>50.104676435986498</c:v>
                </c:pt>
                <c:pt idx="11914">
                  <c:v>51.272558005609397</c:v>
                </c:pt>
                <c:pt idx="11915">
                  <c:v>56.898498145244403</c:v>
                </c:pt>
                <c:pt idx="11916">
                  <c:v>54.655457054533699</c:v>
                </c:pt>
                <c:pt idx="11917">
                  <c:v>53.780406449941303</c:v>
                </c:pt>
                <c:pt idx="11918">
                  <c:v>46.701535724682103</c:v>
                </c:pt>
                <c:pt idx="11919">
                  <c:v>70.476766659927193</c:v>
                </c:pt>
                <c:pt idx="11920">
                  <c:v>62.9246851282902</c:v>
                </c:pt>
                <c:pt idx="11921">
                  <c:v>56.492350421919198</c:v>
                </c:pt>
                <c:pt idx="11922">
                  <c:v>52.171750690319598</c:v>
                </c:pt>
                <c:pt idx="11923">
                  <c:v>52.213070744002501</c:v>
                </c:pt>
                <c:pt idx="11924">
                  <c:v>50.196904609184799</c:v>
                </c:pt>
                <c:pt idx="11925">
                  <c:v>70.1957337542392</c:v>
                </c:pt>
                <c:pt idx="11926">
                  <c:v>67.973861856396894</c:v>
                </c:pt>
                <c:pt idx="11927">
                  <c:v>58.6958457026902</c:v>
                </c:pt>
                <c:pt idx="11928">
                  <c:v>56.747654471799898</c:v>
                </c:pt>
                <c:pt idx="11929">
                  <c:v>55.027123258552201</c:v>
                </c:pt>
                <c:pt idx="11930">
                  <c:v>48.033418118117098</c:v>
                </c:pt>
                <c:pt idx="11931">
                  <c:v>46.254314134771803</c:v>
                </c:pt>
                <c:pt idx="11932">
                  <c:v>40.625173213761499</c:v>
                </c:pt>
                <c:pt idx="11933">
                  <c:v>67.165246124870293</c:v>
                </c:pt>
                <c:pt idx="11934">
                  <c:v>53.301227282131599</c:v>
                </c:pt>
                <c:pt idx="11935">
                  <c:v>46.501117957186104</c:v>
                </c:pt>
                <c:pt idx="11936">
                  <c:v>55.347967902589502</c:v>
                </c:pt>
                <c:pt idx="11937">
                  <c:v>64.060493046763</c:v>
                </c:pt>
                <c:pt idx="11938">
                  <c:v>57.486661543204598</c:v>
                </c:pt>
                <c:pt idx="11939">
                  <c:v>49.211942838758503</c:v>
                </c:pt>
                <c:pt idx="11940">
                  <c:v>55.997357464988497</c:v>
                </c:pt>
                <c:pt idx="11941">
                  <c:v>55.170475436666997</c:v>
                </c:pt>
                <c:pt idx="11942">
                  <c:v>55.500362804560602</c:v>
                </c:pt>
                <c:pt idx="11943">
                  <c:v>55.693206850661099</c:v>
                </c:pt>
                <c:pt idx="11944">
                  <c:v>58.189328563456598</c:v>
                </c:pt>
                <c:pt idx="11945">
                  <c:v>57.486557928337099</c:v>
                </c:pt>
                <c:pt idx="11946">
                  <c:v>50.7339966379568</c:v>
                </c:pt>
                <c:pt idx="11947">
                  <c:v>52.696812119299203</c:v>
                </c:pt>
                <c:pt idx="11948">
                  <c:v>54.026133316847101</c:v>
                </c:pt>
                <c:pt idx="11949">
                  <c:v>56.271643000312302</c:v>
                </c:pt>
                <c:pt idx="11950">
                  <c:v>55.145406536339003</c:v>
                </c:pt>
                <c:pt idx="11951">
                  <c:v>58.350382876763497</c:v>
                </c:pt>
                <c:pt idx="11952">
                  <c:v>58.361603482272997</c:v>
                </c:pt>
                <c:pt idx="11953">
                  <c:v>59.682873021657599</c:v>
                </c:pt>
                <c:pt idx="11954">
                  <c:v>51.894406688456598</c:v>
                </c:pt>
                <c:pt idx="11955">
                  <c:v>60.553046643163</c:v>
                </c:pt>
                <c:pt idx="11956">
                  <c:v>57.443213765097802</c:v>
                </c:pt>
                <c:pt idx="11957">
                  <c:v>67.449143809708204</c:v>
                </c:pt>
                <c:pt idx="11958">
                  <c:v>61.255408614737298</c:v>
                </c:pt>
                <c:pt idx="11959">
                  <c:v>54.609250946871001</c:v>
                </c:pt>
                <c:pt idx="11960">
                  <c:v>56.603236607142797</c:v>
                </c:pt>
                <c:pt idx="11961">
                  <c:v>62.037946326888502</c:v>
                </c:pt>
                <c:pt idx="11962">
                  <c:v>59.315662744689703</c:v>
                </c:pt>
                <c:pt idx="11963">
                  <c:v>59.479209407375798</c:v>
                </c:pt>
                <c:pt idx="11964">
                  <c:v>57.147900614327298</c:v>
                </c:pt>
                <c:pt idx="11965">
                  <c:v>69.008609592194603</c:v>
                </c:pt>
                <c:pt idx="11966">
                  <c:v>70.136388077233406</c:v>
                </c:pt>
                <c:pt idx="11967">
                  <c:v>62.3066426586578</c:v>
                </c:pt>
                <c:pt idx="11968">
                  <c:v>64.204046552055104</c:v>
                </c:pt>
                <c:pt idx="11969">
                  <c:v>58.913953495939097</c:v>
                </c:pt>
                <c:pt idx="11970">
                  <c:v>68.577945631377503</c:v>
                </c:pt>
                <c:pt idx="11971">
                  <c:v>53.9397271603954</c:v>
                </c:pt>
                <c:pt idx="11972">
                  <c:v>52.366385323660701</c:v>
                </c:pt>
                <c:pt idx="11973">
                  <c:v>67.785191127232096</c:v>
                </c:pt>
                <c:pt idx="11974">
                  <c:v>66.365750008948098</c:v>
                </c:pt>
                <c:pt idx="11975">
                  <c:v>63.8730607038733</c:v>
                </c:pt>
                <c:pt idx="11976">
                  <c:v>61.779632733593999</c:v>
                </c:pt>
                <c:pt idx="11977">
                  <c:v>58.806396484375</c:v>
                </c:pt>
                <c:pt idx="11978">
                  <c:v>55.4429009885204</c:v>
                </c:pt>
                <c:pt idx="11979">
                  <c:v>57.823659799139598</c:v>
                </c:pt>
                <c:pt idx="11980">
                  <c:v>51.9603550603915</c:v>
                </c:pt>
                <c:pt idx="11981">
                  <c:v>52.197105271078399</c:v>
                </c:pt>
                <c:pt idx="11982">
                  <c:v>68.514913118069202</c:v>
                </c:pt>
                <c:pt idx="11983">
                  <c:v>67.829634685905603</c:v>
                </c:pt>
                <c:pt idx="11984">
                  <c:v>67.136970516841899</c:v>
                </c:pt>
                <c:pt idx="11985">
                  <c:v>62.168945617548601</c:v>
                </c:pt>
                <c:pt idx="11986">
                  <c:v>66.055481033293404</c:v>
                </c:pt>
                <c:pt idx="11987">
                  <c:v>65.490892059948905</c:v>
                </c:pt>
                <c:pt idx="11988">
                  <c:v>68.697912226513694</c:v>
                </c:pt>
                <c:pt idx="11989">
                  <c:v>68.915781245932607</c:v>
                </c:pt>
                <c:pt idx="11990">
                  <c:v>62.268167784093798</c:v>
                </c:pt>
                <c:pt idx="11991">
                  <c:v>70.305758729272895</c:v>
                </c:pt>
                <c:pt idx="11992">
                  <c:v>65.590867798410798</c:v>
                </c:pt>
                <c:pt idx="11993">
                  <c:v>57.743933090216302</c:v>
                </c:pt>
                <c:pt idx="11994">
                  <c:v>55.504746455741099</c:v>
                </c:pt>
                <c:pt idx="11995">
                  <c:v>62.564065001399101</c:v>
                </c:pt>
                <c:pt idx="11996">
                  <c:v>62.616520460224898</c:v>
                </c:pt>
                <c:pt idx="11997">
                  <c:v>59.086955854168799</c:v>
                </c:pt>
                <c:pt idx="11998">
                  <c:v>61.991390204439497</c:v>
                </c:pt>
                <c:pt idx="11999">
                  <c:v>64.379562009835396</c:v>
                </c:pt>
                <c:pt idx="12000">
                  <c:v>52.1510507051959</c:v>
                </c:pt>
                <c:pt idx="12001">
                  <c:v>65.256633170526001</c:v>
                </c:pt>
                <c:pt idx="12002">
                  <c:v>69.505827971469799</c:v>
                </c:pt>
                <c:pt idx="12003">
                  <c:v>67.7143552340562</c:v>
                </c:pt>
                <c:pt idx="12004">
                  <c:v>64.647340609972403</c:v>
                </c:pt>
                <c:pt idx="12005">
                  <c:v>67.468390687350606</c:v>
                </c:pt>
                <c:pt idx="12006">
                  <c:v>69.204245919982796</c:v>
                </c:pt>
                <c:pt idx="12007">
                  <c:v>70.336374229310806</c:v>
                </c:pt>
                <c:pt idx="12008">
                  <c:v>66.826512940595407</c:v>
                </c:pt>
                <c:pt idx="12009">
                  <c:v>70.037470342048294</c:v>
                </c:pt>
                <c:pt idx="12010">
                  <c:v>69.503168548486599</c:v>
                </c:pt>
                <c:pt idx="12011">
                  <c:v>66.969095501001803</c:v>
                </c:pt>
                <c:pt idx="12012">
                  <c:v>67.534471746184906</c:v>
                </c:pt>
                <c:pt idx="12013">
                  <c:v>65.340499080739406</c:v>
                </c:pt>
                <c:pt idx="12014">
                  <c:v>65.587035276752204</c:v>
                </c:pt>
                <c:pt idx="12015">
                  <c:v>61.578415684068098</c:v>
                </c:pt>
                <c:pt idx="12016">
                  <c:v>60.516150303228201</c:v>
                </c:pt>
                <c:pt idx="12017">
                  <c:v>58.030319454034597</c:v>
                </c:pt>
                <c:pt idx="12018">
                  <c:v>57.575962931568199</c:v>
                </c:pt>
                <c:pt idx="12019">
                  <c:v>61.509272149029201</c:v>
                </c:pt>
                <c:pt idx="12020">
                  <c:v>62.778667547638001</c:v>
                </c:pt>
                <c:pt idx="12021">
                  <c:v>59.214172953773001</c:v>
                </c:pt>
                <c:pt idx="12022">
                  <c:v>60.4282808205447</c:v>
                </c:pt>
                <c:pt idx="12023">
                  <c:v>61.1498148766618</c:v>
                </c:pt>
                <c:pt idx="12024">
                  <c:v>62.236541129939297</c:v>
                </c:pt>
                <c:pt idx="12025">
                  <c:v>63.248762327122897</c:v>
                </c:pt>
                <c:pt idx="12026">
                  <c:v>67.111764441289694</c:v>
                </c:pt>
                <c:pt idx="12027">
                  <c:v>64.117706122763806</c:v>
                </c:pt>
                <c:pt idx="12028">
                  <c:v>54.375715005531298</c:v>
                </c:pt>
                <c:pt idx="12029">
                  <c:v>53.063929492831697</c:v>
                </c:pt>
                <c:pt idx="12030">
                  <c:v>55.857962019490401</c:v>
                </c:pt>
                <c:pt idx="12031">
                  <c:v>50.206632536066998</c:v>
                </c:pt>
                <c:pt idx="12032">
                  <c:v>66.492609188978605</c:v>
                </c:pt>
                <c:pt idx="12033">
                  <c:v>44.748581267911199</c:v>
                </c:pt>
                <c:pt idx="12034">
                  <c:v>43.417694770256702</c:v>
                </c:pt>
                <c:pt idx="12035">
                  <c:v>40.382977289294502</c:v>
                </c:pt>
                <c:pt idx="12036">
                  <c:v>39.366520686209697</c:v>
                </c:pt>
                <c:pt idx="12037">
                  <c:v>48.397801310775797</c:v>
                </c:pt>
                <c:pt idx="12038">
                  <c:v>37.600710900363303</c:v>
                </c:pt>
                <c:pt idx="12039">
                  <c:v>39.650543081169801</c:v>
                </c:pt>
                <c:pt idx="12040">
                  <c:v>65.960794130674898</c:v>
                </c:pt>
                <c:pt idx="12041">
                  <c:v>59.568064597198898</c:v>
                </c:pt>
                <c:pt idx="12042">
                  <c:v>56.6502952568582</c:v>
                </c:pt>
                <c:pt idx="12043">
                  <c:v>54.845316440395003</c:v>
                </c:pt>
                <c:pt idx="12044">
                  <c:v>56.868463444860197</c:v>
                </c:pt>
                <c:pt idx="12045">
                  <c:v>61.634746055347598</c:v>
                </c:pt>
                <c:pt idx="12046">
                  <c:v>68.510969431413798</c:v>
                </c:pt>
                <c:pt idx="12047">
                  <c:v>46.377934860125499</c:v>
                </c:pt>
                <c:pt idx="12048">
                  <c:v>44.905986987078499</c:v>
                </c:pt>
                <c:pt idx="12049">
                  <c:v>41.4075211028129</c:v>
                </c:pt>
                <c:pt idx="12050">
                  <c:v>42.056422516140003</c:v>
                </c:pt>
                <c:pt idx="12051">
                  <c:v>38.317638198031297</c:v>
                </c:pt>
                <c:pt idx="12052">
                  <c:v>37.062336420411597</c:v>
                </c:pt>
                <c:pt idx="12053">
                  <c:v>39.2499120722714</c:v>
                </c:pt>
                <c:pt idx="12054">
                  <c:v>64.012947511388802</c:v>
                </c:pt>
                <c:pt idx="12055">
                  <c:v>60.364298727422202</c:v>
                </c:pt>
                <c:pt idx="12056">
                  <c:v>57.653730695222897</c:v>
                </c:pt>
                <c:pt idx="12057">
                  <c:v>45.120188360325898</c:v>
                </c:pt>
                <c:pt idx="12058">
                  <c:v>54.891193114569603</c:v>
                </c:pt>
                <c:pt idx="12059">
                  <c:v>58.734715865731097</c:v>
                </c:pt>
                <c:pt idx="12060">
                  <c:v>59.348465395782398</c:v>
                </c:pt>
                <c:pt idx="12061">
                  <c:v>66.484583571083107</c:v>
                </c:pt>
                <c:pt idx="12062">
                  <c:v>45.231898919353199</c:v>
                </c:pt>
                <c:pt idx="12063">
                  <c:v>42.412634918269298</c:v>
                </c:pt>
                <c:pt idx="12064">
                  <c:v>40.951441382956901</c:v>
                </c:pt>
                <c:pt idx="12065">
                  <c:v>38.749757144066798</c:v>
                </c:pt>
                <c:pt idx="12066">
                  <c:v>47.443503518923002</c:v>
                </c:pt>
                <c:pt idx="12067">
                  <c:v>39.971830081608303</c:v>
                </c:pt>
                <c:pt idx="12068">
                  <c:v>39.861687883320997</c:v>
                </c:pt>
                <c:pt idx="12069">
                  <c:v>64.898663520503604</c:v>
                </c:pt>
                <c:pt idx="12070">
                  <c:v>58.060842920286497</c:v>
                </c:pt>
                <c:pt idx="12071">
                  <c:v>57.243401676573697</c:v>
                </c:pt>
                <c:pt idx="12072">
                  <c:v>55.954776541516303</c:v>
                </c:pt>
                <c:pt idx="12073">
                  <c:v>57.982489468445202</c:v>
                </c:pt>
                <c:pt idx="12074">
                  <c:v>64.250157963725002</c:v>
                </c:pt>
                <c:pt idx="12075">
                  <c:v>52.104799640223398</c:v>
                </c:pt>
                <c:pt idx="12076">
                  <c:v>45.619793622245901</c:v>
                </c:pt>
                <c:pt idx="12077">
                  <c:v>42.710912032756198</c:v>
                </c:pt>
                <c:pt idx="12078">
                  <c:v>39.5836775980776</c:v>
                </c:pt>
                <c:pt idx="12079">
                  <c:v>38.660339717861397</c:v>
                </c:pt>
                <c:pt idx="12080">
                  <c:v>39.367682809568699</c:v>
                </c:pt>
                <c:pt idx="12081">
                  <c:v>38.979268173889402</c:v>
                </c:pt>
                <c:pt idx="12082">
                  <c:v>69.344012632822796</c:v>
                </c:pt>
                <c:pt idx="12083">
                  <c:v>61.3208416332198</c:v>
                </c:pt>
                <c:pt idx="12084">
                  <c:v>56.812111872437299</c:v>
                </c:pt>
                <c:pt idx="12085">
                  <c:v>54.343675957255797</c:v>
                </c:pt>
                <c:pt idx="12086">
                  <c:v>56.266847506308302</c:v>
                </c:pt>
                <c:pt idx="12087">
                  <c:v>57.343201585124199</c:v>
                </c:pt>
                <c:pt idx="12088">
                  <c:v>62.6290248166776</c:v>
                </c:pt>
                <c:pt idx="12089">
                  <c:v>44.314048591659201</c:v>
                </c:pt>
                <c:pt idx="12090">
                  <c:v>41.430365666179299</c:v>
                </c:pt>
                <c:pt idx="12091">
                  <c:v>39.490581557689303</c:v>
                </c:pt>
                <c:pt idx="12092">
                  <c:v>39.318043583389297</c:v>
                </c:pt>
                <c:pt idx="12093">
                  <c:v>41.668071526284201</c:v>
                </c:pt>
                <c:pt idx="12094">
                  <c:v>40.916675679896699</c:v>
                </c:pt>
                <c:pt idx="12095">
                  <c:v>42.9278474186222</c:v>
                </c:pt>
                <c:pt idx="12096">
                  <c:v>68.865529294126702</c:v>
                </c:pt>
                <c:pt idx="12097">
                  <c:v>61.965448055381501</c:v>
                </c:pt>
                <c:pt idx="12098">
                  <c:v>59.745059838439197</c:v>
                </c:pt>
                <c:pt idx="12099">
                  <c:v>61.071171562600497</c:v>
                </c:pt>
                <c:pt idx="12100">
                  <c:v>61.058422292596902</c:v>
                </c:pt>
                <c:pt idx="12101">
                  <c:v>62.791066805910702</c:v>
                </c:pt>
                <c:pt idx="12102">
                  <c:v>66.717606405226505</c:v>
                </c:pt>
                <c:pt idx="12103">
                  <c:v>38.224263633404199</c:v>
                </c:pt>
                <c:pt idx="12104">
                  <c:v>44.599881803624399</c:v>
                </c:pt>
                <c:pt idx="12105">
                  <c:v>44.151559323424401</c:v>
                </c:pt>
                <c:pt idx="12106">
                  <c:v>42.365079848938997</c:v>
                </c:pt>
                <c:pt idx="12107">
                  <c:v>39.521658283798203</c:v>
                </c:pt>
                <c:pt idx="12108">
                  <c:v>40.957662132955498</c:v>
                </c:pt>
                <c:pt idx="12109">
                  <c:v>42.864247658724103</c:v>
                </c:pt>
                <c:pt idx="12110">
                  <c:v>66.541466860103</c:v>
                </c:pt>
                <c:pt idx="12111">
                  <c:v>60.953890675352397</c:v>
                </c:pt>
                <c:pt idx="12112">
                  <c:v>60.628674577986999</c:v>
                </c:pt>
                <c:pt idx="12113">
                  <c:v>37.100466392318197</c:v>
                </c:pt>
                <c:pt idx="12114">
                  <c:v>58.379058880289598</c:v>
                </c:pt>
                <c:pt idx="12115">
                  <c:v>59.255090325360598</c:v>
                </c:pt>
                <c:pt idx="12116">
                  <c:v>62.190576772209901</c:v>
                </c:pt>
                <c:pt idx="12117">
                  <c:v>67.146070172229798</c:v>
                </c:pt>
                <c:pt idx="12118">
                  <c:v>50.493824800118901</c:v>
                </c:pt>
                <c:pt idx="12119">
                  <c:v>46.888424358677597</c:v>
                </c:pt>
                <c:pt idx="12120">
                  <c:v>43.368748031107799</c:v>
                </c:pt>
                <c:pt idx="12121">
                  <c:v>41.865838879574497</c:v>
                </c:pt>
                <c:pt idx="12122">
                  <c:v>36.992888645023598</c:v>
                </c:pt>
                <c:pt idx="12123">
                  <c:v>41.567953743877403</c:v>
                </c:pt>
                <c:pt idx="12124">
                  <c:v>43.900104008535202</c:v>
                </c:pt>
                <c:pt idx="12125">
                  <c:v>44.392983406248199</c:v>
                </c:pt>
                <c:pt idx="12126">
                  <c:v>63.548309457493801</c:v>
                </c:pt>
                <c:pt idx="12127">
                  <c:v>62.410996775935601</c:v>
                </c:pt>
                <c:pt idx="12128">
                  <c:v>58.452935730589097</c:v>
                </c:pt>
                <c:pt idx="12129">
                  <c:v>63.412291619201298</c:v>
                </c:pt>
                <c:pt idx="12130">
                  <c:v>63.592318051486401</c:v>
                </c:pt>
                <c:pt idx="12131">
                  <c:v>36.9813575813683</c:v>
                </c:pt>
                <c:pt idx="12132">
                  <c:v>50.582606297970898</c:v>
                </c:pt>
                <c:pt idx="12133">
                  <c:v>46.289728414631099</c:v>
                </c:pt>
                <c:pt idx="12134">
                  <c:v>45.209717278117402</c:v>
                </c:pt>
                <c:pt idx="12135">
                  <c:v>45.530860897822997</c:v>
                </c:pt>
                <c:pt idx="12136">
                  <c:v>44.067599451303103</c:v>
                </c:pt>
                <c:pt idx="12137">
                  <c:v>48.598198621483803</c:v>
                </c:pt>
                <c:pt idx="12138">
                  <c:v>69.034781283340905</c:v>
                </c:pt>
                <c:pt idx="12139">
                  <c:v>66.980826093583303</c:v>
                </c:pt>
                <c:pt idx="12140">
                  <c:v>39.673272558195499</c:v>
                </c:pt>
                <c:pt idx="12141">
                  <c:v>64.289407481921799</c:v>
                </c:pt>
                <c:pt idx="12142">
                  <c:v>64.975731067794896</c:v>
                </c:pt>
                <c:pt idx="12143">
                  <c:v>69.699506511541202</c:v>
                </c:pt>
                <c:pt idx="12144">
                  <c:v>53.912416013066299</c:v>
                </c:pt>
                <c:pt idx="12145">
                  <c:v>49.4037432565421</c:v>
                </c:pt>
                <c:pt idx="12146">
                  <c:v>47.617503185490001</c:v>
                </c:pt>
                <c:pt idx="12147">
                  <c:v>47.8004044881745</c:v>
                </c:pt>
                <c:pt idx="12148">
                  <c:v>46.7064412598952</c:v>
                </c:pt>
                <c:pt idx="12149">
                  <c:v>47.681583661027197</c:v>
                </c:pt>
                <c:pt idx="12150">
                  <c:v>49.099670115026797</c:v>
                </c:pt>
                <c:pt idx="12151">
                  <c:v>52.232495802168003</c:v>
                </c:pt>
                <c:pt idx="12152">
                  <c:v>39.7132632642193</c:v>
                </c:pt>
                <c:pt idx="12153">
                  <c:v>57.519970904766403</c:v>
                </c:pt>
                <c:pt idx="12154">
                  <c:v>41.838619800880998</c:v>
                </c:pt>
                <c:pt idx="12155">
                  <c:v>40.997322175744799</c:v>
                </c:pt>
                <c:pt idx="12156">
                  <c:v>40.2212801315668</c:v>
                </c:pt>
                <c:pt idx="12157">
                  <c:v>36.864214011338902</c:v>
                </c:pt>
                <c:pt idx="12158">
                  <c:v>38.320581362747603</c:v>
                </c:pt>
                <c:pt idx="12159">
                  <c:v>39.789936580730497</c:v>
                </c:pt>
                <c:pt idx="12160">
                  <c:v>52.2214861284695</c:v>
                </c:pt>
                <c:pt idx="12161">
                  <c:v>48.3273364305727</c:v>
                </c:pt>
                <c:pt idx="12162">
                  <c:v>47.915151525004603</c:v>
                </c:pt>
                <c:pt idx="12163">
                  <c:v>38.645298511782102</c:v>
                </c:pt>
                <c:pt idx="12164">
                  <c:v>48.083169333190298</c:v>
                </c:pt>
                <c:pt idx="12165">
                  <c:v>50.464990472319599</c:v>
                </c:pt>
                <c:pt idx="12166">
                  <c:v>51.081256083742097</c:v>
                </c:pt>
                <c:pt idx="12167">
                  <c:v>52.941704252400498</c:v>
                </c:pt>
                <c:pt idx="12168">
                  <c:v>56.876639434292798</c:v>
                </c:pt>
                <c:pt idx="12169">
                  <c:v>61.153890124397599</c:v>
                </c:pt>
                <c:pt idx="12170">
                  <c:v>46.288649121162997</c:v>
                </c:pt>
                <c:pt idx="12171">
                  <c:v>41.039755400129003</c:v>
                </c:pt>
                <c:pt idx="12172">
                  <c:v>39.828198878144498</c:v>
                </c:pt>
                <c:pt idx="12173">
                  <c:v>38.922147745469303</c:v>
                </c:pt>
                <c:pt idx="12174">
                  <c:v>35.846235803409897</c:v>
                </c:pt>
                <c:pt idx="12175">
                  <c:v>40.118005901689898</c:v>
                </c:pt>
                <c:pt idx="12176">
                  <c:v>39.689763233171597</c:v>
                </c:pt>
                <c:pt idx="12177">
                  <c:v>57.168823891269199</c:v>
                </c:pt>
                <c:pt idx="12178">
                  <c:v>52.372846578265502</c:v>
                </c:pt>
                <c:pt idx="12179">
                  <c:v>49.887317881759202</c:v>
                </c:pt>
                <c:pt idx="12180">
                  <c:v>47.889004170923897</c:v>
                </c:pt>
                <c:pt idx="12181">
                  <c:v>50.350068587105604</c:v>
                </c:pt>
                <c:pt idx="12182">
                  <c:v>53.338682815966401</c:v>
                </c:pt>
                <c:pt idx="12183">
                  <c:v>56.123014352298703</c:v>
                </c:pt>
                <c:pt idx="12184">
                  <c:v>61.734085901539402</c:v>
                </c:pt>
                <c:pt idx="12185">
                  <c:v>39.3557428952602</c:v>
                </c:pt>
                <c:pt idx="12186">
                  <c:v>66.469455157580896</c:v>
                </c:pt>
                <c:pt idx="12187">
                  <c:v>45.0829348702866</c:v>
                </c:pt>
                <c:pt idx="12188">
                  <c:v>41.934505810428597</c:v>
                </c:pt>
                <c:pt idx="12189">
                  <c:v>40.816982819165197</c:v>
                </c:pt>
                <c:pt idx="12190">
                  <c:v>38.380011881657602</c:v>
                </c:pt>
                <c:pt idx="12191">
                  <c:v>38.449547298006699</c:v>
                </c:pt>
                <c:pt idx="12192">
                  <c:v>39.245511111111099</c:v>
                </c:pt>
                <c:pt idx="12193">
                  <c:v>60.5784440417657</c:v>
                </c:pt>
                <c:pt idx="12194">
                  <c:v>53.5659818493492</c:v>
                </c:pt>
                <c:pt idx="12195">
                  <c:v>54.8936543473311</c:v>
                </c:pt>
                <c:pt idx="12196">
                  <c:v>40.744509813883298</c:v>
                </c:pt>
                <c:pt idx="12197">
                  <c:v>52.3262858710562</c:v>
                </c:pt>
                <c:pt idx="12198">
                  <c:v>54.716685762671602</c:v>
                </c:pt>
                <c:pt idx="12199">
                  <c:v>58.066588765262701</c:v>
                </c:pt>
                <c:pt idx="12200">
                  <c:v>60.0741586923101</c:v>
                </c:pt>
                <c:pt idx="12201">
                  <c:v>66.466164409595805</c:v>
                </c:pt>
                <c:pt idx="12202">
                  <c:v>46.938052126200198</c:v>
                </c:pt>
                <c:pt idx="12203">
                  <c:v>44.670351037274102</c:v>
                </c:pt>
                <c:pt idx="12204">
                  <c:v>41.4887365152481</c:v>
                </c:pt>
                <c:pt idx="12205">
                  <c:v>40.300138787936902</c:v>
                </c:pt>
                <c:pt idx="12206">
                  <c:v>55.001354280155198</c:v>
                </c:pt>
                <c:pt idx="12207">
                  <c:v>38.520447534909799</c:v>
                </c:pt>
                <c:pt idx="12208">
                  <c:v>40.281391142948998</c:v>
                </c:pt>
                <c:pt idx="12209">
                  <c:v>58.916691775004097</c:v>
                </c:pt>
                <c:pt idx="12210">
                  <c:v>55.391016789445999</c:v>
                </c:pt>
                <c:pt idx="12211">
                  <c:v>51.471780653731997</c:v>
                </c:pt>
                <c:pt idx="12212">
                  <c:v>54.717268751187802</c:v>
                </c:pt>
                <c:pt idx="12213">
                  <c:v>54.9697163929768</c:v>
                </c:pt>
                <c:pt idx="12214">
                  <c:v>60.916581295007298</c:v>
                </c:pt>
                <c:pt idx="12215">
                  <c:v>63.853582199340998</c:v>
                </c:pt>
                <c:pt idx="12216">
                  <c:v>51.409185407975599</c:v>
                </c:pt>
                <c:pt idx="12217">
                  <c:v>47.4693597400275</c:v>
                </c:pt>
                <c:pt idx="12218">
                  <c:v>43.348599298887301</c:v>
                </c:pt>
                <c:pt idx="12219">
                  <c:v>40.771813408449802</c:v>
                </c:pt>
                <c:pt idx="12220">
                  <c:v>38.322630174186699</c:v>
                </c:pt>
                <c:pt idx="12221">
                  <c:v>38.348342695426197</c:v>
                </c:pt>
                <c:pt idx="12222">
                  <c:v>39.026903682628898</c:v>
                </c:pt>
                <c:pt idx="12223">
                  <c:v>62.010187739372697</c:v>
                </c:pt>
                <c:pt idx="12224">
                  <c:v>60.076751160712</c:v>
                </c:pt>
                <c:pt idx="12225">
                  <c:v>54.682286279003598</c:v>
                </c:pt>
                <c:pt idx="12226">
                  <c:v>46.771339707700299</c:v>
                </c:pt>
                <c:pt idx="12227">
                  <c:v>41.555239018464803</c:v>
                </c:pt>
                <c:pt idx="12228">
                  <c:v>36.761779218415498</c:v>
                </c:pt>
                <c:pt idx="12229">
                  <c:v>30.776075859431401</c:v>
                </c:pt>
                <c:pt idx="12230">
                  <c:v>28.1918070226655</c:v>
                </c:pt>
                <c:pt idx="12231">
                  <c:v>30.142886763898499</c:v>
                </c:pt>
                <c:pt idx="12232">
                  <c:v>27.5440648617781</c:v>
                </c:pt>
                <c:pt idx="12233">
                  <c:v>28.721110525809401</c:v>
                </c:pt>
                <c:pt idx="12234">
                  <c:v>26.758040619913</c:v>
                </c:pt>
                <c:pt idx="12235">
                  <c:v>25.2750947418584</c:v>
                </c:pt>
                <c:pt idx="12236">
                  <c:v>26.318717601223</c:v>
                </c:pt>
                <c:pt idx="12237">
                  <c:v>26.977470109937201</c:v>
                </c:pt>
                <c:pt idx="12238">
                  <c:v>26.145309703833998</c:v>
                </c:pt>
                <c:pt idx="12239">
                  <c:v>24.891423754028601</c:v>
                </c:pt>
                <c:pt idx="12240">
                  <c:v>25.100610796030701</c:v>
                </c:pt>
                <c:pt idx="12241">
                  <c:v>60.147273838589101</c:v>
                </c:pt>
                <c:pt idx="12242">
                  <c:v>56.676826381246002</c:v>
                </c:pt>
                <c:pt idx="12243">
                  <c:v>45.314507708945499</c:v>
                </c:pt>
                <c:pt idx="12244">
                  <c:v>43.5428421391059</c:v>
                </c:pt>
                <c:pt idx="12245">
                  <c:v>38.2344798409937</c:v>
                </c:pt>
                <c:pt idx="12246">
                  <c:v>33.500917110664602</c:v>
                </c:pt>
                <c:pt idx="12247">
                  <c:v>32.3876316193547</c:v>
                </c:pt>
                <c:pt idx="12248">
                  <c:v>27.0022593370573</c:v>
                </c:pt>
                <c:pt idx="12249">
                  <c:v>31.1096840613666</c:v>
                </c:pt>
                <c:pt idx="12250">
                  <c:v>29.701633055779599</c:v>
                </c:pt>
                <c:pt idx="12251">
                  <c:v>29.381517967849099</c:v>
                </c:pt>
                <c:pt idx="12252">
                  <c:v>28.9569394401803</c:v>
                </c:pt>
                <c:pt idx="12253">
                  <c:v>26.441522354038899</c:v>
                </c:pt>
                <c:pt idx="12254">
                  <c:v>27.494887629387801</c:v>
                </c:pt>
                <c:pt idx="12255">
                  <c:v>25.187434389581298</c:v>
                </c:pt>
                <c:pt idx="12256">
                  <c:v>25.3868298698895</c:v>
                </c:pt>
                <c:pt idx="12257">
                  <c:v>25.378523558368101</c:v>
                </c:pt>
                <c:pt idx="12258">
                  <c:v>66.164634892350605</c:v>
                </c:pt>
                <c:pt idx="12259">
                  <c:v>24.5349771853516</c:v>
                </c:pt>
                <c:pt idx="12260">
                  <c:v>54.965223032682204</c:v>
                </c:pt>
                <c:pt idx="12261">
                  <c:v>46.613575257983797</c:v>
                </c:pt>
                <c:pt idx="12262">
                  <c:v>44.516500656726897</c:v>
                </c:pt>
                <c:pt idx="12263">
                  <c:v>39.562144242413403</c:v>
                </c:pt>
                <c:pt idx="12264">
                  <c:v>35.1116207013782</c:v>
                </c:pt>
                <c:pt idx="12265">
                  <c:v>34.749114150873801</c:v>
                </c:pt>
                <c:pt idx="12266">
                  <c:v>32.052406323696303</c:v>
                </c:pt>
                <c:pt idx="12267">
                  <c:v>30.814828235554302</c:v>
                </c:pt>
                <c:pt idx="12268">
                  <c:v>29.2378304996518</c:v>
                </c:pt>
                <c:pt idx="12269">
                  <c:v>27.391205394346599</c:v>
                </c:pt>
                <c:pt idx="12270">
                  <c:v>24.971438278943101</c:v>
                </c:pt>
                <c:pt idx="12271">
                  <c:v>26.4155821163965</c:v>
                </c:pt>
                <c:pt idx="12272">
                  <c:v>25.068903299453801</c:v>
                </c:pt>
                <c:pt idx="12273">
                  <c:v>26.4859811863479</c:v>
                </c:pt>
                <c:pt idx="12274">
                  <c:v>27.8605989043253</c:v>
                </c:pt>
                <c:pt idx="12275">
                  <c:v>24.105811948573098</c:v>
                </c:pt>
                <c:pt idx="12276">
                  <c:v>69.820787965321898</c:v>
                </c:pt>
                <c:pt idx="12277">
                  <c:v>66.216254610051806</c:v>
                </c:pt>
                <c:pt idx="12278">
                  <c:v>53.069693079093199</c:v>
                </c:pt>
                <c:pt idx="12279">
                  <c:v>48.019523251371503</c:v>
                </c:pt>
                <c:pt idx="12280">
                  <c:v>39.169524570035797</c:v>
                </c:pt>
                <c:pt idx="12281">
                  <c:v>25.378198900681699</c:v>
                </c:pt>
                <c:pt idx="12282">
                  <c:v>41.850829237724</c:v>
                </c:pt>
                <c:pt idx="12283">
                  <c:v>33.110211115152801</c:v>
                </c:pt>
                <c:pt idx="12284">
                  <c:v>31.891765492938902</c:v>
                </c:pt>
                <c:pt idx="12285">
                  <c:v>30.386403312289598</c:v>
                </c:pt>
                <c:pt idx="12286">
                  <c:v>27.7429376368028</c:v>
                </c:pt>
                <c:pt idx="12287">
                  <c:v>26.567560455116102</c:v>
                </c:pt>
                <c:pt idx="12288">
                  <c:v>25.767315922788001</c:v>
                </c:pt>
                <c:pt idx="12289">
                  <c:v>25.284563583619601</c:v>
                </c:pt>
                <c:pt idx="12290">
                  <c:v>27.015022223022999</c:v>
                </c:pt>
                <c:pt idx="12291">
                  <c:v>26.887146154800998</c:v>
                </c:pt>
                <c:pt idx="12292">
                  <c:v>25.055375397427401</c:v>
                </c:pt>
                <c:pt idx="12293">
                  <c:v>25.253558164248599</c:v>
                </c:pt>
                <c:pt idx="12294">
                  <c:v>66.035606974421498</c:v>
                </c:pt>
                <c:pt idx="12295">
                  <c:v>57.2913266039007</c:v>
                </c:pt>
                <c:pt idx="12296">
                  <c:v>47.017372611623898</c:v>
                </c:pt>
                <c:pt idx="12297">
                  <c:v>40.7794547680992</c:v>
                </c:pt>
                <c:pt idx="12298">
                  <c:v>40.635949814952497</c:v>
                </c:pt>
                <c:pt idx="12299">
                  <c:v>33.291798302010399</c:v>
                </c:pt>
                <c:pt idx="12300">
                  <c:v>32.106644114670402</c:v>
                </c:pt>
                <c:pt idx="12301">
                  <c:v>29.781286548163902</c:v>
                </c:pt>
                <c:pt idx="12302">
                  <c:v>24.043734493820999</c:v>
                </c:pt>
                <c:pt idx="12303">
                  <c:v>30.0019746627089</c:v>
                </c:pt>
                <c:pt idx="12304">
                  <c:v>27.9321320942989</c:v>
                </c:pt>
                <c:pt idx="12305">
                  <c:v>27.281072575129301</c:v>
                </c:pt>
                <c:pt idx="12306">
                  <c:v>25.775436698193701</c:v>
                </c:pt>
                <c:pt idx="12307">
                  <c:v>25.094318558384899</c:v>
                </c:pt>
                <c:pt idx="12308">
                  <c:v>24.605512157456101</c:v>
                </c:pt>
                <c:pt idx="12309">
                  <c:v>25.753147143009599</c:v>
                </c:pt>
                <c:pt idx="12310">
                  <c:v>70.079323799589503</c:v>
                </c:pt>
                <c:pt idx="12311">
                  <c:v>56.375747359804599</c:v>
                </c:pt>
                <c:pt idx="12312">
                  <c:v>36.953794816631998</c:v>
                </c:pt>
                <c:pt idx="12313">
                  <c:v>48.392504292105599</c:v>
                </c:pt>
                <c:pt idx="12314">
                  <c:v>40.579134307862198</c:v>
                </c:pt>
                <c:pt idx="12315">
                  <c:v>40.951476545919597</c:v>
                </c:pt>
                <c:pt idx="12316">
                  <c:v>30.677697744899302</c:v>
                </c:pt>
                <c:pt idx="12317">
                  <c:v>30.153157088111598</c:v>
                </c:pt>
                <c:pt idx="12318">
                  <c:v>31.232581963687799</c:v>
                </c:pt>
                <c:pt idx="12319">
                  <c:v>29.3992487206304</c:v>
                </c:pt>
                <c:pt idx="12320">
                  <c:v>28.482219960373499</c:v>
                </c:pt>
                <c:pt idx="12321">
                  <c:v>27.287534312833301</c:v>
                </c:pt>
                <c:pt idx="12322">
                  <c:v>26.389974943545901</c:v>
                </c:pt>
                <c:pt idx="12323">
                  <c:v>36.451700734121097</c:v>
                </c:pt>
                <c:pt idx="12324">
                  <c:v>28.548775137025299</c:v>
                </c:pt>
                <c:pt idx="12325">
                  <c:v>24.989266224574401</c:v>
                </c:pt>
                <c:pt idx="12326">
                  <c:v>26.162516668020601</c:v>
                </c:pt>
                <c:pt idx="12327">
                  <c:v>59.766221381769299</c:v>
                </c:pt>
                <c:pt idx="12328">
                  <c:v>50.802296750964302</c:v>
                </c:pt>
                <c:pt idx="12329">
                  <c:v>39.881181084766901</c:v>
                </c:pt>
                <c:pt idx="12330">
                  <c:v>36.9913825569243</c:v>
                </c:pt>
                <c:pt idx="12331">
                  <c:v>31.251043325955798</c:v>
                </c:pt>
                <c:pt idx="12332">
                  <c:v>34.4529052693713</c:v>
                </c:pt>
                <c:pt idx="12333">
                  <c:v>36.688539721752697</c:v>
                </c:pt>
                <c:pt idx="12334">
                  <c:v>30.290825770823002</c:v>
                </c:pt>
                <c:pt idx="12335">
                  <c:v>27.801553622367202</c:v>
                </c:pt>
                <c:pt idx="12336">
                  <c:v>29.389540848541301</c:v>
                </c:pt>
                <c:pt idx="12337">
                  <c:v>27.980088831671001</c:v>
                </c:pt>
                <c:pt idx="12338">
                  <c:v>26.325209503803698</c:v>
                </c:pt>
                <c:pt idx="12339">
                  <c:v>26.862675589010902</c:v>
                </c:pt>
                <c:pt idx="12340">
                  <c:v>26.133898149415302</c:v>
                </c:pt>
                <c:pt idx="12341">
                  <c:v>24.9240882873911</c:v>
                </c:pt>
                <c:pt idx="12342">
                  <c:v>27.230284016503798</c:v>
                </c:pt>
                <c:pt idx="12343">
                  <c:v>33.225588533794799</c:v>
                </c:pt>
                <c:pt idx="12344">
                  <c:v>68.484355288814101</c:v>
                </c:pt>
                <c:pt idx="12345">
                  <c:v>64.746954913297301</c:v>
                </c:pt>
                <c:pt idx="12346">
                  <c:v>50.518832125526501</c:v>
                </c:pt>
                <c:pt idx="12347">
                  <c:v>40.690428528234499</c:v>
                </c:pt>
                <c:pt idx="12348">
                  <c:v>36.088964948863399</c:v>
                </c:pt>
                <c:pt idx="12349">
                  <c:v>32.327888410340798</c:v>
                </c:pt>
                <c:pt idx="12350">
                  <c:v>31.3128623880995</c:v>
                </c:pt>
                <c:pt idx="12351">
                  <c:v>29.0555497800149</c:v>
                </c:pt>
                <c:pt idx="12352">
                  <c:v>29.177090461238102</c:v>
                </c:pt>
                <c:pt idx="12353">
                  <c:v>27.806270527173702</c:v>
                </c:pt>
                <c:pt idx="12354">
                  <c:v>30.9506133299871</c:v>
                </c:pt>
                <c:pt idx="12355">
                  <c:v>27.2447259280259</c:v>
                </c:pt>
                <c:pt idx="12356">
                  <c:v>25.584938864743702</c:v>
                </c:pt>
                <c:pt idx="12357">
                  <c:v>26.555133304075198</c:v>
                </c:pt>
                <c:pt idx="12358">
                  <c:v>24.481869730439598</c:v>
                </c:pt>
                <c:pt idx="12359">
                  <c:v>27.2101487400774</c:v>
                </c:pt>
                <c:pt idx="12360">
                  <c:v>55.427976668924998</c:v>
                </c:pt>
                <c:pt idx="12361">
                  <c:v>41.048907007277201</c:v>
                </c:pt>
                <c:pt idx="12362">
                  <c:v>38.136228977382899</c:v>
                </c:pt>
                <c:pt idx="12363">
                  <c:v>30.078871326439199</c:v>
                </c:pt>
                <c:pt idx="12364">
                  <c:v>34.166212635938599</c:v>
                </c:pt>
                <c:pt idx="12365">
                  <c:v>31.837275610870901</c:v>
                </c:pt>
                <c:pt idx="12366">
                  <c:v>31.868169708572701</c:v>
                </c:pt>
                <c:pt idx="12367">
                  <c:v>29.178407828690201</c:v>
                </c:pt>
                <c:pt idx="12368">
                  <c:v>27.9830362162912</c:v>
                </c:pt>
                <c:pt idx="12369">
                  <c:v>30.1806860855488</c:v>
                </c:pt>
                <c:pt idx="12370">
                  <c:v>25.906803713874499</c:v>
                </c:pt>
                <c:pt idx="12371">
                  <c:v>25.374693610792999</c:v>
                </c:pt>
                <c:pt idx="12372">
                  <c:v>26.1671750740223</c:v>
                </c:pt>
                <c:pt idx="12373">
                  <c:v>27.308395072090502</c:v>
                </c:pt>
                <c:pt idx="12374">
                  <c:v>29.049162394078301</c:v>
                </c:pt>
                <c:pt idx="12375">
                  <c:v>28.421511643142701</c:v>
                </c:pt>
                <c:pt idx="12376">
                  <c:v>57.634814344605701</c:v>
                </c:pt>
                <c:pt idx="12377">
                  <c:v>47.2648125164799</c:v>
                </c:pt>
                <c:pt idx="12378">
                  <c:v>42.831019206413302</c:v>
                </c:pt>
                <c:pt idx="12379">
                  <c:v>38.452436866969101</c:v>
                </c:pt>
                <c:pt idx="12380">
                  <c:v>34.877314083371303</c:v>
                </c:pt>
                <c:pt idx="12381">
                  <c:v>39.336142501684897</c:v>
                </c:pt>
                <c:pt idx="12382">
                  <c:v>29.041050330935899</c:v>
                </c:pt>
                <c:pt idx="12383">
                  <c:v>27.165509772950799</c:v>
                </c:pt>
                <c:pt idx="12384">
                  <c:v>31.283428395544099</c:v>
                </c:pt>
                <c:pt idx="12385">
                  <c:v>29.006794642287598</c:v>
                </c:pt>
                <c:pt idx="12386">
                  <c:v>28.842232179208398</c:v>
                </c:pt>
                <c:pt idx="12387">
                  <c:v>26.390335731949602</c:v>
                </c:pt>
                <c:pt idx="12388">
                  <c:v>28.1082995362489</c:v>
                </c:pt>
                <c:pt idx="12389">
                  <c:v>26.743628156146102</c:v>
                </c:pt>
                <c:pt idx="12390">
                  <c:v>27.543011700195802</c:v>
                </c:pt>
                <c:pt idx="12391">
                  <c:v>26.803388942265698</c:v>
                </c:pt>
                <c:pt idx="12392">
                  <c:v>26.9736960368074</c:v>
                </c:pt>
                <c:pt idx="12393">
                  <c:v>25.251899721605</c:v>
                </c:pt>
                <c:pt idx="12394">
                  <c:v>24.2211541977458</c:v>
                </c:pt>
                <c:pt idx="12395">
                  <c:v>24.964255727327</c:v>
                </c:pt>
                <c:pt idx="12396">
                  <c:v>34.250762969594298</c:v>
                </c:pt>
                <c:pt idx="12397">
                  <c:v>25.063323819546799</c:v>
                </c:pt>
                <c:pt idx="12398">
                  <c:v>23.702602085277899</c:v>
                </c:pt>
                <c:pt idx="12399">
                  <c:v>24.5469406791984</c:v>
                </c:pt>
                <c:pt idx="12400">
                  <c:v>39.252991134753302</c:v>
                </c:pt>
                <c:pt idx="12401">
                  <c:v>41.084571641318902</c:v>
                </c:pt>
                <c:pt idx="12402">
                  <c:v>36.736919331940904</c:v>
                </c:pt>
                <c:pt idx="12403">
                  <c:v>33.310562579451201</c:v>
                </c:pt>
                <c:pt idx="12404">
                  <c:v>30.705987699794701</c:v>
                </c:pt>
                <c:pt idx="12405">
                  <c:v>30.884086868711101</c:v>
                </c:pt>
                <c:pt idx="12406">
                  <c:v>28.696130178180798</c:v>
                </c:pt>
                <c:pt idx="12407">
                  <c:v>33.494234911502303</c:v>
                </c:pt>
                <c:pt idx="12408">
                  <c:v>28.162716866982201</c:v>
                </c:pt>
                <c:pt idx="12409">
                  <c:v>26.736739151349699</c:v>
                </c:pt>
                <c:pt idx="12410">
                  <c:v>27.560560151537199</c:v>
                </c:pt>
                <c:pt idx="12411">
                  <c:v>25.220703196983301</c:v>
                </c:pt>
                <c:pt idx="12412">
                  <c:v>25.488687015457099</c:v>
                </c:pt>
                <c:pt idx="12413">
                  <c:v>25.598566461916501</c:v>
                </c:pt>
                <c:pt idx="12414">
                  <c:v>24.651463701052901</c:v>
                </c:pt>
                <c:pt idx="12415">
                  <c:v>24.027573199585799</c:v>
                </c:pt>
                <c:pt idx="12416">
                  <c:v>23.766349578680799</c:v>
                </c:pt>
                <c:pt idx="12417">
                  <c:v>46.393222084952797</c:v>
                </c:pt>
                <c:pt idx="12418">
                  <c:v>32.023763941728802</c:v>
                </c:pt>
                <c:pt idx="12419">
                  <c:v>40.031569656669902</c:v>
                </c:pt>
                <c:pt idx="12420">
                  <c:v>33.223337184250298</c:v>
                </c:pt>
                <c:pt idx="12421">
                  <c:v>33.020746256314801</c:v>
                </c:pt>
                <c:pt idx="12422">
                  <c:v>30.224470060753301</c:v>
                </c:pt>
                <c:pt idx="12423">
                  <c:v>34.181063779710399</c:v>
                </c:pt>
                <c:pt idx="12424">
                  <c:v>28.901892202128298</c:v>
                </c:pt>
                <c:pt idx="12425">
                  <c:v>28.626166935006101</c:v>
                </c:pt>
                <c:pt idx="12426">
                  <c:v>26.609436719295399</c:v>
                </c:pt>
                <c:pt idx="12427">
                  <c:v>26.689699444538199</c:v>
                </c:pt>
                <c:pt idx="12428">
                  <c:v>24.564153151488402</c:v>
                </c:pt>
                <c:pt idx="12429">
                  <c:v>28.565900578229499</c:v>
                </c:pt>
                <c:pt idx="12430">
                  <c:v>24.597166694152499</c:v>
                </c:pt>
                <c:pt idx="12431">
                  <c:v>24.622150337488399</c:v>
                </c:pt>
                <c:pt idx="12432">
                  <c:v>23.0872169804667</c:v>
                </c:pt>
                <c:pt idx="12433">
                  <c:v>23.445365919293501</c:v>
                </c:pt>
                <c:pt idx="12434">
                  <c:v>25.4929605103085</c:v>
                </c:pt>
                <c:pt idx="12435">
                  <c:v>48.776390340095702</c:v>
                </c:pt>
                <c:pt idx="12436">
                  <c:v>42.502640910540997</c:v>
                </c:pt>
                <c:pt idx="12437">
                  <c:v>38.810108858967297</c:v>
                </c:pt>
                <c:pt idx="12438">
                  <c:v>35.086513713144399</c:v>
                </c:pt>
                <c:pt idx="12439">
                  <c:v>29.144530185135299</c:v>
                </c:pt>
                <c:pt idx="12440">
                  <c:v>30.442387370403999</c:v>
                </c:pt>
                <c:pt idx="12441">
                  <c:v>31.855570524661498</c:v>
                </c:pt>
                <c:pt idx="12442">
                  <c:v>31.3290067918348</c:v>
                </c:pt>
                <c:pt idx="12443">
                  <c:v>26.903395960138699</c:v>
                </c:pt>
                <c:pt idx="12444">
                  <c:v>27.160302921581199</c:v>
                </c:pt>
                <c:pt idx="12445">
                  <c:v>27.089342894780401</c:v>
                </c:pt>
                <c:pt idx="12446">
                  <c:v>26.039897832767998</c:v>
                </c:pt>
                <c:pt idx="12447">
                  <c:v>27.551401106263601</c:v>
                </c:pt>
                <c:pt idx="12448">
                  <c:v>26.723200614563901</c:v>
                </c:pt>
                <c:pt idx="12449">
                  <c:v>23.363556118850202</c:v>
                </c:pt>
                <c:pt idx="12450">
                  <c:v>24.478542973288398</c:v>
                </c:pt>
                <c:pt idx="12451">
                  <c:v>29.477507457472299</c:v>
                </c:pt>
                <c:pt idx="12452">
                  <c:v>23.897369232913601</c:v>
                </c:pt>
                <c:pt idx="12453">
                  <c:v>51.509826185693001</c:v>
                </c:pt>
                <c:pt idx="12454">
                  <c:v>44.664337496724599</c:v>
                </c:pt>
                <c:pt idx="12455">
                  <c:v>39.293616327074403</c:v>
                </c:pt>
                <c:pt idx="12456">
                  <c:v>37.024972039699698</c:v>
                </c:pt>
                <c:pt idx="12457">
                  <c:v>30.891517620655499</c:v>
                </c:pt>
                <c:pt idx="12458">
                  <c:v>31.8995893342702</c:v>
                </c:pt>
                <c:pt idx="12459">
                  <c:v>29.296606967852998</c:v>
                </c:pt>
                <c:pt idx="12460">
                  <c:v>31.540743963662202</c:v>
                </c:pt>
                <c:pt idx="12461">
                  <c:v>27.4944525655063</c:v>
                </c:pt>
                <c:pt idx="12462">
                  <c:v>26.892177006245198</c:v>
                </c:pt>
                <c:pt idx="12463">
                  <c:v>26.683627668350901</c:v>
                </c:pt>
                <c:pt idx="12464">
                  <c:v>27.108780411987901</c:v>
                </c:pt>
                <c:pt idx="12465">
                  <c:v>24.383348222123399</c:v>
                </c:pt>
                <c:pt idx="12466">
                  <c:v>26.168049580803899</c:v>
                </c:pt>
                <c:pt idx="12467">
                  <c:v>24.620151018006201</c:v>
                </c:pt>
                <c:pt idx="12468">
                  <c:v>24.8110750810112</c:v>
                </c:pt>
                <c:pt idx="12469">
                  <c:v>24.124707978017099</c:v>
                </c:pt>
                <c:pt idx="12470">
                  <c:v>54.733153452305601</c:v>
                </c:pt>
                <c:pt idx="12471">
                  <c:v>44.012784430126501</c:v>
                </c:pt>
                <c:pt idx="12472">
                  <c:v>40.750273385406402</c:v>
                </c:pt>
                <c:pt idx="12473">
                  <c:v>27.202987091790099</c:v>
                </c:pt>
                <c:pt idx="12474">
                  <c:v>31.0818555454061</c:v>
                </c:pt>
                <c:pt idx="12475">
                  <c:v>30.4907715059623</c:v>
                </c:pt>
                <c:pt idx="12476">
                  <c:v>45.777666066319497</c:v>
                </c:pt>
                <c:pt idx="12477">
                  <c:v>49.229001900192003</c:v>
                </c:pt>
                <c:pt idx="12478">
                  <c:v>40.614326418862703</c:v>
                </c:pt>
                <c:pt idx="12479">
                  <c:v>40.480132296362001</c:v>
                </c:pt>
                <c:pt idx="12480">
                  <c:v>40.122434776705397</c:v>
                </c:pt>
                <c:pt idx="12481">
                  <c:v>43.779348851113497</c:v>
                </c:pt>
                <c:pt idx="12482">
                  <c:v>39.484234152531698</c:v>
                </c:pt>
                <c:pt idx="12483">
                  <c:v>38.681976054830798</c:v>
                </c:pt>
                <c:pt idx="12484">
                  <c:v>44.029843600264201</c:v>
                </c:pt>
                <c:pt idx="12485">
                  <c:v>38.897113763546898</c:v>
                </c:pt>
                <c:pt idx="12486">
                  <c:v>36.801066104461299</c:v>
                </c:pt>
                <c:pt idx="12487">
                  <c:v>34.587786654648099</c:v>
                </c:pt>
                <c:pt idx="12488">
                  <c:v>51.787881378906903</c:v>
                </c:pt>
                <c:pt idx="12489">
                  <c:v>44.130044973676597</c:v>
                </c:pt>
                <c:pt idx="12490">
                  <c:v>41.668160892885297</c:v>
                </c:pt>
                <c:pt idx="12491">
                  <c:v>38.959608450567004</c:v>
                </c:pt>
                <c:pt idx="12492">
                  <c:v>39.718652178208799</c:v>
                </c:pt>
                <c:pt idx="12493">
                  <c:v>42.430280379935098</c:v>
                </c:pt>
                <c:pt idx="12494">
                  <c:v>39.766529415410602</c:v>
                </c:pt>
                <c:pt idx="12495">
                  <c:v>39.487391793240597</c:v>
                </c:pt>
                <c:pt idx="12496">
                  <c:v>35.270923835949297</c:v>
                </c:pt>
                <c:pt idx="12497">
                  <c:v>38.254503260637399</c:v>
                </c:pt>
                <c:pt idx="12498">
                  <c:v>37.833977970753999</c:v>
                </c:pt>
                <c:pt idx="12499">
                  <c:v>35.481793692767702</c:v>
                </c:pt>
                <c:pt idx="12500">
                  <c:v>31.9601246997623</c:v>
                </c:pt>
                <c:pt idx="12501">
                  <c:v>31.426972425008</c:v>
                </c:pt>
                <c:pt idx="12502">
                  <c:v>44.480285141456797</c:v>
                </c:pt>
                <c:pt idx="12503">
                  <c:v>40.807529069970798</c:v>
                </c:pt>
                <c:pt idx="12504">
                  <c:v>41.644626222034901</c:v>
                </c:pt>
                <c:pt idx="12505">
                  <c:v>41.007389415209197</c:v>
                </c:pt>
                <c:pt idx="12506">
                  <c:v>33.747148558137198</c:v>
                </c:pt>
                <c:pt idx="12507">
                  <c:v>39.707260454641698</c:v>
                </c:pt>
                <c:pt idx="12508">
                  <c:v>40.340626707566202</c:v>
                </c:pt>
                <c:pt idx="12509">
                  <c:v>39.4079796354753</c:v>
                </c:pt>
                <c:pt idx="12510">
                  <c:v>37.408082458539099</c:v>
                </c:pt>
                <c:pt idx="12511">
                  <c:v>36.064813962458899</c:v>
                </c:pt>
                <c:pt idx="12512">
                  <c:v>35.352794616239898</c:v>
                </c:pt>
                <c:pt idx="12513">
                  <c:v>33.420144715522198</c:v>
                </c:pt>
                <c:pt idx="12514">
                  <c:v>33.5446139199898</c:v>
                </c:pt>
                <c:pt idx="12515">
                  <c:v>32.604136315791003</c:v>
                </c:pt>
                <c:pt idx="12516">
                  <c:v>46.575441137989301</c:v>
                </c:pt>
                <c:pt idx="12517">
                  <c:v>38.257747745150198</c:v>
                </c:pt>
                <c:pt idx="12518">
                  <c:v>41.971902803819198</c:v>
                </c:pt>
                <c:pt idx="12519">
                  <c:v>40.490950553073397</c:v>
                </c:pt>
                <c:pt idx="12520">
                  <c:v>40.0447737870265</c:v>
                </c:pt>
                <c:pt idx="12521">
                  <c:v>39.070906973363897</c:v>
                </c:pt>
                <c:pt idx="12522">
                  <c:v>39.398458080818401</c:v>
                </c:pt>
                <c:pt idx="12523">
                  <c:v>35.745796871548698</c:v>
                </c:pt>
                <c:pt idx="12524">
                  <c:v>36.142091648400097</c:v>
                </c:pt>
                <c:pt idx="12525">
                  <c:v>35.985554749038499</c:v>
                </c:pt>
                <c:pt idx="12526">
                  <c:v>37.862917502207402</c:v>
                </c:pt>
                <c:pt idx="12527">
                  <c:v>34.904576673426703</c:v>
                </c:pt>
                <c:pt idx="12528">
                  <c:v>37.393080513982298</c:v>
                </c:pt>
                <c:pt idx="12529">
                  <c:v>29.9331126045047</c:v>
                </c:pt>
                <c:pt idx="12530">
                  <c:v>32.758800465740798</c:v>
                </c:pt>
                <c:pt idx="12531">
                  <c:v>46.717858128091201</c:v>
                </c:pt>
                <c:pt idx="12532">
                  <c:v>40.1794991951068</c:v>
                </c:pt>
                <c:pt idx="12533">
                  <c:v>42.0857639632058</c:v>
                </c:pt>
                <c:pt idx="12534">
                  <c:v>32.368332163753998</c:v>
                </c:pt>
                <c:pt idx="12535">
                  <c:v>31.2143015765723</c:v>
                </c:pt>
                <c:pt idx="12536">
                  <c:v>32.880371072160202</c:v>
                </c:pt>
                <c:pt idx="12537">
                  <c:v>40.516476974159403</c:v>
                </c:pt>
                <c:pt idx="12538">
                  <c:v>39.4704900040052</c:v>
                </c:pt>
                <c:pt idx="12539">
                  <c:v>40.723062007319498</c:v>
                </c:pt>
                <c:pt idx="12540">
                  <c:v>33.4005322086051</c:v>
                </c:pt>
                <c:pt idx="12541">
                  <c:v>37.139768452583802</c:v>
                </c:pt>
                <c:pt idx="12542">
                  <c:v>32.885477487828098</c:v>
                </c:pt>
                <c:pt idx="12543">
                  <c:v>41.748668374330101</c:v>
                </c:pt>
                <c:pt idx="12544">
                  <c:v>39.795149957166103</c:v>
                </c:pt>
                <c:pt idx="12545">
                  <c:v>40.6445958018911</c:v>
                </c:pt>
                <c:pt idx="12546">
                  <c:v>32.837860385037601</c:v>
                </c:pt>
                <c:pt idx="12547">
                  <c:v>33.785426627134001</c:v>
                </c:pt>
                <c:pt idx="12548">
                  <c:v>32.073388969278597</c:v>
                </c:pt>
                <c:pt idx="12549">
                  <c:v>36.089418052722699</c:v>
                </c:pt>
                <c:pt idx="12550">
                  <c:v>38.4782997432252</c:v>
                </c:pt>
                <c:pt idx="12551">
                  <c:v>37.166694795788203</c:v>
                </c:pt>
                <c:pt idx="12552">
                  <c:v>41.216235067021799</c:v>
                </c:pt>
                <c:pt idx="12553">
                  <c:v>38.531042416945397</c:v>
                </c:pt>
                <c:pt idx="12554">
                  <c:v>37.532398222411501</c:v>
                </c:pt>
                <c:pt idx="12555">
                  <c:v>35.316317638110498</c:v>
                </c:pt>
                <c:pt idx="12556">
                  <c:v>33.510555169610598</c:v>
                </c:pt>
                <c:pt idx="12557">
                  <c:v>33.058037118629699</c:v>
                </c:pt>
                <c:pt idx="12558">
                  <c:v>34.841833166502198</c:v>
                </c:pt>
                <c:pt idx="12559">
                  <c:v>61.842469409021902</c:v>
                </c:pt>
                <c:pt idx="12560">
                  <c:v>34.2362947450913</c:v>
                </c:pt>
                <c:pt idx="12561">
                  <c:v>33.695099443847297</c:v>
                </c:pt>
                <c:pt idx="12562">
                  <c:v>32.020641829305603</c:v>
                </c:pt>
                <c:pt idx="12563">
                  <c:v>31.700395030132501</c:v>
                </c:pt>
                <c:pt idx="12564">
                  <c:v>33.3517201350733</c:v>
                </c:pt>
                <c:pt idx="12565">
                  <c:v>40.2371450203688</c:v>
                </c:pt>
                <c:pt idx="12566">
                  <c:v>34.967686115328199</c:v>
                </c:pt>
                <c:pt idx="12567">
                  <c:v>37.218788969606202</c:v>
                </c:pt>
                <c:pt idx="12568">
                  <c:v>36.3546057809885</c:v>
                </c:pt>
                <c:pt idx="12569">
                  <c:v>35.0048329321232</c:v>
                </c:pt>
                <c:pt idx="12570">
                  <c:v>57.231211504312803</c:v>
                </c:pt>
                <c:pt idx="12571">
                  <c:v>36.380254478150299</c:v>
                </c:pt>
                <c:pt idx="12572">
                  <c:v>33.394869397092101</c:v>
                </c:pt>
                <c:pt idx="12573">
                  <c:v>34.340482993477103</c:v>
                </c:pt>
                <c:pt idx="12574">
                  <c:v>33.065592132566699</c:v>
                </c:pt>
                <c:pt idx="12575">
                  <c:v>34.953884104015799</c:v>
                </c:pt>
                <c:pt idx="12576">
                  <c:v>34.169748075057399</c:v>
                </c:pt>
                <c:pt idx="12577">
                  <c:v>33.161055407289702</c:v>
                </c:pt>
                <c:pt idx="12578">
                  <c:v>32.948095344174597</c:v>
                </c:pt>
                <c:pt idx="12579">
                  <c:v>32.748618600424201</c:v>
                </c:pt>
                <c:pt idx="12580">
                  <c:v>33.401229341037599</c:v>
                </c:pt>
                <c:pt idx="12581">
                  <c:v>52.192128566941697</c:v>
                </c:pt>
                <c:pt idx="12582">
                  <c:v>36.703984458234302</c:v>
                </c:pt>
                <c:pt idx="12583">
                  <c:v>35.5642674171823</c:v>
                </c:pt>
                <c:pt idx="12584">
                  <c:v>36.870115166297701</c:v>
                </c:pt>
                <c:pt idx="12585">
                  <c:v>35.103166816377097</c:v>
                </c:pt>
                <c:pt idx="12586">
                  <c:v>34.7757961455345</c:v>
                </c:pt>
                <c:pt idx="12587">
                  <c:v>35.739543919169499</c:v>
                </c:pt>
                <c:pt idx="12588">
                  <c:v>34.235563172887503</c:v>
                </c:pt>
                <c:pt idx="12589">
                  <c:v>34.279541272170398</c:v>
                </c:pt>
                <c:pt idx="12590">
                  <c:v>36.348528997468598</c:v>
                </c:pt>
                <c:pt idx="12591">
                  <c:v>35.973185511614901</c:v>
                </c:pt>
                <c:pt idx="12592">
                  <c:v>50.7506370489264</c:v>
                </c:pt>
                <c:pt idx="12593">
                  <c:v>34.932629604079999</c:v>
                </c:pt>
                <c:pt idx="12594">
                  <c:v>32.540155359098797</c:v>
                </c:pt>
                <c:pt idx="12595">
                  <c:v>32.811229608516499</c:v>
                </c:pt>
                <c:pt idx="12596">
                  <c:v>33.912133821239998</c:v>
                </c:pt>
                <c:pt idx="12597">
                  <c:v>46.419390663179399</c:v>
                </c:pt>
                <c:pt idx="12598">
                  <c:v>44.146792131316097</c:v>
                </c:pt>
                <c:pt idx="12599">
                  <c:v>41.584584103286304</c:v>
                </c:pt>
                <c:pt idx="12600">
                  <c:v>38.666098426980803</c:v>
                </c:pt>
                <c:pt idx="12601">
                  <c:v>39.565806190137003</c:v>
                </c:pt>
                <c:pt idx="12602">
                  <c:v>39.6535615065782</c:v>
                </c:pt>
                <c:pt idx="12603">
                  <c:v>34.439725512044703</c:v>
                </c:pt>
                <c:pt idx="12604">
                  <c:v>33.3735600118722</c:v>
                </c:pt>
                <c:pt idx="12605">
                  <c:v>36.068828230449299</c:v>
                </c:pt>
                <c:pt idx="12606">
                  <c:v>69.041657186218004</c:v>
                </c:pt>
                <c:pt idx="12607">
                  <c:v>65.885488157209707</c:v>
                </c:pt>
                <c:pt idx="12608">
                  <c:v>65.482949955985006</c:v>
                </c:pt>
                <c:pt idx="12609">
                  <c:v>55.244846477771603</c:v>
                </c:pt>
                <c:pt idx="12610">
                  <c:v>57.929448192981397</c:v>
                </c:pt>
                <c:pt idx="12611">
                  <c:v>54.5115106003283</c:v>
                </c:pt>
                <c:pt idx="12612">
                  <c:v>45.620455457539997</c:v>
                </c:pt>
                <c:pt idx="12613">
                  <c:v>46.329247489506898</c:v>
                </c:pt>
                <c:pt idx="12614">
                  <c:v>44.468699483269397</c:v>
                </c:pt>
                <c:pt idx="12615">
                  <c:v>41.487597538618303</c:v>
                </c:pt>
                <c:pt idx="12616">
                  <c:v>41.487181184610002</c:v>
                </c:pt>
                <c:pt idx="12617">
                  <c:v>67.461530998697299</c:v>
                </c:pt>
                <c:pt idx="12618">
                  <c:v>37.073285302589298</c:v>
                </c:pt>
                <c:pt idx="12619">
                  <c:v>40.400976997755997</c:v>
                </c:pt>
                <c:pt idx="12620">
                  <c:v>34.347267132185799</c:v>
                </c:pt>
                <c:pt idx="12621">
                  <c:v>34.645354866361998</c:v>
                </c:pt>
                <c:pt idx="12622">
                  <c:v>31.997700872323598</c:v>
                </c:pt>
                <c:pt idx="12623">
                  <c:v>67.552528715400001</c:v>
                </c:pt>
                <c:pt idx="12624">
                  <c:v>60.3019847878438</c:v>
                </c:pt>
                <c:pt idx="12625">
                  <c:v>62.792584293449401</c:v>
                </c:pt>
                <c:pt idx="12626">
                  <c:v>36.649600982496203</c:v>
                </c:pt>
                <c:pt idx="12627">
                  <c:v>37.098890528224203</c:v>
                </c:pt>
                <c:pt idx="12628">
                  <c:v>60.654245587627599</c:v>
                </c:pt>
                <c:pt idx="12629">
                  <c:v>34.077334655476399</c:v>
                </c:pt>
                <c:pt idx="12630">
                  <c:v>69.266148915487094</c:v>
                </c:pt>
                <c:pt idx="12631">
                  <c:v>61.382645362508597</c:v>
                </c:pt>
                <c:pt idx="12632">
                  <c:v>59.6165349808578</c:v>
                </c:pt>
                <c:pt idx="12633">
                  <c:v>34.402979069998104</c:v>
                </c:pt>
                <c:pt idx="12634">
                  <c:v>33.099660113201601</c:v>
                </c:pt>
                <c:pt idx="12635">
                  <c:v>32.854397529546802</c:v>
                </c:pt>
                <c:pt idx="12636">
                  <c:v>65.004007370110997</c:v>
                </c:pt>
                <c:pt idx="12637">
                  <c:v>53.514813195752197</c:v>
                </c:pt>
                <c:pt idx="12638">
                  <c:v>54.475139621264702</c:v>
                </c:pt>
                <c:pt idx="12639">
                  <c:v>54.560430360176902</c:v>
                </c:pt>
                <c:pt idx="12640">
                  <c:v>34.442343133168599</c:v>
                </c:pt>
                <c:pt idx="12641">
                  <c:v>33.159494997821703</c:v>
                </c:pt>
                <c:pt idx="12642">
                  <c:v>32.207847990193699</c:v>
                </c:pt>
                <c:pt idx="12643">
                  <c:v>59.970935314218998</c:v>
                </c:pt>
                <c:pt idx="12644">
                  <c:v>53.385608473096802</c:v>
                </c:pt>
                <c:pt idx="12645">
                  <c:v>51.218061268154699</c:v>
                </c:pt>
                <c:pt idx="12646">
                  <c:v>48.131587220383402</c:v>
                </c:pt>
                <c:pt idx="12647">
                  <c:v>45.155579781392802</c:v>
                </c:pt>
                <c:pt idx="12648">
                  <c:v>48.313924173250697</c:v>
                </c:pt>
                <c:pt idx="12649">
                  <c:v>46.309213368328201</c:v>
                </c:pt>
                <c:pt idx="12650">
                  <c:v>65.0068096955995</c:v>
                </c:pt>
                <c:pt idx="12651">
                  <c:v>40.237692086708201</c:v>
                </c:pt>
                <c:pt idx="12652">
                  <c:v>40.564237195538603</c:v>
                </c:pt>
                <c:pt idx="12653">
                  <c:v>40.172688358131502</c:v>
                </c:pt>
                <c:pt idx="12654">
                  <c:v>34.944098643445102</c:v>
                </c:pt>
                <c:pt idx="12655">
                  <c:v>31.007128486797299</c:v>
                </c:pt>
                <c:pt idx="12656">
                  <c:v>33.804026783423097</c:v>
                </c:pt>
                <c:pt idx="12657">
                  <c:v>53.1385068850512</c:v>
                </c:pt>
                <c:pt idx="12658">
                  <c:v>52.536195579392299</c:v>
                </c:pt>
                <c:pt idx="12659">
                  <c:v>49.086655476883799</c:v>
                </c:pt>
                <c:pt idx="12660">
                  <c:v>43.991050423447902</c:v>
                </c:pt>
                <c:pt idx="12661">
                  <c:v>49.244148352838501</c:v>
                </c:pt>
                <c:pt idx="12662">
                  <c:v>43.811538524333201</c:v>
                </c:pt>
                <c:pt idx="12663">
                  <c:v>43.248379978463703</c:v>
                </c:pt>
                <c:pt idx="12664">
                  <c:v>42.982570150811902</c:v>
                </c:pt>
                <c:pt idx="12665">
                  <c:v>40.900637636982999</c:v>
                </c:pt>
                <c:pt idx="12666">
                  <c:v>38.147464451233198</c:v>
                </c:pt>
                <c:pt idx="12667">
                  <c:v>38.636771026286802</c:v>
                </c:pt>
                <c:pt idx="12668">
                  <c:v>38.668521815734202</c:v>
                </c:pt>
                <c:pt idx="12669">
                  <c:v>32.603519278158203</c:v>
                </c:pt>
                <c:pt idx="12670">
                  <c:v>32.237902199088502</c:v>
                </c:pt>
                <c:pt idx="12671">
                  <c:v>52.817520474419197</c:v>
                </c:pt>
                <c:pt idx="12672">
                  <c:v>42.912229448674303</c:v>
                </c:pt>
                <c:pt idx="12673">
                  <c:v>56.589938792983197</c:v>
                </c:pt>
                <c:pt idx="12674">
                  <c:v>51.589663423687398</c:v>
                </c:pt>
                <c:pt idx="12675">
                  <c:v>43.294553489108601</c:v>
                </c:pt>
                <c:pt idx="12676">
                  <c:v>44.667406046541998</c:v>
                </c:pt>
                <c:pt idx="12677">
                  <c:v>42.445261779729201</c:v>
                </c:pt>
                <c:pt idx="12678">
                  <c:v>42.827879302595598</c:v>
                </c:pt>
                <c:pt idx="12679">
                  <c:v>39.595888387549202</c:v>
                </c:pt>
                <c:pt idx="12680">
                  <c:v>34.6255272845614</c:v>
                </c:pt>
                <c:pt idx="12681">
                  <c:v>37.615926081730102</c:v>
                </c:pt>
                <c:pt idx="12682">
                  <c:v>32.9888271724436</c:v>
                </c:pt>
                <c:pt idx="12683">
                  <c:v>41.983284106129801</c:v>
                </c:pt>
                <c:pt idx="12684">
                  <c:v>43.017818909429401</c:v>
                </c:pt>
                <c:pt idx="12685">
                  <c:v>47.175917806260003</c:v>
                </c:pt>
                <c:pt idx="12686">
                  <c:v>36.312306297996997</c:v>
                </c:pt>
                <c:pt idx="12687">
                  <c:v>36.255402565445301</c:v>
                </c:pt>
                <c:pt idx="12688">
                  <c:v>41.0788053925138</c:v>
                </c:pt>
                <c:pt idx="12689">
                  <c:v>36.5996005879772</c:v>
                </c:pt>
                <c:pt idx="12690">
                  <c:v>44.817549058436903</c:v>
                </c:pt>
                <c:pt idx="12691">
                  <c:v>38.146435823595098</c:v>
                </c:pt>
                <c:pt idx="12692">
                  <c:v>34.6308705108762</c:v>
                </c:pt>
                <c:pt idx="12693">
                  <c:v>43.340829128066801</c:v>
                </c:pt>
                <c:pt idx="12694">
                  <c:v>34.195811538226501</c:v>
                </c:pt>
                <c:pt idx="12695">
                  <c:v>42.820902122517097</c:v>
                </c:pt>
                <c:pt idx="12696">
                  <c:v>42.933214087692598</c:v>
                </c:pt>
                <c:pt idx="12697">
                  <c:v>46.1668304209974</c:v>
                </c:pt>
                <c:pt idx="12698">
                  <c:v>37.467100217402297</c:v>
                </c:pt>
                <c:pt idx="12699">
                  <c:v>37.441634438103897</c:v>
                </c:pt>
                <c:pt idx="12700">
                  <c:v>37.988716955250197</c:v>
                </c:pt>
                <c:pt idx="12701">
                  <c:v>38.6822937542779</c:v>
                </c:pt>
                <c:pt idx="12702">
                  <c:v>40.3659844035475</c:v>
                </c:pt>
                <c:pt idx="12703">
                  <c:v>37.724841312798397</c:v>
                </c:pt>
                <c:pt idx="12704">
                  <c:v>35.100312880856599</c:v>
                </c:pt>
                <c:pt idx="12705">
                  <c:v>34.762494453782402</c:v>
                </c:pt>
                <c:pt idx="12706">
                  <c:v>38.101174222515901</c:v>
                </c:pt>
                <c:pt idx="12707">
                  <c:v>41.459698842560599</c:v>
                </c:pt>
                <c:pt idx="12708">
                  <c:v>41.884378045270999</c:v>
                </c:pt>
                <c:pt idx="12709">
                  <c:v>45.403023186650501</c:v>
                </c:pt>
                <c:pt idx="12710">
                  <c:v>45.701711284449097</c:v>
                </c:pt>
                <c:pt idx="12711">
                  <c:v>46.817626671985103</c:v>
                </c:pt>
                <c:pt idx="12712">
                  <c:v>36.689457127471897</c:v>
                </c:pt>
                <c:pt idx="12713">
                  <c:v>40.013379106800002</c:v>
                </c:pt>
                <c:pt idx="12714">
                  <c:v>35.568836691516999</c:v>
                </c:pt>
                <c:pt idx="12715">
                  <c:v>35.807673131435202</c:v>
                </c:pt>
                <c:pt idx="12716">
                  <c:v>38.384407894726998</c:v>
                </c:pt>
                <c:pt idx="12717">
                  <c:v>36.318711301470501</c:v>
                </c:pt>
                <c:pt idx="12718">
                  <c:v>35.7829382295903</c:v>
                </c:pt>
                <c:pt idx="12719">
                  <c:v>38.784743439335202</c:v>
                </c:pt>
                <c:pt idx="12720">
                  <c:v>39.458144288846199</c:v>
                </c:pt>
                <c:pt idx="12721">
                  <c:v>37.7949751778077</c:v>
                </c:pt>
                <c:pt idx="12722">
                  <c:v>41.355014740867198</c:v>
                </c:pt>
                <c:pt idx="12723">
                  <c:v>45.8547542838932</c:v>
                </c:pt>
                <c:pt idx="12724">
                  <c:v>46.849627472337602</c:v>
                </c:pt>
                <c:pt idx="12725">
                  <c:v>47.8488926745067</c:v>
                </c:pt>
                <c:pt idx="12726">
                  <c:v>38.7948191070859</c:v>
                </c:pt>
                <c:pt idx="12727">
                  <c:v>38.501411807313303</c:v>
                </c:pt>
                <c:pt idx="12728">
                  <c:v>40.748034712311998</c:v>
                </c:pt>
                <c:pt idx="12729">
                  <c:v>39.948308384431797</c:v>
                </c:pt>
                <c:pt idx="12730">
                  <c:v>38.909734798376697</c:v>
                </c:pt>
                <c:pt idx="12731">
                  <c:v>35.629524531166197</c:v>
                </c:pt>
                <c:pt idx="12732">
                  <c:v>39.039106459635597</c:v>
                </c:pt>
                <c:pt idx="12733">
                  <c:v>42.183871160319001</c:v>
                </c:pt>
                <c:pt idx="12734">
                  <c:v>42.872485654768198</c:v>
                </c:pt>
                <c:pt idx="12735">
                  <c:v>39.767197566825097</c:v>
                </c:pt>
                <c:pt idx="12736">
                  <c:v>39.675189980745898</c:v>
                </c:pt>
                <c:pt idx="12737">
                  <c:v>50.726272052060999</c:v>
                </c:pt>
                <c:pt idx="12738">
                  <c:v>48.795692011377398</c:v>
                </c:pt>
                <c:pt idx="12739">
                  <c:v>49.176103503125198</c:v>
                </c:pt>
                <c:pt idx="12740">
                  <c:v>50.1799883986602</c:v>
                </c:pt>
                <c:pt idx="12741">
                  <c:v>39.321778872748503</c:v>
                </c:pt>
                <c:pt idx="12742">
                  <c:v>35.361218068215599</c:v>
                </c:pt>
                <c:pt idx="12743">
                  <c:v>38.959502253001197</c:v>
                </c:pt>
                <c:pt idx="12744">
                  <c:v>49.152116152744</c:v>
                </c:pt>
                <c:pt idx="12745">
                  <c:v>47.766222831970403</c:v>
                </c:pt>
                <c:pt idx="12746">
                  <c:v>53.274946639444998</c:v>
                </c:pt>
                <c:pt idx="12747">
                  <c:v>35.340367218280299</c:v>
                </c:pt>
                <c:pt idx="12748">
                  <c:v>40.424711359730303</c:v>
                </c:pt>
                <c:pt idx="12749">
                  <c:v>39.960569042288</c:v>
                </c:pt>
                <c:pt idx="12750">
                  <c:v>39.119554093293303</c:v>
                </c:pt>
                <c:pt idx="12751">
                  <c:v>48.472470390108803</c:v>
                </c:pt>
                <c:pt idx="12752">
                  <c:v>49.786340422450898</c:v>
                </c:pt>
                <c:pt idx="12753">
                  <c:v>52.744036026581298</c:v>
                </c:pt>
                <c:pt idx="12754">
                  <c:v>40.326796409986301</c:v>
                </c:pt>
                <c:pt idx="12755">
                  <c:v>45.063802554706498</c:v>
                </c:pt>
                <c:pt idx="12756">
                  <c:v>38.385145818934802</c:v>
                </c:pt>
                <c:pt idx="12757">
                  <c:v>46.2105587078753</c:v>
                </c:pt>
                <c:pt idx="12758">
                  <c:v>51.727040396412598</c:v>
                </c:pt>
                <c:pt idx="12759">
                  <c:v>52.305076129511598</c:v>
                </c:pt>
                <c:pt idx="12760">
                  <c:v>36.667242283940404</c:v>
                </c:pt>
                <c:pt idx="12761">
                  <c:v>38.823889251620201</c:v>
                </c:pt>
                <c:pt idx="12762">
                  <c:v>44.103376879132398</c:v>
                </c:pt>
                <c:pt idx="12763">
                  <c:v>37.537586221630001</c:v>
                </c:pt>
                <c:pt idx="12764">
                  <c:v>36.953585361330497</c:v>
                </c:pt>
                <c:pt idx="12765">
                  <c:v>37.265856127805499</c:v>
                </c:pt>
                <c:pt idx="12766">
                  <c:v>38.677450053523003</c:v>
                </c:pt>
                <c:pt idx="12767">
                  <c:v>39.1228057238106</c:v>
                </c:pt>
                <c:pt idx="12768">
                  <c:v>39.999551290471601</c:v>
                </c:pt>
                <c:pt idx="12769">
                  <c:v>45.559812677418797</c:v>
                </c:pt>
                <c:pt idx="12770">
                  <c:v>42.059796871846402</c:v>
                </c:pt>
                <c:pt idx="12771">
                  <c:v>33.894136807575101</c:v>
                </c:pt>
                <c:pt idx="12772">
                  <c:v>40.960010413316397</c:v>
                </c:pt>
                <c:pt idx="12773">
                  <c:v>44.907209876810299</c:v>
                </c:pt>
                <c:pt idx="12774">
                  <c:v>43.232154975398103</c:v>
                </c:pt>
                <c:pt idx="12775">
                  <c:v>51.370896934220099</c:v>
                </c:pt>
                <c:pt idx="12776">
                  <c:v>55.625203481235602</c:v>
                </c:pt>
                <c:pt idx="12777">
                  <c:v>36.832282730077303</c:v>
                </c:pt>
                <c:pt idx="12778">
                  <c:v>38.190902729431201</c:v>
                </c:pt>
                <c:pt idx="12779">
                  <c:v>37.317743464495102</c:v>
                </c:pt>
                <c:pt idx="12780">
                  <c:v>37.9855982205655</c:v>
                </c:pt>
                <c:pt idx="12781">
                  <c:v>39.442550019921903</c:v>
                </c:pt>
                <c:pt idx="12782">
                  <c:v>36.712272334625901</c:v>
                </c:pt>
                <c:pt idx="12783">
                  <c:v>39.9745996264922</c:v>
                </c:pt>
                <c:pt idx="12784">
                  <c:v>39.8137669859656</c:v>
                </c:pt>
                <c:pt idx="12785">
                  <c:v>40.866995538362303</c:v>
                </c:pt>
                <c:pt idx="12786">
                  <c:v>38.071809603048798</c:v>
                </c:pt>
                <c:pt idx="12787">
                  <c:v>42.658491406011599</c:v>
                </c:pt>
                <c:pt idx="12788">
                  <c:v>47.163556608091397</c:v>
                </c:pt>
                <c:pt idx="12789">
                  <c:v>44.361772429434502</c:v>
                </c:pt>
                <c:pt idx="12790">
                  <c:v>46.388723982154602</c:v>
                </c:pt>
                <c:pt idx="12791">
                  <c:v>52.032995285969399</c:v>
                </c:pt>
                <c:pt idx="12792">
                  <c:v>67.676511594565795</c:v>
                </c:pt>
                <c:pt idx="12793">
                  <c:v>34.806171031378298</c:v>
                </c:pt>
                <c:pt idx="12794">
                  <c:v>37.578183367565501</c:v>
                </c:pt>
                <c:pt idx="12795">
                  <c:v>38.193824254243701</c:v>
                </c:pt>
                <c:pt idx="12796">
                  <c:v>34.052789023498903</c:v>
                </c:pt>
                <c:pt idx="12797">
                  <c:v>35.057843878759897</c:v>
                </c:pt>
                <c:pt idx="12798">
                  <c:v>36.774308684861701</c:v>
                </c:pt>
                <c:pt idx="12799">
                  <c:v>35.117393121702698</c:v>
                </c:pt>
                <c:pt idx="12800">
                  <c:v>35.156813459658103</c:v>
                </c:pt>
                <c:pt idx="12801">
                  <c:v>38.226553351547999</c:v>
                </c:pt>
                <c:pt idx="12802">
                  <c:v>40.962575134157497</c:v>
                </c:pt>
                <c:pt idx="12803">
                  <c:v>41.429284653692399</c:v>
                </c:pt>
                <c:pt idx="12804">
                  <c:v>44.248605921228901</c:v>
                </c:pt>
                <c:pt idx="12805">
                  <c:v>35.499004149694699</c:v>
                </c:pt>
                <c:pt idx="12806">
                  <c:v>45.844237052618503</c:v>
                </c:pt>
                <c:pt idx="12807">
                  <c:v>47.3709324657422</c:v>
                </c:pt>
                <c:pt idx="12808">
                  <c:v>52.612474412713802</c:v>
                </c:pt>
                <c:pt idx="12809">
                  <c:v>50.769655147224803</c:v>
                </c:pt>
                <c:pt idx="12810">
                  <c:v>37.2531882469466</c:v>
                </c:pt>
                <c:pt idx="12811">
                  <c:v>41.1176341008522</c:v>
                </c:pt>
                <c:pt idx="12812">
                  <c:v>36.857639334307997</c:v>
                </c:pt>
                <c:pt idx="12813">
                  <c:v>34.077812743023003</c:v>
                </c:pt>
                <c:pt idx="12814">
                  <c:v>35.325679003168098</c:v>
                </c:pt>
                <c:pt idx="12815">
                  <c:v>34.520605478970602</c:v>
                </c:pt>
                <c:pt idx="12816">
                  <c:v>37.676052463780998</c:v>
                </c:pt>
                <c:pt idx="12817">
                  <c:v>38.349588194125701</c:v>
                </c:pt>
                <c:pt idx="12818">
                  <c:v>49.657560093058798</c:v>
                </c:pt>
                <c:pt idx="12819">
                  <c:v>36.232835384195198</c:v>
                </c:pt>
                <c:pt idx="12820">
                  <c:v>34.723715171974803</c:v>
                </c:pt>
                <c:pt idx="12821">
                  <c:v>36.745574104785497</c:v>
                </c:pt>
                <c:pt idx="12822">
                  <c:v>35.989227795317099</c:v>
                </c:pt>
                <c:pt idx="12823">
                  <c:v>36.070865635713197</c:v>
                </c:pt>
                <c:pt idx="12824">
                  <c:v>34.773747028763303</c:v>
                </c:pt>
                <c:pt idx="12825">
                  <c:v>34.8413292739396</c:v>
                </c:pt>
                <c:pt idx="12826">
                  <c:v>38.159655832546399</c:v>
                </c:pt>
                <c:pt idx="12827">
                  <c:v>35.9012138332155</c:v>
                </c:pt>
                <c:pt idx="12828">
                  <c:v>37.042225194320402</c:v>
                </c:pt>
                <c:pt idx="12829">
                  <c:v>36.353976337097997</c:v>
                </c:pt>
                <c:pt idx="12830">
                  <c:v>37.962119923750102</c:v>
                </c:pt>
                <c:pt idx="12831">
                  <c:v>34.457340115222301</c:v>
                </c:pt>
                <c:pt idx="12832">
                  <c:v>38.743016629198898</c:v>
                </c:pt>
                <c:pt idx="12833">
                  <c:v>35.965069734830102</c:v>
                </c:pt>
                <c:pt idx="12834">
                  <c:v>64.596338238453299</c:v>
                </c:pt>
                <c:pt idx="12835">
                  <c:v>48.786588200229602</c:v>
                </c:pt>
                <c:pt idx="12836">
                  <c:v>41.753286281194903</c:v>
                </c:pt>
                <c:pt idx="12837">
                  <c:v>39.352689808174901</c:v>
                </c:pt>
                <c:pt idx="12838">
                  <c:v>33.836038699782499</c:v>
                </c:pt>
                <c:pt idx="12839">
                  <c:v>38.874801059454697</c:v>
                </c:pt>
                <c:pt idx="12840">
                  <c:v>42.769195718689701</c:v>
                </c:pt>
                <c:pt idx="12841">
                  <c:v>35.074219444168797</c:v>
                </c:pt>
                <c:pt idx="12842">
                  <c:v>38.327689859040497</c:v>
                </c:pt>
                <c:pt idx="12843">
                  <c:v>38.824132017270898</c:v>
                </c:pt>
                <c:pt idx="12844">
                  <c:v>42.0161672395297</c:v>
                </c:pt>
                <c:pt idx="12845">
                  <c:v>37.782334987715998</c:v>
                </c:pt>
                <c:pt idx="12846">
                  <c:v>43.674920219078601</c:v>
                </c:pt>
                <c:pt idx="12847">
                  <c:v>41.386006962094001</c:v>
                </c:pt>
                <c:pt idx="12848">
                  <c:v>43.742898571250699</c:v>
                </c:pt>
                <c:pt idx="12849">
                  <c:v>39.451283727590102</c:v>
                </c:pt>
                <c:pt idx="12850">
                  <c:v>33.9409627881247</c:v>
                </c:pt>
                <c:pt idx="12851">
                  <c:v>35.937128956746299</c:v>
                </c:pt>
                <c:pt idx="12852">
                  <c:v>35.4199082026255</c:v>
                </c:pt>
                <c:pt idx="12853">
                  <c:v>43.469313196025098</c:v>
                </c:pt>
                <c:pt idx="12854">
                  <c:v>46.522973883189898</c:v>
                </c:pt>
                <c:pt idx="12855">
                  <c:v>41.865361336473498</c:v>
                </c:pt>
                <c:pt idx="12856">
                  <c:v>36.111378419096297</c:v>
                </c:pt>
                <c:pt idx="12857">
                  <c:v>39.877491381248703</c:v>
                </c:pt>
                <c:pt idx="12858">
                  <c:v>37.360617704593203</c:v>
                </c:pt>
                <c:pt idx="12859">
                  <c:v>33.984108080140999</c:v>
                </c:pt>
                <c:pt idx="12860">
                  <c:v>36.4593442717157</c:v>
                </c:pt>
                <c:pt idx="12861">
                  <c:v>35.403078766684899</c:v>
                </c:pt>
                <c:pt idx="12862">
                  <c:v>38.1708561027448</c:v>
                </c:pt>
                <c:pt idx="12863">
                  <c:v>36.671573854377598</c:v>
                </c:pt>
                <c:pt idx="12864">
                  <c:v>39.803440314809201</c:v>
                </c:pt>
                <c:pt idx="12865">
                  <c:v>38.2470803485324</c:v>
                </c:pt>
                <c:pt idx="12866">
                  <c:v>42.804856861312999</c:v>
                </c:pt>
                <c:pt idx="12867">
                  <c:v>39.673207758516199</c:v>
                </c:pt>
                <c:pt idx="12868">
                  <c:v>43.022715510467101</c:v>
                </c:pt>
                <c:pt idx="12869">
                  <c:v>41.915089686573701</c:v>
                </c:pt>
                <c:pt idx="12870">
                  <c:v>38.239249717174502</c:v>
                </c:pt>
                <c:pt idx="12871">
                  <c:v>39.012640338966698</c:v>
                </c:pt>
                <c:pt idx="12872">
                  <c:v>36.003561092209203</c:v>
                </c:pt>
                <c:pt idx="12873">
                  <c:v>39.332240623238697</c:v>
                </c:pt>
                <c:pt idx="12874">
                  <c:v>37.505290847094798</c:v>
                </c:pt>
                <c:pt idx="12875">
                  <c:v>34.947477314041201</c:v>
                </c:pt>
                <c:pt idx="12876">
                  <c:v>37.499213170324303</c:v>
                </c:pt>
                <c:pt idx="12877">
                  <c:v>36.948654022771201</c:v>
                </c:pt>
                <c:pt idx="12878">
                  <c:v>39.303962295695598</c:v>
                </c:pt>
                <c:pt idx="12879">
                  <c:v>43.230658979220003</c:v>
                </c:pt>
                <c:pt idx="12880">
                  <c:v>41.869056714015997</c:v>
                </c:pt>
                <c:pt idx="12881">
                  <c:v>43.1581603822437</c:v>
                </c:pt>
                <c:pt idx="12882">
                  <c:v>40.782435379153299</c:v>
                </c:pt>
                <c:pt idx="12883">
                  <c:v>48.645878906687102</c:v>
                </c:pt>
                <c:pt idx="12884">
                  <c:v>35.110010604372803</c:v>
                </c:pt>
                <c:pt idx="12885">
                  <c:v>39.6911945494248</c:v>
                </c:pt>
                <c:pt idx="12886">
                  <c:v>38.444155240792803</c:v>
                </c:pt>
                <c:pt idx="12887">
                  <c:v>38.687370692677497</c:v>
                </c:pt>
                <c:pt idx="12888">
                  <c:v>38.741564303047902</c:v>
                </c:pt>
                <c:pt idx="12889">
                  <c:v>36.782356872354597</c:v>
                </c:pt>
                <c:pt idx="12890">
                  <c:v>36.181850329815397</c:v>
                </c:pt>
                <c:pt idx="12891">
                  <c:v>37.3834316214963</c:v>
                </c:pt>
                <c:pt idx="12892">
                  <c:v>36.120049400725598</c:v>
                </c:pt>
                <c:pt idx="12893">
                  <c:v>39.0402922001212</c:v>
                </c:pt>
                <c:pt idx="12894">
                  <c:v>41.2171402275833</c:v>
                </c:pt>
                <c:pt idx="12895">
                  <c:v>43.994858449810302</c:v>
                </c:pt>
                <c:pt idx="12896">
                  <c:v>36.044350088513603</c:v>
                </c:pt>
                <c:pt idx="12897">
                  <c:v>65.451904373740007</c:v>
                </c:pt>
                <c:pt idx="12898">
                  <c:v>66.816399814949094</c:v>
                </c:pt>
                <c:pt idx="12899">
                  <c:v>69.024707299803197</c:v>
                </c:pt>
                <c:pt idx="12900">
                  <c:v>68.809058962576401</c:v>
                </c:pt>
                <c:pt idx="12901">
                  <c:v>68.724604280722502</c:v>
                </c:pt>
                <c:pt idx="12902">
                  <c:v>70.374948928933605</c:v>
                </c:pt>
                <c:pt idx="12903">
                  <c:v>60.280976885182902</c:v>
                </c:pt>
                <c:pt idx="12904">
                  <c:v>62.3569545653407</c:v>
                </c:pt>
                <c:pt idx="12905">
                  <c:v>54.296522004213301</c:v>
                </c:pt>
                <c:pt idx="12906">
                  <c:v>61.9459774217652</c:v>
                </c:pt>
                <c:pt idx="12907">
                  <c:v>51.292765058081002</c:v>
                </c:pt>
                <c:pt idx="12908">
                  <c:v>66.325785779588998</c:v>
                </c:pt>
                <c:pt idx="12909">
                  <c:v>66.207042268918698</c:v>
                </c:pt>
                <c:pt idx="12910">
                  <c:v>61.4348791617087</c:v>
                </c:pt>
                <c:pt idx="12911">
                  <c:v>54.670567176962898</c:v>
                </c:pt>
                <c:pt idx="12912">
                  <c:v>69.7202259716979</c:v>
                </c:pt>
                <c:pt idx="12913">
                  <c:v>65.669402518245406</c:v>
                </c:pt>
                <c:pt idx="12914">
                  <c:v>66.787573285335199</c:v>
                </c:pt>
                <c:pt idx="12915">
                  <c:v>61.361513817851701</c:v>
                </c:pt>
                <c:pt idx="12916">
                  <c:v>59.920604228876101</c:v>
                </c:pt>
                <c:pt idx="12917">
                  <c:v>65.291029715600004</c:v>
                </c:pt>
                <c:pt idx="12918">
                  <c:v>63.9726509237695</c:v>
                </c:pt>
                <c:pt idx="12919">
                  <c:v>60.700140672536797</c:v>
                </c:pt>
                <c:pt idx="12920">
                  <c:v>57.282906041192398</c:v>
                </c:pt>
                <c:pt idx="12921">
                  <c:v>65.240108031760002</c:v>
                </c:pt>
                <c:pt idx="12922">
                  <c:v>55.928891071311703</c:v>
                </c:pt>
                <c:pt idx="12923">
                  <c:v>57.054939021366103</c:v>
                </c:pt>
                <c:pt idx="12924">
                  <c:v>64.841270519277799</c:v>
                </c:pt>
                <c:pt idx="12925">
                  <c:v>68.300287136211196</c:v>
                </c:pt>
                <c:pt idx="12926">
                  <c:v>65.696987252806693</c:v>
                </c:pt>
                <c:pt idx="12927">
                  <c:v>56.825830756076201</c:v>
                </c:pt>
                <c:pt idx="12928">
                  <c:v>61.740151360393597</c:v>
                </c:pt>
                <c:pt idx="12929">
                  <c:v>53.773167954638403</c:v>
                </c:pt>
                <c:pt idx="12930">
                  <c:v>65.657786675746706</c:v>
                </c:pt>
                <c:pt idx="12931">
                  <c:v>59.168042279896703</c:v>
                </c:pt>
                <c:pt idx="12932">
                  <c:v>66.665624577236798</c:v>
                </c:pt>
                <c:pt idx="12933">
                  <c:v>67.825084766888494</c:v>
                </c:pt>
                <c:pt idx="12934">
                  <c:v>62.7519882101682</c:v>
                </c:pt>
                <c:pt idx="12935">
                  <c:v>66.022588920312799</c:v>
                </c:pt>
                <c:pt idx="12936">
                  <c:v>65.740371543783795</c:v>
                </c:pt>
                <c:pt idx="12937">
                  <c:v>65.940357462822703</c:v>
                </c:pt>
                <c:pt idx="12938">
                  <c:v>66.247463890817599</c:v>
                </c:pt>
                <c:pt idx="12939">
                  <c:v>68.839470195186294</c:v>
                </c:pt>
                <c:pt idx="12940">
                  <c:v>64.631680208339205</c:v>
                </c:pt>
                <c:pt idx="12941">
                  <c:v>64.843064871547298</c:v>
                </c:pt>
                <c:pt idx="12942">
                  <c:v>63.759360110315598</c:v>
                </c:pt>
                <c:pt idx="12943">
                  <c:v>41.525161468207202</c:v>
                </c:pt>
                <c:pt idx="12944">
                  <c:v>39.010965781476997</c:v>
                </c:pt>
                <c:pt idx="12945">
                  <c:v>39.717902925096801</c:v>
                </c:pt>
                <c:pt idx="12946">
                  <c:v>60.1314797595332</c:v>
                </c:pt>
                <c:pt idx="12947">
                  <c:v>45.513031202905502</c:v>
                </c:pt>
                <c:pt idx="12948">
                  <c:v>40.898078419283301</c:v>
                </c:pt>
                <c:pt idx="12949">
                  <c:v>38.778570327776301</c:v>
                </c:pt>
                <c:pt idx="12950">
                  <c:v>38.917953070182897</c:v>
                </c:pt>
                <c:pt idx="12951">
                  <c:v>43.518653289546798</c:v>
                </c:pt>
                <c:pt idx="12952">
                  <c:v>57.247908854079498</c:v>
                </c:pt>
                <c:pt idx="12953">
                  <c:v>62.126514160183</c:v>
                </c:pt>
                <c:pt idx="12954">
                  <c:v>40.385084971815402</c:v>
                </c:pt>
                <c:pt idx="12955">
                  <c:v>42.150165192694701</c:v>
                </c:pt>
                <c:pt idx="12956">
                  <c:v>38.358973150542496</c:v>
                </c:pt>
                <c:pt idx="12957">
                  <c:v>39.818337102156804</c:v>
                </c:pt>
                <c:pt idx="12958">
                  <c:v>43.631513037731096</c:v>
                </c:pt>
                <c:pt idx="12959">
                  <c:v>64.560251630304407</c:v>
                </c:pt>
                <c:pt idx="12960">
                  <c:v>50.374913520759797</c:v>
                </c:pt>
                <c:pt idx="12961">
                  <c:v>43.596491910657399</c:v>
                </c:pt>
                <c:pt idx="12962">
                  <c:v>48.609403554677002</c:v>
                </c:pt>
                <c:pt idx="12963">
                  <c:v>47.5642753335975</c:v>
                </c:pt>
                <c:pt idx="12964">
                  <c:v>44.103575925198903</c:v>
                </c:pt>
                <c:pt idx="12965">
                  <c:v>47.800016027296699</c:v>
                </c:pt>
                <c:pt idx="12966">
                  <c:v>56.612143660365398</c:v>
                </c:pt>
                <c:pt idx="12967">
                  <c:v>48.200063498257499</c:v>
                </c:pt>
                <c:pt idx="12968">
                  <c:v>47.238854391450502</c:v>
                </c:pt>
                <c:pt idx="12969">
                  <c:v>49.224860651801201</c:v>
                </c:pt>
                <c:pt idx="12970">
                  <c:v>56.516510410996403</c:v>
                </c:pt>
                <c:pt idx="12971">
                  <c:v>49.289507596305</c:v>
                </c:pt>
                <c:pt idx="12972">
                  <c:v>43.944743948224797</c:v>
                </c:pt>
                <c:pt idx="12973">
                  <c:v>43.880684857456401</c:v>
                </c:pt>
                <c:pt idx="12974">
                  <c:v>39.538079273886297</c:v>
                </c:pt>
                <c:pt idx="12975">
                  <c:v>60.598769333319403</c:v>
                </c:pt>
                <c:pt idx="12976">
                  <c:v>43.3806689121988</c:v>
                </c:pt>
                <c:pt idx="12977">
                  <c:v>45.840269084033999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26836608"/>
        <c:axId val="326838144"/>
      </c:scatterChart>
      <c:valAx>
        <c:axId val="326836608"/>
        <c:scaling>
          <c:orientation val="minMax"/>
          <c:max val="13000"/>
          <c:min val="0"/>
        </c:scaling>
        <c:delete val="0"/>
        <c:axPos val="b"/>
        <c:majorTickMark val="out"/>
        <c:minorTickMark val="none"/>
        <c:tickLblPos val="nextTo"/>
        <c:crossAx val="326838144"/>
        <c:crosses val="autoZero"/>
        <c:crossBetween val="midCat"/>
        <c:majorUnit val="2500"/>
        <c:minorUnit val="500"/>
      </c:valAx>
      <c:valAx>
        <c:axId val="326838144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326836608"/>
        <c:crosses val="autoZero"/>
        <c:crossBetween val="midCat"/>
      </c:valAx>
    </c:plotArea>
    <c:plotVisOnly val="1"/>
    <c:dispBlanksAs val="gap"/>
    <c:showDLblsOverMax val="0"/>
  </c:chart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AIC!$B$1</c:f>
              <c:strCache>
                <c:ptCount val="1"/>
                <c:pt idx="0">
                  <c:v>Best_Num_Segments_AIC</c:v>
                </c:pt>
              </c:strCache>
            </c:strRef>
          </c:tx>
          <c:spPr>
            <a:ln w="28575">
              <a:noFill/>
            </a:ln>
          </c:spPr>
          <c:yVal>
            <c:numRef>
              <c:f>AIC!$B$2:$B$12979</c:f>
              <c:numCache>
                <c:formatCode>General</c:formatCode>
                <c:ptCount val="12978"/>
                <c:pt idx="0">
                  <c:v>15</c:v>
                </c:pt>
                <c:pt idx="1">
                  <c:v>15</c:v>
                </c:pt>
                <c:pt idx="2">
                  <c:v>15</c:v>
                </c:pt>
                <c:pt idx="3">
                  <c:v>14</c:v>
                </c:pt>
                <c:pt idx="4">
                  <c:v>15</c:v>
                </c:pt>
                <c:pt idx="5">
                  <c:v>15</c:v>
                </c:pt>
                <c:pt idx="6">
                  <c:v>15</c:v>
                </c:pt>
                <c:pt idx="7">
                  <c:v>15</c:v>
                </c:pt>
                <c:pt idx="8">
                  <c:v>15</c:v>
                </c:pt>
                <c:pt idx="9">
                  <c:v>15</c:v>
                </c:pt>
                <c:pt idx="10">
                  <c:v>15</c:v>
                </c:pt>
                <c:pt idx="11">
                  <c:v>15</c:v>
                </c:pt>
                <c:pt idx="12">
                  <c:v>15</c:v>
                </c:pt>
                <c:pt idx="13">
                  <c:v>15</c:v>
                </c:pt>
                <c:pt idx="14">
                  <c:v>15</c:v>
                </c:pt>
                <c:pt idx="15">
                  <c:v>15</c:v>
                </c:pt>
                <c:pt idx="16">
                  <c:v>14</c:v>
                </c:pt>
                <c:pt idx="17">
                  <c:v>15</c:v>
                </c:pt>
                <c:pt idx="18">
                  <c:v>15</c:v>
                </c:pt>
                <c:pt idx="19">
                  <c:v>15</c:v>
                </c:pt>
                <c:pt idx="20">
                  <c:v>15</c:v>
                </c:pt>
                <c:pt idx="21">
                  <c:v>15</c:v>
                </c:pt>
                <c:pt idx="22">
                  <c:v>15</c:v>
                </c:pt>
                <c:pt idx="23">
                  <c:v>15</c:v>
                </c:pt>
                <c:pt idx="24">
                  <c:v>15</c:v>
                </c:pt>
                <c:pt idx="25">
                  <c:v>15</c:v>
                </c:pt>
                <c:pt idx="26">
                  <c:v>15</c:v>
                </c:pt>
                <c:pt idx="27">
                  <c:v>15</c:v>
                </c:pt>
                <c:pt idx="28">
                  <c:v>15</c:v>
                </c:pt>
                <c:pt idx="29">
                  <c:v>15</c:v>
                </c:pt>
                <c:pt idx="30">
                  <c:v>15</c:v>
                </c:pt>
                <c:pt idx="31">
                  <c:v>15</c:v>
                </c:pt>
                <c:pt idx="32">
                  <c:v>15</c:v>
                </c:pt>
                <c:pt idx="33">
                  <c:v>15</c:v>
                </c:pt>
                <c:pt idx="34">
                  <c:v>15</c:v>
                </c:pt>
                <c:pt idx="35">
                  <c:v>15</c:v>
                </c:pt>
                <c:pt idx="36">
                  <c:v>15</c:v>
                </c:pt>
                <c:pt idx="37">
                  <c:v>15</c:v>
                </c:pt>
                <c:pt idx="38">
                  <c:v>14</c:v>
                </c:pt>
                <c:pt idx="39">
                  <c:v>14</c:v>
                </c:pt>
                <c:pt idx="40">
                  <c:v>15</c:v>
                </c:pt>
                <c:pt idx="41">
                  <c:v>15</c:v>
                </c:pt>
                <c:pt idx="42">
                  <c:v>15</c:v>
                </c:pt>
                <c:pt idx="43">
                  <c:v>15</c:v>
                </c:pt>
                <c:pt idx="44">
                  <c:v>15</c:v>
                </c:pt>
                <c:pt idx="45">
                  <c:v>14</c:v>
                </c:pt>
                <c:pt idx="46">
                  <c:v>15</c:v>
                </c:pt>
                <c:pt idx="47">
                  <c:v>15</c:v>
                </c:pt>
                <c:pt idx="48">
                  <c:v>14</c:v>
                </c:pt>
                <c:pt idx="49">
                  <c:v>14</c:v>
                </c:pt>
                <c:pt idx="50">
                  <c:v>15</c:v>
                </c:pt>
                <c:pt idx="51">
                  <c:v>15</c:v>
                </c:pt>
                <c:pt idx="52">
                  <c:v>15</c:v>
                </c:pt>
                <c:pt idx="53">
                  <c:v>15</c:v>
                </c:pt>
                <c:pt idx="54">
                  <c:v>15</c:v>
                </c:pt>
                <c:pt idx="55">
                  <c:v>15</c:v>
                </c:pt>
                <c:pt idx="56">
                  <c:v>15</c:v>
                </c:pt>
                <c:pt idx="57">
                  <c:v>15</c:v>
                </c:pt>
                <c:pt idx="58">
                  <c:v>15</c:v>
                </c:pt>
                <c:pt idx="59">
                  <c:v>15</c:v>
                </c:pt>
                <c:pt idx="60">
                  <c:v>15</c:v>
                </c:pt>
                <c:pt idx="61">
                  <c:v>15</c:v>
                </c:pt>
                <c:pt idx="62">
                  <c:v>15</c:v>
                </c:pt>
                <c:pt idx="63">
                  <c:v>15</c:v>
                </c:pt>
                <c:pt idx="64">
                  <c:v>15</c:v>
                </c:pt>
                <c:pt idx="65">
                  <c:v>15</c:v>
                </c:pt>
                <c:pt idx="66">
                  <c:v>15</c:v>
                </c:pt>
                <c:pt idx="67">
                  <c:v>15</c:v>
                </c:pt>
                <c:pt idx="68">
                  <c:v>15</c:v>
                </c:pt>
                <c:pt idx="69">
                  <c:v>15</c:v>
                </c:pt>
                <c:pt idx="70">
                  <c:v>15</c:v>
                </c:pt>
                <c:pt idx="71">
                  <c:v>15</c:v>
                </c:pt>
                <c:pt idx="72">
                  <c:v>15</c:v>
                </c:pt>
                <c:pt idx="73">
                  <c:v>15</c:v>
                </c:pt>
                <c:pt idx="74">
                  <c:v>15</c:v>
                </c:pt>
                <c:pt idx="75">
                  <c:v>15</c:v>
                </c:pt>
                <c:pt idx="76">
                  <c:v>15</c:v>
                </c:pt>
                <c:pt idx="77">
                  <c:v>15</c:v>
                </c:pt>
                <c:pt idx="78">
                  <c:v>15</c:v>
                </c:pt>
                <c:pt idx="79">
                  <c:v>15</c:v>
                </c:pt>
                <c:pt idx="80">
                  <c:v>15</c:v>
                </c:pt>
                <c:pt idx="81">
                  <c:v>15</c:v>
                </c:pt>
                <c:pt idx="82">
                  <c:v>15</c:v>
                </c:pt>
                <c:pt idx="83">
                  <c:v>15</c:v>
                </c:pt>
                <c:pt idx="84">
                  <c:v>15</c:v>
                </c:pt>
                <c:pt idx="85">
                  <c:v>15</c:v>
                </c:pt>
                <c:pt idx="86">
                  <c:v>14</c:v>
                </c:pt>
                <c:pt idx="87">
                  <c:v>15</c:v>
                </c:pt>
                <c:pt idx="88">
                  <c:v>14</c:v>
                </c:pt>
                <c:pt idx="89">
                  <c:v>14</c:v>
                </c:pt>
                <c:pt idx="90">
                  <c:v>15</c:v>
                </c:pt>
                <c:pt idx="91">
                  <c:v>15</c:v>
                </c:pt>
                <c:pt idx="92">
                  <c:v>15</c:v>
                </c:pt>
                <c:pt idx="93">
                  <c:v>15</c:v>
                </c:pt>
                <c:pt idx="94">
                  <c:v>14</c:v>
                </c:pt>
                <c:pt idx="95">
                  <c:v>14</c:v>
                </c:pt>
                <c:pt idx="96">
                  <c:v>15</c:v>
                </c:pt>
                <c:pt idx="97">
                  <c:v>15</c:v>
                </c:pt>
                <c:pt idx="98">
                  <c:v>15</c:v>
                </c:pt>
                <c:pt idx="99">
                  <c:v>15</c:v>
                </c:pt>
                <c:pt idx="100">
                  <c:v>15</c:v>
                </c:pt>
                <c:pt idx="101">
                  <c:v>15</c:v>
                </c:pt>
                <c:pt idx="102">
                  <c:v>15</c:v>
                </c:pt>
                <c:pt idx="103">
                  <c:v>15</c:v>
                </c:pt>
                <c:pt idx="104">
                  <c:v>15</c:v>
                </c:pt>
                <c:pt idx="105">
                  <c:v>14</c:v>
                </c:pt>
                <c:pt idx="106">
                  <c:v>15</c:v>
                </c:pt>
                <c:pt idx="107">
                  <c:v>15</c:v>
                </c:pt>
                <c:pt idx="108">
                  <c:v>15</c:v>
                </c:pt>
                <c:pt idx="109">
                  <c:v>15</c:v>
                </c:pt>
                <c:pt idx="110">
                  <c:v>15</c:v>
                </c:pt>
                <c:pt idx="111">
                  <c:v>15</c:v>
                </c:pt>
                <c:pt idx="112">
                  <c:v>15</c:v>
                </c:pt>
                <c:pt idx="113">
                  <c:v>15</c:v>
                </c:pt>
                <c:pt idx="114">
                  <c:v>15</c:v>
                </c:pt>
                <c:pt idx="115">
                  <c:v>15</c:v>
                </c:pt>
                <c:pt idx="116">
                  <c:v>15</c:v>
                </c:pt>
                <c:pt idx="117">
                  <c:v>15</c:v>
                </c:pt>
                <c:pt idx="118">
                  <c:v>15</c:v>
                </c:pt>
                <c:pt idx="119">
                  <c:v>15</c:v>
                </c:pt>
                <c:pt idx="120">
                  <c:v>15</c:v>
                </c:pt>
                <c:pt idx="121">
                  <c:v>15</c:v>
                </c:pt>
                <c:pt idx="122">
                  <c:v>14</c:v>
                </c:pt>
                <c:pt idx="123">
                  <c:v>15</c:v>
                </c:pt>
                <c:pt idx="124">
                  <c:v>15</c:v>
                </c:pt>
                <c:pt idx="125">
                  <c:v>15</c:v>
                </c:pt>
                <c:pt idx="126">
                  <c:v>15</c:v>
                </c:pt>
                <c:pt idx="127">
                  <c:v>15</c:v>
                </c:pt>
                <c:pt idx="128">
                  <c:v>15</c:v>
                </c:pt>
                <c:pt idx="129">
                  <c:v>15</c:v>
                </c:pt>
                <c:pt idx="130">
                  <c:v>15</c:v>
                </c:pt>
                <c:pt idx="131">
                  <c:v>15</c:v>
                </c:pt>
                <c:pt idx="132">
                  <c:v>15</c:v>
                </c:pt>
                <c:pt idx="133">
                  <c:v>15</c:v>
                </c:pt>
                <c:pt idx="134">
                  <c:v>14</c:v>
                </c:pt>
                <c:pt idx="135">
                  <c:v>15</c:v>
                </c:pt>
                <c:pt idx="136">
                  <c:v>14</c:v>
                </c:pt>
                <c:pt idx="137">
                  <c:v>14</c:v>
                </c:pt>
                <c:pt idx="138">
                  <c:v>15</c:v>
                </c:pt>
                <c:pt idx="139">
                  <c:v>15</c:v>
                </c:pt>
                <c:pt idx="140">
                  <c:v>15</c:v>
                </c:pt>
                <c:pt idx="141">
                  <c:v>15</c:v>
                </c:pt>
                <c:pt idx="142">
                  <c:v>15</c:v>
                </c:pt>
                <c:pt idx="143">
                  <c:v>15</c:v>
                </c:pt>
                <c:pt idx="144">
                  <c:v>15</c:v>
                </c:pt>
                <c:pt idx="145">
                  <c:v>15</c:v>
                </c:pt>
                <c:pt idx="146">
                  <c:v>15</c:v>
                </c:pt>
                <c:pt idx="147">
                  <c:v>15</c:v>
                </c:pt>
                <c:pt idx="148">
                  <c:v>15</c:v>
                </c:pt>
                <c:pt idx="149">
                  <c:v>15</c:v>
                </c:pt>
                <c:pt idx="150">
                  <c:v>15</c:v>
                </c:pt>
                <c:pt idx="151">
                  <c:v>15</c:v>
                </c:pt>
                <c:pt idx="152">
                  <c:v>15</c:v>
                </c:pt>
                <c:pt idx="153">
                  <c:v>15</c:v>
                </c:pt>
                <c:pt idx="154">
                  <c:v>15</c:v>
                </c:pt>
                <c:pt idx="155">
                  <c:v>15</c:v>
                </c:pt>
                <c:pt idx="156">
                  <c:v>15</c:v>
                </c:pt>
                <c:pt idx="157">
                  <c:v>15</c:v>
                </c:pt>
                <c:pt idx="158">
                  <c:v>15</c:v>
                </c:pt>
                <c:pt idx="159">
                  <c:v>15</c:v>
                </c:pt>
                <c:pt idx="160">
                  <c:v>14</c:v>
                </c:pt>
                <c:pt idx="161">
                  <c:v>15</c:v>
                </c:pt>
                <c:pt idx="162">
                  <c:v>15</c:v>
                </c:pt>
                <c:pt idx="163">
                  <c:v>15</c:v>
                </c:pt>
                <c:pt idx="164">
                  <c:v>14</c:v>
                </c:pt>
                <c:pt idx="165">
                  <c:v>14</c:v>
                </c:pt>
                <c:pt idx="166">
                  <c:v>15</c:v>
                </c:pt>
                <c:pt idx="167">
                  <c:v>15</c:v>
                </c:pt>
                <c:pt idx="168">
                  <c:v>15</c:v>
                </c:pt>
                <c:pt idx="169">
                  <c:v>15</c:v>
                </c:pt>
                <c:pt idx="170">
                  <c:v>15</c:v>
                </c:pt>
                <c:pt idx="171">
                  <c:v>15</c:v>
                </c:pt>
                <c:pt idx="172">
                  <c:v>15</c:v>
                </c:pt>
                <c:pt idx="173">
                  <c:v>15</c:v>
                </c:pt>
                <c:pt idx="174">
                  <c:v>15</c:v>
                </c:pt>
                <c:pt idx="175">
                  <c:v>15</c:v>
                </c:pt>
                <c:pt idx="176">
                  <c:v>15</c:v>
                </c:pt>
                <c:pt idx="177">
                  <c:v>15</c:v>
                </c:pt>
                <c:pt idx="178">
                  <c:v>15</c:v>
                </c:pt>
                <c:pt idx="179">
                  <c:v>15</c:v>
                </c:pt>
                <c:pt idx="180">
                  <c:v>15</c:v>
                </c:pt>
                <c:pt idx="181">
                  <c:v>15</c:v>
                </c:pt>
                <c:pt idx="182">
                  <c:v>15</c:v>
                </c:pt>
                <c:pt idx="183">
                  <c:v>15</c:v>
                </c:pt>
                <c:pt idx="184">
                  <c:v>15</c:v>
                </c:pt>
                <c:pt idx="185">
                  <c:v>15</c:v>
                </c:pt>
                <c:pt idx="186">
                  <c:v>15</c:v>
                </c:pt>
                <c:pt idx="187">
                  <c:v>15</c:v>
                </c:pt>
                <c:pt idx="188">
                  <c:v>15</c:v>
                </c:pt>
                <c:pt idx="189">
                  <c:v>15</c:v>
                </c:pt>
                <c:pt idx="190">
                  <c:v>15</c:v>
                </c:pt>
                <c:pt idx="191">
                  <c:v>15</c:v>
                </c:pt>
                <c:pt idx="192">
                  <c:v>15</c:v>
                </c:pt>
                <c:pt idx="193">
                  <c:v>15</c:v>
                </c:pt>
                <c:pt idx="194">
                  <c:v>15</c:v>
                </c:pt>
                <c:pt idx="195">
                  <c:v>15</c:v>
                </c:pt>
                <c:pt idx="196">
                  <c:v>15</c:v>
                </c:pt>
                <c:pt idx="197">
                  <c:v>15</c:v>
                </c:pt>
                <c:pt idx="198">
                  <c:v>15</c:v>
                </c:pt>
                <c:pt idx="199">
                  <c:v>15</c:v>
                </c:pt>
                <c:pt idx="200">
                  <c:v>15</c:v>
                </c:pt>
                <c:pt idx="201">
                  <c:v>15</c:v>
                </c:pt>
                <c:pt idx="202">
                  <c:v>15</c:v>
                </c:pt>
                <c:pt idx="203">
                  <c:v>15</c:v>
                </c:pt>
                <c:pt idx="204">
                  <c:v>15</c:v>
                </c:pt>
                <c:pt idx="205">
                  <c:v>15</c:v>
                </c:pt>
                <c:pt idx="206">
                  <c:v>15</c:v>
                </c:pt>
                <c:pt idx="207">
                  <c:v>15</c:v>
                </c:pt>
                <c:pt idx="208">
                  <c:v>15</c:v>
                </c:pt>
                <c:pt idx="209">
                  <c:v>15</c:v>
                </c:pt>
                <c:pt idx="210">
                  <c:v>15</c:v>
                </c:pt>
                <c:pt idx="211">
                  <c:v>15</c:v>
                </c:pt>
                <c:pt idx="212">
                  <c:v>15</c:v>
                </c:pt>
                <c:pt idx="213">
                  <c:v>15</c:v>
                </c:pt>
                <c:pt idx="214">
                  <c:v>15</c:v>
                </c:pt>
                <c:pt idx="215">
                  <c:v>15</c:v>
                </c:pt>
                <c:pt idx="216">
                  <c:v>15</c:v>
                </c:pt>
                <c:pt idx="217">
                  <c:v>15</c:v>
                </c:pt>
                <c:pt idx="218">
                  <c:v>15</c:v>
                </c:pt>
                <c:pt idx="219">
                  <c:v>15</c:v>
                </c:pt>
                <c:pt idx="220">
                  <c:v>15</c:v>
                </c:pt>
                <c:pt idx="221">
                  <c:v>15</c:v>
                </c:pt>
                <c:pt idx="222">
                  <c:v>14</c:v>
                </c:pt>
                <c:pt idx="223">
                  <c:v>14</c:v>
                </c:pt>
                <c:pt idx="224">
                  <c:v>15</c:v>
                </c:pt>
                <c:pt idx="225">
                  <c:v>15</c:v>
                </c:pt>
                <c:pt idx="226">
                  <c:v>15</c:v>
                </c:pt>
                <c:pt idx="227">
                  <c:v>15</c:v>
                </c:pt>
                <c:pt idx="228">
                  <c:v>15</c:v>
                </c:pt>
                <c:pt idx="229">
                  <c:v>15</c:v>
                </c:pt>
                <c:pt idx="230">
                  <c:v>14</c:v>
                </c:pt>
                <c:pt idx="231">
                  <c:v>14</c:v>
                </c:pt>
                <c:pt idx="232">
                  <c:v>15</c:v>
                </c:pt>
                <c:pt idx="233">
                  <c:v>15</c:v>
                </c:pt>
                <c:pt idx="234">
                  <c:v>15</c:v>
                </c:pt>
                <c:pt idx="235">
                  <c:v>15</c:v>
                </c:pt>
                <c:pt idx="236">
                  <c:v>15</c:v>
                </c:pt>
                <c:pt idx="237">
                  <c:v>15</c:v>
                </c:pt>
                <c:pt idx="238">
                  <c:v>15</c:v>
                </c:pt>
                <c:pt idx="239">
                  <c:v>15</c:v>
                </c:pt>
                <c:pt idx="240">
                  <c:v>15</c:v>
                </c:pt>
                <c:pt idx="241">
                  <c:v>15</c:v>
                </c:pt>
                <c:pt idx="242">
                  <c:v>15</c:v>
                </c:pt>
                <c:pt idx="243">
                  <c:v>15</c:v>
                </c:pt>
                <c:pt idx="244">
                  <c:v>15</c:v>
                </c:pt>
                <c:pt idx="245">
                  <c:v>15</c:v>
                </c:pt>
                <c:pt idx="246">
                  <c:v>15</c:v>
                </c:pt>
                <c:pt idx="247">
                  <c:v>15</c:v>
                </c:pt>
                <c:pt idx="248">
                  <c:v>15</c:v>
                </c:pt>
                <c:pt idx="249">
                  <c:v>15</c:v>
                </c:pt>
                <c:pt idx="250">
                  <c:v>15</c:v>
                </c:pt>
                <c:pt idx="251">
                  <c:v>15</c:v>
                </c:pt>
                <c:pt idx="252">
                  <c:v>15</c:v>
                </c:pt>
                <c:pt idx="253">
                  <c:v>15</c:v>
                </c:pt>
                <c:pt idx="254">
                  <c:v>15</c:v>
                </c:pt>
                <c:pt idx="255">
                  <c:v>15</c:v>
                </c:pt>
                <c:pt idx="256">
                  <c:v>15</c:v>
                </c:pt>
                <c:pt idx="257">
                  <c:v>15</c:v>
                </c:pt>
                <c:pt idx="258">
                  <c:v>15</c:v>
                </c:pt>
                <c:pt idx="259">
                  <c:v>15</c:v>
                </c:pt>
                <c:pt idx="260">
                  <c:v>15</c:v>
                </c:pt>
                <c:pt idx="261">
                  <c:v>15</c:v>
                </c:pt>
                <c:pt idx="262">
                  <c:v>15</c:v>
                </c:pt>
                <c:pt idx="263">
                  <c:v>15</c:v>
                </c:pt>
                <c:pt idx="264">
                  <c:v>15</c:v>
                </c:pt>
                <c:pt idx="265">
                  <c:v>15</c:v>
                </c:pt>
                <c:pt idx="266">
                  <c:v>15</c:v>
                </c:pt>
                <c:pt idx="267">
                  <c:v>15</c:v>
                </c:pt>
                <c:pt idx="268">
                  <c:v>15</c:v>
                </c:pt>
                <c:pt idx="269">
                  <c:v>15</c:v>
                </c:pt>
                <c:pt idx="270">
                  <c:v>15</c:v>
                </c:pt>
                <c:pt idx="271">
                  <c:v>15</c:v>
                </c:pt>
                <c:pt idx="272">
                  <c:v>15</c:v>
                </c:pt>
                <c:pt idx="273">
                  <c:v>15</c:v>
                </c:pt>
                <c:pt idx="274">
                  <c:v>15</c:v>
                </c:pt>
                <c:pt idx="275">
                  <c:v>15</c:v>
                </c:pt>
                <c:pt idx="276">
                  <c:v>15</c:v>
                </c:pt>
                <c:pt idx="277">
                  <c:v>15</c:v>
                </c:pt>
                <c:pt idx="278">
                  <c:v>15</c:v>
                </c:pt>
                <c:pt idx="279">
                  <c:v>15</c:v>
                </c:pt>
                <c:pt idx="280">
                  <c:v>15</c:v>
                </c:pt>
                <c:pt idx="281">
                  <c:v>15</c:v>
                </c:pt>
                <c:pt idx="282">
                  <c:v>15</c:v>
                </c:pt>
                <c:pt idx="283">
                  <c:v>15</c:v>
                </c:pt>
                <c:pt idx="284">
                  <c:v>15</c:v>
                </c:pt>
                <c:pt idx="285">
                  <c:v>15</c:v>
                </c:pt>
                <c:pt idx="286">
                  <c:v>15</c:v>
                </c:pt>
                <c:pt idx="287">
                  <c:v>15</c:v>
                </c:pt>
                <c:pt idx="288">
                  <c:v>14</c:v>
                </c:pt>
                <c:pt idx="289">
                  <c:v>14</c:v>
                </c:pt>
                <c:pt idx="290">
                  <c:v>14</c:v>
                </c:pt>
                <c:pt idx="291">
                  <c:v>14</c:v>
                </c:pt>
                <c:pt idx="292">
                  <c:v>15</c:v>
                </c:pt>
                <c:pt idx="293">
                  <c:v>15</c:v>
                </c:pt>
                <c:pt idx="294">
                  <c:v>15</c:v>
                </c:pt>
                <c:pt idx="295">
                  <c:v>15</c:v>
                </c:pt>
                <c:pt idx="296">
                  <c:v>15</c:v>
                </c:pt>
                <c:pt idx="297">
                  <c:v>15</c:v>
                </c:pt>
                <c:pt idx="298">
                  <c:v>15</c:v>
                </c:pt>
                <c:pt idx="299">
                  <c:v>15</c:v>
                </c:pt>
                <c:pt idx="300">
                  <c:v>15</c:v>
                </c:pt>
                <c:pt idx="301">
                  <c:v>15</c:v>
                </c:pt>
                <c:pt idx="302">
                  <c:v>15</c:v>
                </c:pt>
                <c:pt idx="303">
                  <c:v>15</c:v>
                </c:pt>
                <c:pt idx="304">
                  <c:v>15</c:v>
                </c:pt>
                <c:pt idx="305">
                  <c:v>15</c:v>
                </c:pt>
                <c:pt idx="306">
                  <c:v>15</c:v>
                </c:pt>
                <c:pt idx="307">
                  <c:v>15</c:v>
                </c:pt>
                <c:pt idx="308">
                  <c:v>15</c:v>
                </c:pt>
                <c:pt idx="309">
                  <c:v>15</c:v>
                </c:pt>
                <c:pt idx="310">
                  <c:v>15</c:v>
                </c:pt>
                <c:pt idx="311">
                  <c:v>15</c:v>
                </c:pt>
                <c:pt idx="312">
                  <c:v>15</c:v>
                </c:pt>
                <c:pt idx="313">
                  <c:v>15</c:v>
                </c:pt>
                <c:pt idx="314">
                  <c:v>15</c:v>
                </c:pt>
                <c:pt idx="315">
                  <c:v>15</c:v>
                </c:pt>
                <c:pt idx="316">
                  <c:v>15</c:v>
                </c:pt>
                <c:pt idx="317">
                  <c:v>15</c:v>
                </c:pt>
                <c:pt idx="318">
                  <c:v>15</c:v>
                </c:pt>
                <c:pt idx="319">
                  <c:v>15</c:v>
                </c:pt>
                <c:pt idx="320">
                  <c:v>15</c:v>
                </c:pt>
                <c:pt idx="321">
                  <c:v>15</c:v>
                </c:pt>
                <c:pt idx="322">
                  <c:v>15</c:v>
                </c:pt>
                <c:pt idx="323">
                  <c:v>15</c:v>
                </c:pt>
                <c:pt idx="324">
                  <c:v>15</c:v>
                </c:pt>
                <c:pt idx="325">
                  <c:v>15</c:v>
                </c:pt>
                <c:pt idx="326">
                  <c:v>15</c:v>
                </c:pt>
                <c:pt idx="327">
                  <c:v>15</c:v>
                </c:pt>
                <c:pt idx="328">
                  <c:v>15</c:v>
                </c:pt>
                <c:pt idx="329">
                  <c:v>15</c:v>
                </c:pt>
                <c:pt idx="330">
                  <c:v>15</c:v>
                </c:pt>
                <c:pt idx="331">
                  <c:v>15</c:v>
                </c:pt>
                <c:pt idx="332">
                  <c:v>14</c:v>
                </c:pt>
                <c:pt idx="333">
                  <c:v>15</c:v>
                </c:pt>
                <c:pt idx="334">
                  <c:v>15</c:v>
                </c:pt>
                <c:pt idx="335">
                  <c:v>15</c:v>
                </c:pt>
                <c:pt idx="336">
                  <c:v>15</c:v>
                </c:pt>
                <c:pt idx="337">
                  <c:v>15</c:v>
                </c:pt>
                <c:pt idx="338">
                  <c:v>15</c:v>
                </c:pt>
                <c:pt idx="339">
                  <c:v>15</c:v>
                </c:pt>
                <c:pt idx="340">
                  <c:v>15</c:v>
                </c:pt>
                <c:pt idx="341">
                  <c:v>15</c:v>
                </c:pt>
                <c:pt idx="342">
                  <c:v>15</c:v>
                </c:pt>
                <c:pt idx="343">
                  <c:v>15</c:v>
                </c:pt>
                <c:pt idx="344">
                  <c:v>15</c:v>
                </c:pt>
                <c:pt idx="345">
                  <c:v>15</c:v>
                </c:pt>
                <c:pt idx="346">
                  <c:v>15</c:v>
                </c:pt>
                <c:pt idx="347">
                  <c:v>15</c:v>
                </c:pt>
                <c:pt idx="348">
                  <c:v>15</c:v>
                </c:pt>
                <c:pt idx="349">
                  <c:v>15</c:v>
                </c:pt>
                <c:pt idx="350">
                  <c:v>15</c:v>
                </c:pt>
                <c:pt idx="351">
                  <c:v>15</c:v>
                </c:pt>
                <c:pt idx="352">
                  <c:v>15</c:v>
                </c:pt>
                <c:pt idx="353">
                  <c:v>15</c:v>
                </c:pt>
                <c:pt idx="354">
                  <c:v>15</c:v>
                </c:pt>
                <c:pt idx="355">
                  <c:v>15</c:v>
                </c:pt>
                <c:pt idx="356">
                  <c:v>15</c:v>
                </c:pt>
                <c:pt idx="357">
                  <c:v>15</c:v>
                </c:pt>
                <c:pt idx="358">
                  <c:v>15</c:v>
                </c:pt>
                <c:pt idx="359">
                  <c:v>15</c:v>
                </c:pt>
                <c:pt idx="360">
                  <c:v>15</c:v>
                </c:pt>
                <c:pt idx="361">
                  <c:v>15</c:v>
                </c:pt>
                <c:pt idx="362">
                  <c:v>15</c:v>
                </c:pt>
                <c:pt idx="363">
                  <c:v>15</c:v>
                </c:pt>
                <c:pt idx="364">
                  <c:v>15</c:v>
                </c:pt>
                <c:pt idx="365">
                  <c:v>15</c:v>
                </c:pt>
                <c:pt idx="366">
                  <c:v>15</c:v>
                </c:pt>
                <c:pt idx="367">
                  <c:v>15</c:v>
                </c:pt>
                <c:pt idx="368">
                  <c:v>15</c:v>
                </c:pt>
                <c:pt idx="369">
                  <c:v>15</c:v>
                </c:pt>
                <c:pt idx="370">
                  <c:v>15</c:v>
                </c:pt>
                <c:pt idx="371">
                  <c:v>15</c:v>
                </c:pt>
                <c:pt idx="372">
                  <c:v>15</c:v>
                </c:pt>
                <c:pt idx="373">
                  <c:v>15</c:v>
                </c:pt>
                <c:pt idx="374">
                  <c:v>15</c:v>
                </c:pt>
                <c:pt idx="375">
                  <c:v>15</c:v>
                </c:pt>
                <c:pt idx="376">
                  <c:v>15</c:v>
                </c:pt>
                <c:pt idx="377">
                  <c:v>15</c:v>
                </c:pt>
                <c:pt idx="378">
                  <c:v>15</c:v>
                </c:pt>
                <c:pt idx="379">
                  <c:v>15</c:v>
                </c:pt>
                <c:pt idx="380">
                  <c:v>15</c:v>
                </c:pt>
                <c:pt idx="381">
                  <c:v>15</c:v>
                </c:pt>
                <c:pt idx="382">
                  <c:v>15</c:v>
                </c:pt>
                <c:pt idx="383">
                  <c:v>15</c:v>
                </c:pt>
                <c:pt idx="384">
                  <c:v>15</c:v>
                </c:pt>
                <c:pt idx="385">
                  <c:v>15</c:v>
                </c:pt>
                <c:pt idx="386">
                  <c:v>15</c:v>
                </c:pt>
                <c:pt idx="387">
                  <c:v>15</c:v>
                </c:pt>
                <c:pt idx="388">
                  <c:v>15</c:v>
                </c:pt>
                <c:pt idx="389">
                  <c:v>15</c:v>
                </c:pt>
                <c:pt idx="390">
                  <c:v>15</c:v>
                </c:pt>
                <c:pt idx="391">
                  <c:v>15</c:v>
                </c:pt>
                <c:pt idx="392">
                  <c:v>15</c:v>
                </c:pt>
                <c:pt idx="393">
                  <c:v>15</c:v>
                </c:pt>
                <c:pt idx="394">
                  <c:v>15</c:v>
                </c:pt>
                <c:pt idx="395">
                  <c:v>15</c:v>
                </c:pt>
                <c:pt idx="396">
                  <c:v>15</c:v>
                </c:pt>
                <c:pt idx="397">
                  <c:v>15</c:v>
                </c:pt>
                <c:pt idx="398">
                  <c:v>15</c:v>
                </c:pt>
                <c:pt idx="399">
                  <c:v>15</c:v>
                </c:pt>
                <c:pt idx="400">
                  <c:v>15</c:v>
                </c:pt>
                <c:pt idx="401">
                  <c:v>15</c:v>
                </c:pt>
                <c:pt idx="402">
                  <c:v>15</c:v>
                </c:pt>
                <c:pt idx="403">
                  <c:v>15</c:v>
                </c:pt>
                <c:pt idx="404">
                  <c:v>15</c:v>
                </c:pt>
                <c:pt idx="405">
                  <c:v>15</c:v>
                </c:pt>
                <c:pt idx="406">
                  <c:v>15</c:v>
                </c:pt>
                <c:pt idx="407">
                  <c:v>15</c:v>
                </c:pt>
                <c:pt idx="408">
                  <c:v>15</c:v>
                </c:pt>
                <c:pt idx="409">
                  <c:v>15</c:v>
                </c:pt>
                <c:pt idx="410">
                  <c:v>15</c:v>
                </c:pt>
                <c:pt idx="411">
                  <c:v>15</c:v>
                </c:pt>
                <c:pt idx="412">
                  <c:v>15</c:v>
                </c:pt>
                <c:pt idx="413">
                  <c:v>15</c:v>
                </c:pt>
                <c:pt idx="414">
                  <c:v>15</c:v>
                </c:pt>
                <c:pt idx="415">
                  <c:v>14</c:v>
                </c:pt>
                <c:pt idx="416">
                  <c:v>15</c:v>
                </c:pt>
                <c:pt idx="417">
                  <c:v>15</c:v>
                </c:pt>
                <c:pt idx="418">
                  <c:v>15</c:v>
                </c:pt>
                <c:pt idx="419">
                  <c:v>15</c:v>
                </c:pt>
                <c:pt idx="420">
                  <c:v>15</c:v>
                </c:pt>
                <c:pt idx="421">
                  <c:v>14</c:v>
                </c:pt>
                <c:pt idx="422">
                  <c:v>15</c:v>
                </c:pt>
                <c:pt idx="423">
                  <c:v>15</c:v>
                </c:pt>
                <c:pt idx="424">
                  <c:v>15</c:v>
                </c:pt>
                <c:pt idx="425">
                  <c:v>15</c:v>
                </c:pt>
                <c:pt idx="426">
                  <c:v>15</c:v>
                </c:pt>
                <c:pt idx="427">
                  <c:v>15</c:v>
                </c:pt>
                <c:pt idx="428">
                  <c:v>15</c:v>
                </c:pt>
                <c:pt idx="429">
                  <c:v>15</c:v>
                </c:pt>
                <c:pt idx="430">
                  <c:v>15</c:v>
                </c:pt>
                <c:pt idx="431">
                  <c:v>14</c:v>
                </c:pt>
                <c:pt idx="432">
                  <c:v>15</c:v>
                </c:pt>
                <c:pt idx="433">
                  <c:v>15</c:v>
                </c:pt>
                <c:pt idx="434">
                  <c:v>15</c:v>
                </c:pt>
                <c:pt idx="435">
                  <c:v>15</c:v>
                </c:pt>
                <c:pt idx="436">
                  <c:v>15</c:v>
                </c:pt>
                <c:pt idx="437">
                  <c:v>15</c:v>
                </c:pt>
                <c:pt idx="438">
                  <c:v>15</c:v>
                </c:pt>
                <c:pt idx="439">
                  <c:v>15</c:v>
                </c:pt>
                <c:pt idx="440">
                  <c:v>15</c:v>
                </c:pt>
                <c:pt idx="441">
                  <c:v>15</c:v>
                </c:pt>
                <c:pt idx="442">
                  <c:v>15</c:v>
                </c:pt>
                <c:pt idx="443">
                  <c:v>15</c:v>
                </c:pt>
                <c:pt idx="444">
                  <c:v>15</c:v>
                </c:pt>
                <c:pt idx="445">
                  <c:v>15</c:v>
                </c:pt>
                <c:pt idx="446">
                  <c:v>15</c:v>
                </c:pt>
                <c:pt idx="447">
                  <c:v>15</c:v>
                </c:pt>
                <c:pt idx="448">
                  <c:v>15</c:v>
                </c:pt>
                <c:pt idx="449">
                  <c:v>15</c:v>
                </c:pt>
                <c:pt idx="450">
                  <c:v>15</c:v>
                </c:pt>
                <c:pt idx="451">
                  <c:v>15</c:v>
                </c:pt>
                <c:pt idx="452">
                  <c:v>15</c:v>
                </c:pt>
                <c:pt idx="453">
                  <c:v>15</c:v>
                </c:pt>
                <c:pt idx="454">
                  <c:v>15</c:v>
                </c:pt>
                <c:pt idx="455">
                  <c:v>15</c:v>
                </c:pt>
                <c:pt idx="456">
                  <c:v>15</c:v>
                </c:pt>
                <c:pt idx="457">
                  <c:v>15</c:v>
                </c:pt>
                <c:pt idx="458">
                  <c:v>15</c:v>
                </c:pt>
                <c:pt idx="459">
                  <c:v>15</c:v>
                </c:pt>
                <c:pt idx="460">
                  <c:v>15</c:v>
                </c:pt>
                <c:pt idx="461">
                  <c:v>15</c:v>
                </c:pt>
                <c:pt idx="462">
                  <c:v>15</c:v>
                </c:pt>
                <c:pt idx="463">
                  <c:v>15</c:v>
                </c:pt>
                <c:pt idx="464">
                  <c:v>15</c:v>
                </c:pt>
                <c:pt idx="465">
                  <c:v>15</c:v>
                </c:pt>
                <c:pt idx="466">
                  <c:v>15</c:v>
                </c:pt>
                <c:pt idx="467">
                  <c:v>15</c:v>
                </c:pt>
                <c:pt idx="468">
                  <c:v>15</c:v>
                </c:pt>
                <c:pt idx="469">
                  <c:v>15</c:v>
                </c:pt>
                <c:pt idx="470">
                  <c:v>15</c:v>
                </c:pt>
                <c:pt idx="471">
                  <c:v>15</c:v>
                </c:pt>
                <c:pt idx="472">
                  <c:v>15</c:v>
                </c:pt>
                <c:pt idx="473">
                  <c:v>15</c:v>
                </c:pt>
                <c:pt idx="474">
                  <c:v>15</c:v>
                </c:pt>
                <c:pt idx="475">
                  <c:v>15</c:v>
                </c:pt>
                <c:pt idx="476">
                  <c:v>15</c:v>
                </c:pt>
                <c:pt idx="477">
                  <c:v>15</c:v>
                </c:pt>
                <c:pt idx="478">
                  <c:v>15</c:v>
                </c:pt>
                <c:pt idx="479">
                  <c:v>15</c:v>
                </c:pt>
                <c:pt idx="480">
                  <c:v>15</c:v>
                </c:pt>
                <c:pt idx="481">
                  <c:v>15</c:v>
                </c:pt>
                <c:pt idx="482">
                  <c:v>15</c:v>
                </c:pt>
                <c:pt idx="483">
                  <c:v>15</c:v>
                </c:pt>
                <c:pt idx="484">
                  <c:v>15</c:v>
                </c:pt>
                <c:pt idx="485">
                  <c:v>15</c:v>
                </c:pt>
                <c:pt idx="486">
                  <c:v>15</c:v>
                </c:pt>
                <c:pt idx="487">
                  <c:v>15</c:v>
                </c:pt>
                <c:pt idx="488">
                  <c:v>15</c:v>
                </c:pt>
                <c:pt idx="489">
                  <c:v>15</c:v>
                </c:pt>
                <c:pt idx="490">
                  <c:v>15</c:v>
                </c:pt>
                <c:pt idx="491">
                  <c:v>15</c:v>
                </c:pt>
                <c:pt idx="492">
                  <c:v>15</c:v>
                </c:pt>
                <c:pt idx="493">
                  <c:v>15</c:v>
                </c:pt>
                <c:pt idx="494">
                  <c:v>15</c:v>
                </c:pt>
                <c:pt idx="495">
                  <c:v>15</c:v>
                </c:pt>
                <c:pt idx="496">
                  <c:v>15</c:v>
                </c:pt>
                <c:pt idx="497">
                  <c:v>15</c:v>
                </c:pt>
                <c:pt idx="498">
                  <c:v>15</c:v>
                </c:pt>
                <c:pt idx="499">
                  <c:v>15</c:v>
                </c:pt>
                <c:pt idx="500">
                  <c:v>15</c:v>
                </c:pt>
                <c:pt idx="501">
                  <c:v>15</c:v>
                </c:pt>
                <c:pt idx="502">
                  <c:v>15</c:v>
                </c:pt>
                <c:pt idx="503">
                  <c:v>15</c:v>
                </c:pt>
                <c:pt idx="504">
                  <c:v>15</c:v>
                </c:pt>
                <c:pt idx="505">
                  <c:v>15</c:v>
                </c:pt>
                <c:pt idx="506">
                  <c:v>15</c:v>
                </c:pt>
                <c:pt idx="507">
                  <c:v>15</c:v>
                </c:pt>
                <c:pt idx="508">
                  <c:v>15</c:v>
                </c:pt>
                <c:pt idx="509">
                  <c:v>15</c:v>
                </c:pt>
                <c:pt idx="510">
                  <c:v>15</c:v>
                </c:pt>
                <c:pt idx="511">
                  <c:v>15</c:v>
                </c:pt>
                <c:pt idx="512">
                  <c:v>15</c:v>
                </c:pt>
                <c:pt idx="513">
                  <c:v>15</c:v>
                </c:pt>
                <c:pt idx="514">
                  <c:v>15</c:v>
                </c:pt>
                <c:pt idx="515">
                  <c:v>15</c:v>
                </c:pt>
                <c:pt idx="516">
                  <c:v>15</c:v>
                </c:pt>
                <c:pt idx="517">
                  <c:v>15</c:v>
                </c:pt>
                <c:pt idx="518">
                  <c:v>15</c:v>
                </c:pt>
                <c:pt idx="519">
                  <c:v>15</c:v>
                </c:pt>
                <c:pt idx="520">
                  <c:v>15</c:v>
                </c:pt>
                <c:pt idx="521">
                  <c:v>15</c:v>
                </c:pt>
                <c:pt idx="522">
                  <c:v>14</c:v>
                </c:pt>
                <c:pt idx="523">
                  <c:v>15</c:v>
                </c:pt>
                <c:pt idx="524">
                  <c:v>15</c:v>
                </c:pt>
                <c:pt idx="525">
                  <c:v>15</c:v>
                </c:pt>
                <c:pt idx="526">
                  <c:v>15</c:v>
                </c:pt>
                <c:pt idx="527">
                  <c:v>15</c:v>
                </c:pt>
                <c:pt idx="528">
                  <c:v>15</c:v>
                </c:pt>
                <c:pt idx="529">
                  <c:v>15</c:v>
                </c:pt>
                <c:pt idx="530">
                  <c:v>15</c:v>
                </c:pt>
                <c:pt idx="531">
                  <c:v>15</c:v>
                </c:pt>
                <c:pt idx="532">
                  <c:v>15</c:v>
                </c:pt>
                <c:pt idx="533">
                  <c:v>15</c:v>
                </c:pt>
                <c:pt idx="534">
                  <c:v>15</c:v>
                </c:pt>
                <c:pt idx="535">
                  <c:v>15</c:v>
                </c:pt>
                <c:pt idx="536">
                  <c:v>15</c:v>
                </c:pt>
                <c:pt idx="537">
                  <c:v>15</c:v>
                </c:pt>
                <c:pt idx="538">
                  <c:v>15</c:v>
                </c:pt>
                <c:pt idx="539">
                  <c:v>15</c:v>
                </c:pt>
                <c:pt idx="540">
                  <c:v>15</c:v>
                </c:pt>
                <c:pt idx="541">
                  <c:v>15</c:v>
                </c:pt>
                <c:pt idx="542">
                  <c:v>15</c:v>
                </c:pt>
                <c:pt idx="543">
                  <c:v>15</c:v>
                </c:pt>
                <c:pt idx="544">
                  <c:v>15</c:v>
                </c:pt>
                <c:pt idx="545">
                  <c:v>15</c:v>
                </c:pt>
                <c:pt idx="546">
                  <c:v>15</c:v>
                </c:pt>
                <c:pt idx="547">
                  <c:v>15</c:v>
                </c:pt>
                <c:pt idx="548">
                  <c:v>15</c:v>
                </c:pt>
                <c:pt idx="549">
                  <c:v>15</c:v>
                </c:pt>
                <c:pt idx="550">
                  <c:v>15</c:v>
                </c:pt>
                <c:pt idx="551">
                  <c:v>15</c:v>
                </c:pt>
                <c:pt idx="552">
                  <c:v>15</c:v>
                </c:pt>
                <c:pt idx="553">
                  <c:v>15</c:v>
                </c:pt>
                <c:pt idx="554">
                  <c:v>15</c:v>
                </c:pt>
                <c:pt idx="555">
                  <c:v>15</c:v>
                </c:pt>
                <c:pt idx="556">
                  <c:v>15</c:v>
                </c:pt>
                <c:pt idx="557">
                  <c:v>15</c:v>
                </c:pt>
                <c:pt idx="558">
                  <c:v>15</c:v>
                </c:pt>
                <c:pt idx="559">
                  <c:v>15</c:v>
                </c:pt>
                <c:pt idx="560">
                  <c:v>15</c:v>
                </c:pt>
                <c:pt idx="561">
                  <c:v>15</c:v>
                </c:pt>
                <c:pt idx="562">
                  <c:v>15</c:v>
                </c:pt>
                <c:pt idx="563">
                  <c:v>15</c:v>
                </c:pt>
                <c:pt idx="564">
                  <c:v>15</c:v>
                </c:pt>
                <c:pt idx="565">
                  <c:v>15</c:v>
                </c:pt>
                <c:pt idx="566">
                  <c:v>15</c:v>
                </c:pt>
                <c:pt idx="567">
                  <c:v>15</c:v>
                </c:pt>
                <c:pt idx="568">
                  <c:v>15</c:v>
                </c:pt>
                <c:pt idx="569">
                  <c:v>15</c:v>
                </c:pt>
                <c:pt idx="570">
                  <c:v>15</c:v>
                </c:pt>
                <c:pt idx="571">
                  <c:v>15</c:v>
                </c:pt>
                <c:pt idx="572">
                  <c:v>15</c:v>
                </c:pt>
                <c:pt idx="573">
                  <c:v>15</c:v>
                </c:pt>
                <c:pt idx="574">
                  <c:v>15</c:v>
                </c:pt>
                <c:pt idx="575">
                  <c:v>15</c:v>
                </c:pt>
                <c:pt idx="576">
                  <c:v>15</c:v>
                </c:pt>
                <c:pt idx="577">
                  <c:v>15</c:v>
                </c:pt>
                <c:pt idx="578">
                  <c:v>15</c:v>
                </c:pt>
                <c:pt idx="579">
                  <c:v>15</c:v>
                </c:pt>
                <c:pt idx="580">
                  <c:v>15</c:v>
                </c:pt>
                <c:pt idx="581">
                  <c:v>15</c:v>
                </c:pt>
                <c:pt idx="582">
                  <c:v>15</c:v>
                </c:pt>
                <c:pt idx="583">
                  <c:v>15</c:v>
                </c:pt>
                <c:pt idx="584">
                  <c:v>15</c:v>
                </c:pt>
                <c:pt idx="585">
                  <c:v>15</c:v>
                </c:pt>
                <c:pt idx="586">
                  <c:v>15</c:v>
                </c:pt>
                <c:pt idx="587">
                  <c:v>15</c:v>
                </c:pt>
                <c:pt idx="588">
                  <c:v>15</c:v>
                </c:pt>
                <c:pt idx="589">
                  <c:v>15</c:v>
                </c:pt>
                <c:pt idx="590">
                  <c:v>15</c:v>
                </c:pt>
                <c:pt idx="591">
                  <c:v>15</c:v>
                </c:pt>
                <c:pt idx="592">
                  <c:v>15</c:v>
                </c:pt>
                <c:pt idx="593">
                  <c:v>15</c:v>
                </c:pt>
                <c:pt idx="594">
                  <c:v>15</c:v>
                </c:pt>
                <c:pt idx="595">
                  <c:v>15</c:v>
                </c:pt>
                <c:pt idx="596">
                  <c:v>15</c:v>
                </c:pt>
                <c:pt idx="597">
                  <c:v>15</c:v>
                </c:pt>
                <c:pt idx="598">
                  <c:v>15</c:v>
                </c:pt>
                <c:pt idx="599">
                  <c:v>15</c:v>
                </c:pt>
                <c:pt idx="600">
                  <c:v>15</c:v>
                </c:pt>
                <c:pt idx="601">
                  <c:v>15</c:v>
                </c:pt>
                <c:pt idx="602">
                  <c:v>15</c:v>
                </c:pt>
                <c:pt idx="603">
                  <c:v>15</c:v>
                </c:pt>
                <c:pt idx="604">
                  <c:v>15</c:v>
                </c:pt>
                <c:pt idx="605">
                  <c:v>15</c:v>
                </c:pt>
                <c:pt idx="606">
                  <c:v>15</c:v>
                </c:pt>
                <c:pt idx="607">
                  <c:v>15</c:v>
                </c:pt>
                <c:pt idx="608">
                  <c:v>15</c:v>
                </c:pt>
                <c:pt idx="609">
                  <c:v>15</c:v>
                </c:pt>
                <c:pt idx="610">
                  <c:v>15</c:v>
                </c:pt>
                <c:pt idx="611">
                  <c:v>15</c:v>
                </c:pt>
                <c:pt idx="612">
                  <c:v>15</c:v>
                </c:pt>
                <c:pt idx="613">
                  <c:v>15</c:v>
                </c:pt>
                <c:pt idx="614">
                  <c:v>15</c:v>
                </c:pt>
                <c:pt idx="615">
                  <c:v>15</c:v>
                </c:pt>
                <c:pt idx="616">
                  <c:v>15</c:v>
                </c:pt>
                <c:pt idx="617">
                  <c:v>15</c:v>
                </c:pt>
                <c:pt idx="618">
                  <c:v>15</c:v>
                </c:pt>
                <c:pt idx="619">
                  <c:v>15</c:v>
                </c:pt>
                <c:pt idx="620">
                  <c:v>15</c:v>
                </c:pt>
                <c:pt idx="621">
                  <c:v>15</c:v>
                </c:pt>
                <c:pt idx="622">
                  <c:v>15</c:v>
                </c:pt>
                <c:pt idx="623">
                  <c:v>15</c:v>
                </c:pt>
                <c:pt idx="624">
                  <c:v>15</c:v>
                </c:pt>
                <c:pt idx="625">
                  <c:v>15</c:v>
                </c:pt>
                <c:pt idx="626">
                  <c:v>15</c:v>
                </c:pt>
                <c:pt idx="627">
                  <c:v>15</c:v>
                </c:pt>
                <c:pt idx="628">
                  <c:v>15</c:v>
                </c:pt>
                <c:pt idx="629">
                  <c:v>15</c:v>
                </c:pt>
                <c:pt idx="630">
                  <c:v>15</c:v>
                </c:pt>
                <c:pt idx="631">
                  <c:v>15</c:v>
                </c:pt>
                <c:pt idx="632">
                  <c:v>15</c:v>
                </c:pt>
                <c:pt idx="633">
                  <c:v>15</c:v>
                </c:pt>
                <c:pt idx="634">
                  <c:v>15</c:v>
                </c:pt>
                <c:pt idx="635">
                  <c:v>15</c:v>
                </c:pt>
                <c:pt idx="636">
                  <c:v>15</c:v>
                </c:pt>
                <c:pt idx="637">
                  <c:v>15</c:v>
                </c:pt>
                <c:pt idx="638">
                  <c:v>15</c:v>
                </c:pt>
                <c:pt idx="639">
                  <c:v>15</c:v>
                </c:pt>
                <c:pt idx="640">
                  <c:v>15</c:v>
                </c:pt>
                <c:pt idx="641">
                  <c:v>15</c:v>
                </c:pt>
                <c:pt idx="642">
                  <c:v>15</c:v>
                </c:pt>
                <c:pt idx="643">
                  <c:v>15</c:v>
                </c:pt>
                <c:pt idx="644">
                  <c:v>15</c:v>
                </c:pt>
                <c:pt idx="645">
                  <c:v>15</c:v>
                </c:pt>
                <c:pt idx="646">
                  <c:v>15</c:v>
                </c:pt>
                <c:pt idx="647">
                  <c:v>15</c:v>
                </c:pt>
                <c:pt idx="648">
                  <c:v>15</c:v>
                </c:pt>
                <c:pt idx="649">
                  <c:v>15</c:v>
                </c:pt>
                <c:pt idx="650">
                  <c:v>15</c:v>
                </c:pt>
                <c:pt idx="651">
                  <c:v>15</c:v>
                </c:pt>
                <c:pt idx="652">
                  <c:v>15</c:v>
                </c:pt>
                <c:pt idx="653">
                  <c:v>15</c:v>
                </c:pt>
                <c:pt idx="654">
                  <c:v>15</c:v>
                </c:pt>
                <c:pt idx="655">
                  <c:v>15</c:v>
                </c:pt>
                <c:pt idx="656">
                  <c:v>15</c:v>
                </c:pt>
                <c:pt idx="657">
                  <c:v>15</c:v>
                </c:pt>
                <c:pt idx="658">
                  <c:v>15</c:v>
                </c:pt>
                <c:pt idx="659">
                  <c:v>15</c:v>
                </c:pt>
                <c:pt idx="660">
                  <c:v>15</c:v>
                </c:pt>
                <c:pt idx="661">
                  <c:v>15</c:v>
                </c:pt>
                <c:pt idx="662">
                  <c:v>15</c:v>
                </c:pt>
                <c:pt idx="663">
                  <c:v>15</c:v>
                </c:pt>
                <c:pt idx="664">
                  <c:v>15</c:v>
                </c:pt>
                <c:pt idx="665">
                  <c:v>15</c:v>
                </c:pt>
                <c:pt idx="666">
                  <c:v>15</c:v>
                </c:pt>
                <c:pt idx="667">
                  <c:v>15</c:v>
                </c:pt>
                <c:pt idx="668">
                  <c:v>14</c:v>
                </c:pt>
                <c:pt idx="669">
                  <c:v>14</c:v>
                </c:pt>
                <c:pt idx="670">
                  <c:v>15</c:v>
                </c:pt>
                <c:pt idx="671">
                  <c:v>15</c:v>
                </c:pt>
                <c:pt idx="672">
                  <c:v>15</c:v>
                </c:pt>
                <c:pt idx="673">
                  <c:v>15</c:v>
                </c:pt>
                <c:pt idx="674">
                  <c:v>15</c:v>
                </c:pt>
                <c:pt idx="675">
                  <c:v>15</c:v>
                </c:pt>
                <c:pt idx="676">
                  <c:v>15</c:v>
                </c:pt>
                <c:pt idx="677">
                  <c:v>14</c:v>
                </c:pt>
                <c:pt idx="678">
                  <c:v>15</c:v>
                </c:pt>
                <c:pt idx="679">
                  <c:v>15</c:v>
                </c:pt>
                <c:pt idx="680">
                  <c:v>15</c:v>
                </c:pt>
                <c:pt idx="681">
                  <c:v>15</c:v>
                </c:pt>
                <c:pt idx="682">
                  <c:v>15</c:v>
                </c:pt>
                <c:pt idx="683">
                  <c:v>15</c:v>
                </c:pt>
                <c:pt idx="684">
                  <c:v>15</c:v>
                </c:pt>
                <c:pt idx="685">
                  <c:v>15</c:v>
                </c:pt>
                <c:pt idx="686">
                  <c:v>15</c:v>
                </c:pt>
                <c:pt idx="687">
                  <c:v>15</c:v>
                </c:pt>
                <c:pt idx="688">
                  <c:v>15</c:v>
                </c:pt>
                <c:pt idx="689">
                  <c:v>15</c:v>
                </c:pt>
                <c:pt idx="690">
                  <c:v>14</c:v>
                </c:pt>
                <c:pt idx="691">
                  <c:v>14</c:v>
                </c:pt>
                <c:pt idx="692">
                  <c:v>15</c:v>
                </c:pt>
                <c:pt idx="693">
                  <c:v>15</c:v>
                </c:pt>
                <c:pt idx="694">
                  <c:v>15</c:v>
                </c:pt>
                <c:pt idx="695">
                  <c:v>14</c:v>
                </c:pt>
                <c:pt idx="696">
                  <c:v>15</c:v>
                </c:pt>
                <c:pt idx="697">
                  <c:v>14</c:v>
                </c:pt>
                <c:pt idx="698">
                  <c:v>15</c:v>
                </c:pt>
                <c:pt idx="699">
                  <c:v>15</c:v>
                </c:pt>
                <c:pt idx="700">
                  <c:v>15</c:v>
                </c:pt>
                <c:pt idx="701">
                  <c:v>15</c:v>
                </c:pt>
                <c:pt idx="702">
                  <c:v>15</c:v>
                </c:pt>
                <c:pt idx="703">
                  <c:v>15</c:v>
                </c:pt>
                <c:pt idx="704">
                  <c:v>15</c:v>
                </c:pt>
                <c:pt idx="705">
                  <c:v>15</c:v>
                </c:pt>
                <c:pt idx="706">
                  <c:v>15</c:v>
                </c:pt>
                <c:pt idx="707">
                  <c:v>15</c:v>
                </c:pt>
                <c:pt idx="708">
                  <c:v>15</c:v>
                </c:pt>
                <c:pt idx="709">
                  <c:v>14</c:v>
                </c:pt>
                <c:pt idx="710">
                  <c:v>15</c:v>
                </c:pt>
                <c:pt idx="711">
                  <c:v>14</c:v>
                </c:pt>
                <c:pt idx="712">
                  <c:v>14</c:v>
                </c:pt>
                <c:pt idx="713">
                  <c:v>14</c:v>
                </c:pt>
                <c:pt idx="714">
                  <c:v>15</c:v>
                </c:pt>
                <c:pt idx="715">
                  <c:v>15</c:v>
                </c:pt>
                <c:pt idx="716">
                  <c:v>15</c:v>
                </c:pt>
                <c:pt idx="717">
                  <c:v>15</c:v>
                </c:pt>
                <c:pt idx="718">
                  <c:v>15</c:v>
                </c:pt>
                <c:pt idx="719">
                  <c:v>15</c:v>
                </c:pt>
                <c:pt idx="720">
                  <c:v>15</c:v>
                </c:pt>
                <c:pt idx="721">
                  <c:v>15</c:v>
                </c:pt>
                <c:pt idx="722">
                  <c:v>15</c:v>
                </c:pt>
                <c:pt idx="723">
                  <c:v>15</c:v>
                </c:pt>
                <c:pt idx="724">
                  <c:v>15</c:v>
                </c:pt>
                <c:pt idx="725">
                  <c:v>15</c:v>
                </c:pt>
                <c:pt idx="726">
                  <c:v>15</c:v>
                </c:pt>
                <c:pt idx="727">
                  <c:v>15</c:v>
                </c:pt>
                <c:pt idx="728">
                  <c:v>15</c:v>
                </c:pt>
                <c:pt idx="729">
                  <c:v>15</c:v>
                </c:pt>
                <c:pt idx="730">
                  <c:v>15</c:v>
                </c:pt>
                <c:pt idx="731">
                  <c:v>14</c:v>
                </c:pt>
                <c:pt idx="732">
                  <c:v>15</c:v>
                </c:pt>
                <c:pt idx="733">
                  <c:v>15</c:v>
                </c:pt>
                <c:pt idx="734">
                  <c:v>15</c:v>
                </c:pt>
                <c:pt idx="735">
                  <c:v>15</c:v>
                </c:pt>
                <c:pt idx="736">
                  <c:v>15</c:v>
                </c:pt>
                <c:pt idx="737">
                  <c:v>15</c:v>
                </c:pt>
                <c:pt idx="738">
                  <c:v>15</c:v>
                </c:pt>
                <c:pt idx="739">
                  <c:v>14</c:v>
                </c:pt>
                <c:pt idx="740">
                  <c:v>15</c:v>
                </c:pt>
                <c:pt idx="741">
                  <c:v>15</c:v>
                </c:pt>
                <c:pt idx="742">
                  <c:v>15</c:v>
                </c:pt>
                <c:pt idx="743">
                  <c:v>15</c:v>
                </c:pt>
                <c:pt idx="744">
                  <c:v>15</c:v>
                </c:pt>
                <c:pt idx="745">
                  <c:v>15</c:v>
                </c:pt>
                <c:pt idx="746">
                  <c:v>15</c:v>
                </c:pt>
                <c:pt idx="747">
                  <c:v>15</c:v>
                </c:pt>
                <c:pt idx="748">
                  <c:v>15</c:v>
                </c:pt>
                <c:pt idx="749">
                  <c:v>15</c:v>
                </c:pt>
                <c:pt idx="750">
                  <c:v>15</c:v>
                </c:pt>
                <c:pt idx="751">
                  <c:v>15</c:v>
                </c:pt>
                <c:pt idx="752">
                  <c:v>14</c:v>
                </c:pt>
                <c:pt idx="753">
                  <c:v>15</c:v>
                </c:pt>
                <c:pt idx="754">
                  <c:v>15</c:v>
                </c:pt>
                <c:pt idx="755">
                  <c:v>15</c:v>
                </c:pt>
                <c:pt idx="756">
                  <c:v>15</c:v>
                </c:pt>
                <c:pt idx="757">
                  <c:v>15</c:v>
                </c:pt>
                <c:pt idx="758">
                  <c:v>15</c:v>
                </c:pt>
                <c:pt idx="759">
                  <c:v>15</c:v>
                </c:pt>
                <c:pt idx="760">
                  <c:v>15</c:v>
                </c:pt>
                <c:pt idx="761">
                  <c:v>15</c:v>
                </c:pt>
                <c:pt idx="762">
                  <c:v>15</c:v>
                </c:pt>
                <c:pt idx="763">
                  <c:v>15</c:v>
                </c:pt>
                <c:pt idx="764">
                  <c:v>15</c:v>
                </c:pt>
                <c:pt idx="765">
                  <c:v>15</c:v>
                </c:pt>
                <c:pt idx="766">
                  <c:v>15</c:v>
                </c:pt>
                <c:pt idx="767">
                  <c:v>15</c:v>
                </c:pt>
                <c:pt idx="768">
                  <c:v>15</c:v>
                </c:pt>
                <c:pt idx="769">
                  <c:v>15</c:v>
                </c:pt>
                <c:pt idx="770">
                  <c:v>15</c:v>
                </c:pt>
                <c:pt idx="771">
                  <c:v>15</c:v>
                </c:pt>
                <c:pt idx="772">
                  <c:v>15</c:v>
                </c:pt>
                <c:pt idx="773">
                  <c:v>15</c:v>
                </c:pt>
                <c:pt idx="774">
                  <c:v>15</c:v>
                </c:pt>
                <c:pt idx="775">
                  <c:v>15</c:v>
                </c:pt>
                <c:pt idx="776">
                  <c:v>15</c:v>
                </c:pt>
                <c:pt idx="777">
                  <c:v>15</c:v>
                </c:pt>
                <c:pt idx="778">
                  <c:v>15</c:v>
                </c:pt>
                <c:pt idx="779">
                  <c:v>15</c:v>
                </c:pt>
                <c:pt idx="780">
                  <c:v>15</c:v>
                </c:pt>
                <c:pt idx="781">
                  <c:v>15</c:v>
                </c:pt>
                <c:pt idx="782">
                  <c:v>15</c:v>
                </c:pt>
                <c:pt idx="783">
                  <c:v>15</c:v>
                </c:pt>
                <c:pt idx="784">
                  <c:v>15</c:v>
                </c:pt>
                <c:pt idx="785">
                  <c:v>15</c:v>
                </c:pt>
                <c:pt idx="786">
                  <c:v>15</c:v>
                </c:pt>
                <c:pt idx="787">
                  <c:v>15</c:v>
                </c:pt>
                <c:pt idx="788">
                  <c:v>15</c:v>
                </c:pt>
                <c:pt idx="789">
                  <c:v>15</c:v>
                </c:pt>
                <c:pt idx="790">
                  <c:v>15</c:v>
                </c:pt>
                <c:pt idx="791">
                  <c:v>15</c:v>
                </c:pt>
                <c:pt idx="792">
                  <c:v>15</c:v>
                </c:pt>
                <c:pt idx="793">
                  <c:v>15</c:v>
                </c:pt>
                <c:pt idx="794">
                  <c:v>15</c:v>
                </c:pt>
                <c:pt idx="795">
                  <c:v>15</c:v>
                </c:pt>
                <c:pt idx="796">
                  <c:v>15</c:v>
                </c:pt>
                <c:pt idx="797">
                  <c:v>15</c:v>
                </c:pt>
                <c:pt idx="798">
                  <c:v>15</c:v>
                </c:pt>
                <c:pt idx="799">
                  <c:v>15</c:v>
                </c:pt>
                <c:pt idx="800">
                  <c:v>15</c:v>
                </c:pt>
                <c:pt idx="801">
                  <c:v>15</c:v>
                </c:pt>
                <c:pt idx="802">
                  <c:v>15</c:v>
                </c:pt>
                <c:pt idx="803">
                  <c:v>15</c:v>
                </c:pt>
                <c:pt idx="804">
                  <c:v>15</c:v>
                </c:pt>
                <c:pt idx="805">
                  <c:v>15</c:v>
                </c:pt>
                <c:pt idx="806">
                  <c:v>15</c:v>
                </c:pt>
                <c:pt idx="807">
                  <c:v>15</c:v>
                </c:pt>
                <c:pt idx="808">
                  <c:v>15</c:v>
                </c:pt>
                <c:pt idx="809">
                  <c:v>15</c:v>
                </c:pt>
                <c:pt idx="810">
                  <c:v>14</c:v>
                </c:pt>
                <c:pt idx="811">
                  <c:v>15</c:v>
                </c:pt>
                <c:pt idx="812">
                  <c:v>15</c:v>
                </c:pt>
                <c:pt idx="813">
                  <c:v>15</c:v>
                </c:pt>
                <c:pt idx="814">
                  <c:v>15</c:v>
                </c:pt>
                <c:pt idx="815">
                  <c:v>15</c:v>
                </c:pt>
                <c:pt idx="816">
                  <c:v>15</c:v>
                </c:pt>
                <c:pt idx="817">
                  <c:v>15</c:v>
                </c:pt>
                <c:pt idx="818">
                  <c:v>15</c:v>
                </c:pt>
                <c:pt idx="819">
                  <c:v>15</c:v>
                </c:pt>
                <c:pt idx="820">
                  <c:v>15</c:v>
                </c:pt>
                <c:pt idx="821">
                  <c:v>15</c:v>
                </c:pt>
                <c:pt idx="822">
                  <c:v>15</c:v>
                </c:pt>
                <c:pt idx="823">
                  <c:v>15</c:v>
                </c:pt>
                <c:pt idx="824">
                  <c:v>15</c:v>
                </c:pt>
                <c:pt idx="825">
                  <c:v>15</c:v>
                </c:pt>
                <c:pt idx="826">
                  <c:v>15</c:v>
                </c:pt>
                <c:pt idx="827">
                  <c:v>15</c:v>
                </c:pt>
                <c:pt idx="828">
                  <c:v>15</c:v>
                </c:pt>
                <c:pt idx="829">
                  <c:v>15</c:v>
                </c:pt>
                <c:pt idx="830">
                  <c:v>15</c:v>
                </c:pt>
                <c:pt idx="831">
                  <c:v>15</c:v>
                </c:pt>
                <c:pt idx="832">
                  <c:v>15</c:v>
                </c:pt>
                <c:pt idx="833">
                  <c:v>15</c:v>
                </c:pt>
                <c:pt idx="834">
                  <c:v>15</c:v>
                </c:pt>
                <c:pt idx="835">
                  <c:v>15</c:v>
                </c:pt>
                <c:pt idx="836">
                  <c:v>15</c:v>
                </c:pt>
                <c:pt idx="837">
                  <c:v>15</c:v>
                </c:pt>
                <c:pt idx="838">
                  <c:v>15</c:v>
                </c:pt>
                <c:pt idx="839">
                  <c:v>15</c:v>
                </c:pt>
                <c:pt idx="840">
                  <c:v>15</c:v>
                </c:pt>
                <c:pt idx="841">
                  <c:v>15</c:v>
                </c:pt>
                <c:pt idx="842">
                  <c:v>15</c:v>
                </c:pt>
                <c:pt idx="843">
                  <c:v>15</c:v>
                </c:pt>
                <c:pt idx="844">
                  <c:v>15</c:v>
                </c:pt>
                <c:pt idx="845">
                  <c:v>15</c:v>
                </c:pt>
                <c:pt idx="846">
                  <c:v>15</c:v>
                </c:pt>
                <c:pt idx="847">
                  <c:v>15</c:v>
                </c:pt>
                <c:pt idx="848">
                  <c:v>15</c:v>
                </c:pt>
                <c:pt idx="849">
                  <c:v>15</c:v>
                </c:pt>
                <c:pt idx="850">
                  <c:v>15</c:v>
                </c:pt>
                <c:pt idx="851">
                  <c:v>15</c:v>
                </c:pt>
                <c:pt idx="852">
                  <c:v>15</c:v>
                </c:pt>
                <c:pt idx="853">
                  <c:v>15</c:v>
                </c:pt>
                <c:pt idx="854">
                  <c:v>14</c:v>
                </c:pt>
                <c:pt idx="855">
                  <c:v>15</c:v>
                </c:pt>
                <c:pt idx="856">
                  <c:v>15</c:v>
                </c:pt>
                <c:pt idx="857">
                  <c:v>15</c:v>
                </c:pt>
                <c:pt idx="858">
                  <c:v>15</c:v>
                </c:pt>
                <c:pt idx="859">
                  <c:v>15</c:v>
                </c:pt>
                <c:pt idx="860">
                  <c:v>15</c:v>
                </c:pt>
                <c:pt idx="861">
                  <c:v>15</c:v>
                </c:pt>
                <c:pt idx="862">
                  <c:v>15</c:v>
                </c:pt>
                <c:pt idx="863">
                  <c:v>15</c:v>
                </c:pt>
                <c:pt idx="864">
                  <c:v>15</c:v>
                </c:pt>
                <c:pt idx="865">
                  <c:v>15</c:v>
                </c:pt>
                <c:pt idx="866">
                  <c:v>15</c:v>
                </c:pt>
                <c:pt idx="867">
                  <c:v>15</c:v>
                </c:pt>
                <c:pt idx="868">
                  <c:v>15</c:v>
                </c:pt>
                <c:pt idx="869">
                  <c:v>15</c:v>
                </c:pt>
                <c:pt idx="870">
                  <c:v>14</c:v>
                </c:pt>
                <c:pt idx="871">
                  <c:v>15</c:v>
                </c:pt>
                <c:pt idx="872">
                  <c:v>15</c:v>
                </c:pt>
                <c:pt idx="873">
                  <c:v>15</c:v>
                </c:pt>
                <c:pt idx="874">
                  <c:v>14</c:v>
                </c:pt>
                <c:pt idx="875">
                  <c:v>15</c:v>
                </c:pt>
                <c:pt idx="876">
                  <c:v>15</c:v>
                </c:pt>
                <c:pt idx="877">
                  <c:v>15</c:v>
                </c:pt>
                <c:pt idx="878">
                  <c:v>15</c:v>
                </c:pt>
                <c:pt idx="879">
                  <c:v>15</c:v>
                </c:pt>
                <c:pt idx="880">
                  <c:v>15</c:v>
                </c:pt>
                <c:pt idx="881">
                  <c:v>15</c:v>
                </c:pt>
                <c:pt idx="882">
                  <c:v>15</c:v>
                </c:pt>
                <c:pt idx="883">
                  <c:v>15</c:v>
                </c:pt>
                <c:pt idx="884">
                  <c:v>15</c:v>
                </c:pt>
                <c:pt idx="885">
                  <c:v>15</c:v>
                </c:pt>
                <c:pt idx="886">
                  <c:v>14</c:v>
                </c:pt>
                <c:pt idx="887">
                  <c:v>15</c:v>
                </c:pt>
                <c:pt idx="888">
                  <c:v>14</c:v>
                </c:pt>
                <c:pt idx="889">
                  <c:v>15</c:v>
                </c:pt>
                <c:pt idx="890">
                  <c:v>15</c:v>
                </c:pt>
                <c:pt idx="891">
                  <c:v>15</c:v>
                </c:pt>
                <c:pt idx="892">
                  <c:v>15</c:v>
                </c:pt>
                <c:pt idx="893">
                  <c:v>15</c:v>
                </c:pt>
                <c:pt idx="894">
                  <c:v>15</c:v>
                </c:pt>
                <c:pt idx="895">
                  <c:v>15</c:v>
                </c:pt>
                <c:pt idx="896">
                  <c:v>15</c:v>
                </c:pt>
                <c:pt idx="897">
                  <c:v>15</c:v>
                </c:pt>
                <c:pt idx="898">
                  <c:v>15</c:v>
                </c:pt>
                <c:pt idx="899">
                  <c:v>15</c:v>
                </c:pt>
                <c:pt idx="900">
                  <c:v>15</c:v>
                </c:pt>
                <c:pt idx="901">
                  <c:v>15</c:v>
                </c:pt>
                <c:pt idx="902">
                  <c:v>15</c:v>
                </c:pt>
                <c:pt idx="903">
                  <c:v>15</c:v>
                </c:pt>
                <c:pt idx="904">
                  <c:v>15</c:v>
                </c:pt>
                <c:pt idx="905">
                  <c:v>15</c:v>
                </c:pt>
                <c:pt idx="906">
                  <c:v>15</c:v>
                </c:pt>
                <c:pt idx="907">
                  <c:v>15</c:v>
                </c:pt>
                <c:pt idx="908">
                  <c:v>15</c:v>
                </c:pt>
                <c:pt idx="909">
                  <c:v>15</c:v>
                </c:pt>
                <c:pt idx="910">
                  <c:v>15</c:v>
                </c:pt>
                <c:pt idx="911">
                  <c:v>15</c:v>
                </c:pt>
                <c:pt idx="912">
                  <c:v>15</c:v>
                </c:pt>
                <c:pt idx="913">
                  <c:v>15</c:v>
                </c:pt>
                <c:pt idx="914">
                  <c:v>15</c:v>
                </c:pt>
                <c:pt idx="915">
                  <c:v>15</c:v>
                </c:pt>
                <c:pt idx="916">
                  <c:v>15</c:v>
                </c:pt>
                <c:pt idx="917">
                  <c:v>15</c:v>
                </c:pt>
                <c:pt idx="918">
                  <c:v>15</c:v>
                </c:pt>
                <c:pt idx="919">
                  <c:v>15</c:v>
                </c:pt>
                <c:pt idx="920">
                  <c:v>14</c:v>
                </c:pt>
                <c:pt idx="921">
                  <c:v>14</c:v>
                </c:pt>
                <c:pt idx="922">
                  <c:v>15</c:v>
                </c:pt>
                <c:pt idx="923">
                  <c:v>15</c:v>
                </c:pt>
                <c:pt idx="924">
                  <c:v>15</c:v>
                </c:pt>
                <c:pt idx="925">
                  <c:v>15</c:v>
                </c:pt>
                <c:pt idx="926">
                  <c:v>15</c:v>
                </c:pt>
                <c:pt idx="927">
                  <c:v>15</c:v>
                </c:pt>
                <c:pt idx="928">
                  <c:v>14</c:v>
                </c:pt>
                <c:pt idx="929">
                  <c:v>14</c:v>
                </c:pt>
                <c:pt idx="930">
                  <c:v>15</c:v>
                </c:pt>
                <c:pt idx="931">
                  <c:v>14</c:v>
                </c:pt>
                <c:pt idx="932">
                  <c:v>15</c:v>
                </c:pt>
                <c:pt idx="933">
                  <c:v>14</c:v>
                </c:pt>
                <c:pt idx="934">
                  <c:v>15</c:v>
                </c:pt>
                <c:pt idx="935">
                  <c:v>15</c:v>
                </c:pt>
                <c:pt idx="936">
                  <c:v>15</c:v>
                </c:pt>
                <c:pt idx="937">
                  <c:v>15</c:v>
                </c:pt>
                <c:pt idx="938">
                  <c:v>13</c:v>
                </c:pt>
                <c:pt idx="939">
                  <c:v>13</c:v>
                </c:pt>
                <c:pt idx="940">
                  <c:v>14</c:v>
                </c:pt>
                <c:pt idx="941">
                  <c:v>14</c:v>
                </c:pt>
                <c:pt idx="942">
                  <c:v>14</c:v>
                </c:pt>
                <c:pt idx="943">
                  <c:v>14</c:v>
                </c:pt>
                <c:pt idx="944">
                  <c:v>14</c:v>
                </c:pt>
                <c:pt idx="945">
                  <c:v>14</c:v>
                </c:pt>
                <c:pt idx="946">
                  <c:v>15</c:v>
                </c:pt>
                <c:pt idx="947">
                  <c:v>15</c:v>
                </c:pt>
                <c:pt idx="948">
                  <c:v>14</c:v>
                </c:pt>
                <c:pt idx="949">
                  <c:v>14</c:v>
                </c:pt>
                <c:pt idx="950">
                  <c:v>15</c:v>
                </c:pt>
                <c:pt idx="951">
                  <c:v>15</c:v>
                </c:pt>
                <c:pt idx="952">
                  <c:v>15</c:v>
                </c:pt>
                <c:pt idx="953">
                  <c:v>15</c:v>
                </c:pt>
                <c:pt idx="954">
                  <c:v>15</c:v>
                </c:pt>
                <c:pt idx="955">
                  <c:v>15</c:v>
                </c:pt>
                <c:pt idx="956">
                  <c:v>15</c:v>
                </c:pt>
                <c:pt idx="957">
                  <c:v>15</c:v>
                </c:pt>
                <c:pt idx="958">
                  <c:v>15</c:v>
                </c:pt>
                <c:pt idx="959">
                  <c:v>15</c:v>
                </c:pt>
                <c:pt idx="960">
                  <c:v>15</c:v>
                </c:pt>
                <c:pt idx="961">
                  <c:v>15</c:v>
                </c:pt>
                <c:pt idx="962">
                  <c:v>15</c:v>
                </c:pt>
                <c:pt idx="963">
                  <c:v>15</c:v>
                </c:pt>
                <c:pt idx="964">
                  <c:v>15</c:v>
                </c:pt>
                <c:pt idx="965">
                  <c:v>15</c:v>
                </c:pt>
                <c:pt idx="966">
                  <c:v>15</c:v>
                </c:pt>
                <c:pt idx="967">
                  <c:v>15</c:v>
                </c:pt>
                <c:pt idx="968">
                  <c:v>15</c:v>
                </c:pt>
                <c:pt idx="969">
                  <c:v>15</c:v>
                </c:pt>
                <c:pt idx="970">
                  <c:v>15</c:v>
                </c:pt>
                <c:pt idx="971">
                  <c:v>15</c:v>
                </c:pt>
                <c:pt idx="972">
                  <c:v>15</c:v>
                </c:pt>
                <c:pt idx="973">
                  <c:v>15</c:v>
                </c:pt>
                <c:pt idx="974">
                  <c:v>15</c:v>
                </c:pt>
                <c:pt idx="975">
                  <c:v>15</c:v>
                </c:pt>
                <c:pt idx="976">
                  <c:v>15</c:v>
                </c:pt>
                <c:pt idx="977">
                  <c:v>15</c:v>
                </c:pt>
                <c:pt idx="978">
                  <c:v>15</c:v>
                </c:pt>
                <c:pt idx="979">
                  <c:v>15</c:v>
                </c:pt>
                <c:pt idx="980">
                  <c:v>15</c:v>
                </c:pt>
                <c:pt idx="981">
                  <c:v>15</c:v>
                </c:pt>
                <c:pt idx="982">
                  <c:v>15</c:v>
                </c:pt>
                <c:pt idx="983">
                  <c:v>15</c:v>
                </c:pt>
                <c:pt idx="984">
                  <c:v>15</c:v>
                </c:pt>
                <c:pt idx="985">
                  <c:v>15</c:v>
                </c:pt>
                <c:pt idx="986">
                  <c:v>15</c:v>
                </c:pt>
                <c:pt idx="987">
                  <c:v>15</c:v>
                </c:pt>
                <c:pt idx="988">
                  <c:v>15</c:v>
                </c:pt>
                <c:pt idx="989">
                  <c:v>15</c:v>
                </c:pt>
                <c:pt idx="990">
                  <c:v>15</c:v>
                </c:pt>
                <c:pt idx="991">
                  <c:v>15</c:v>
                </c:pt>
                <c:pt idx="992">
                  <c:v>15</c:v>
                </c:pt>
                <c:pt idx="993">
                  <c:v>15</c:v>
                </c:pt>
                <c:pt idx="994">
                  <c:v>15</c:v>
                </c:pt>
                <c:pt idx="995">
                  <c:v>15</c:v>
                </c:pt>
                <c:pt idx="996">
                  <c:v>15</c:v>
                </c:pt>
                <c:pt idx="997">
                  <c:v>15</c:v>
                </c:pt>
                <c:pt idx="998">
                  <c:v>14</c:v>
                </c:pt>
                <c:pt idx="999">
                  <c:v>14</c:v>
                </c:pt>
                <c:pt idx="1000">
                  <c:v>14</c:v>
                </c:pt>
                <c:pt idx="1001">
                  <c:v>14</c:v>
                </c:pt>
                <c:pt idx="1002">
                  <c:v>15</c:v>
                </c:pt>
                <c:pt idx="1003">
                  <c:v>15</c:v>
                </c:pt>
                <c:pt idx="1004">
                  <c:v>15</c:v>
                </c:pt>
                <c:pt idx="1005">
                  <c:v>15</c:v>
                </c:pt>
                <c:pt idx="1006">
                  <c:v>15</c:v>
                </c:pt>
                <c:pt idx="1007">
                  <c:v>15</c:v>
                </c:pt>
                <c:pt idx="1008">
                  <c:v>15</c:v>
                </c:pt>
                <c:pt idx="1009">
                  <c:v>15</c:v>
                </c:pt>
                <c:pt idx="1010">
                  <c:v>15</c:v>
                </c:pt>
                <c:pt idx="1011">
                  <c:v>15</c:v>
                </c:pt>
                <c:pt idx="1012">
                  <c:v>15</c:v>
                </c:pt>
                <c:pt idx="1013">
                  <c:v>15</c:v>
                </c:pt>
                <c:pt idx="1014">
                  <c:v>15</c:v>
                </c:pt>
                <c:pt idx="1015">
                  <c:v>15</c:v>
                </c:pt>
                <c:pt idx="1016">
                  <c:v>15</c:v>
                </c:pt>
                <c:pt idx="1017">
                  <c:v>15</c:v>
                </c:pt>
                <c:pt idx="1018">
                  <c:v>15</c:v>
                </c:pt>
                <c:pt idx="1019">
                  <c:v>15</c:v>
                </c:pt>
                <c:pt idx="1020">
                  <c:v>15</c:v>
                </c:pt>
                <c:pt idx="1021">
                  <c:v>15</c:v>
                </c:pt>
                <c:pt idx="1022">
                  <c:v>15</c:v>
                </c:pt>
                <c:pt idx="1023">
                  <c:v>15</c:v>
                </c:pt>
                <c:pt idx="1024">
                  <c:v>15</c:v>
                </c:pt>
                <c:pt idx="1025">
                  <c:v>15</c:v>
                </c:pt>
                <c:pt idx="1026">
                  <c:v>15</c:v>
                </c:pt>
                <c:pt idx="1027">
                  <c:v>15</c:v>
                </c:pt>
                <c:pt idx="1028">
                  <c:v>15</c:v>
                </c:pt>
                <c:pt idx="1029">
                  <c:v>15</c:v>
                </c:pt>
                <c:pt idx="1030">
                  <c:v>15</c:v>
                </c:pt>
                <c:pt idx="1031">
                  <c:v>15</c:v>
                </c:pt>
                <c:pt idx="1032">
                  <c:v>15</c:v>
                </c:pt>
                <c:pt idx="1033">
                  <c:v>15</c:v>
                </c:pt>
                <c:pt idx="1034">
                  <c:v>15</c:v>
                </c:pt>
                <c:pt idx="1035">
                  <c:v>15</c:v>
                </c:pt>
                <c:pt idx="1036">
                  <c:v>15</c:v>
                </c:pt>
                <c:pt idx="1037">
                  <c:v>15</c:v>
                </c:pt>
                <c:pt idx="1038">
                  <c:v>15</c:v>
                </c:pt>
                <c:pt idx="1039">
                  <c:v>15</c:v>
                </c:pt>
                <c:pt idx="1040">
                  <c:v>15</c:v>
                </c:pt>
                <c:pt idx="1041">
                  <c:v>15</c:v>
                </c:pt>
                <c:pt idx="1042">
                  <c:v>15</c:v>
                </c:pt>
                <c:pt idx="1043">
                  <c:v>15</c:v>
                </c:pt>
                <c:pt idx="1044">
                  <c:v>15</c:v>
                </c:pt>
                <c:pt idx="1045">
                  <c:v>15</c:v>
                </c:pt>
                <c:pt idx="1046">
                  <c:v>15</c:v>
                </c:pt>
                <c:pt idx="1047">
                  <c:v>15</c:v>
                </c:pt>
                <c:pt idx="1048">
                  <c:v>15</c:v>
                </c:pt>
                <c:pt idx="1049">
                  <c:v>15</c:v>
                </c:pt>
                <c:pt idx="1050">
                  <c:v>15</c:v>
                </c:pt>
                <c:pt idx="1051">
                  <c:v>15</c:v>
                </c:pt>
                <c:pt idx="1052">
                  <c:v>15</c:v>
                </c:pt>
                <c:pt idx="1053">
                  <c:v>15</c:v>
                </c:pt>
                <c:pt idx="1054">
                  <c:v>15</c:v>
                </c:pt>
                <c:pt idx="1055">
                  <c:v>15</c:v>
                </c:pt>
                <c:pt idx="1056">
                  <c:v>15</c:v>
                </c:pt>
                <c:pt idx="1057">
                  <c:v>15</c:v>
                </c:pt>
                <c:pt idx="1058">
                  <c:v>15</c:v>
                </c:pt>
                <c:pt idx="1059">
                  <c:v>15</c:v>
                </c:pt>
                <c:pt idx="1060">
                  <c:v>15</c:v>
                </c:pt>
                <c:pt idx="1061">
                  <c:v>15</c:v>
                </c:pt>
                <c:pt idx="1062">
                  <c:v>15</c:v>
                </c:pt>
                <c:pt idx="1063">
                  <c:v>15</c:v>
                </c:pt>
                <c:pt idx="1064">
                  <c:v>15</c:v>
                </c:pt>
                <c:pt idx="1065">
                  <c:v>15</c:v>
                </c:pt>
                <c:pt idx="1066">
                  <c:v>15</c:v>
                </c:pt>
                <c:pt idx="1067">
                  <c:v>15</c:v>
                </c:pt>
                <c:pt idx="1068">
                  <c:v>15</c:v>
                </c:pt>
                <c:pt idx="1069">
                  <c:v>15</c:v>
                </c:pt>
                <c:pt idx="1070">
                  <c:v>15</c:v>
                </c:pt>
                <c:pt idx="1071">
                  <c:v>15</c:v>
                </c:pt>
                <c:pt idx="1072">
                  <c:v>15</c:v>
                </c:pt>
                <c:pt idx="1073">
                  <c:v>15</c:v>
                </c:pt>
                <c:pt idx="1074">
                  <c:v>15</c:v>
                </c:pt>
                <c:pt idx="1075">
                  <c:v>15</c:v>
                </c:pt>
                <c:pt idx="1076">
                  <c:v>15</c:v>
                </c:pt>
                <c:pt idx="1077">
                  <c:v>15</c:v>
                </c:pt>
                <c:pt idx="1078">
                  <c:v>15</c:v>
                </c:pt>
                <c:pt idx="1079">
                  <c:v>15</c:v>
                </c:pt>
                <c:pt idx="1080">
                  <c:v>15</c:v>
                </c:pt>
                <c:pt idx="1081">
                  <c:v>15</c:v>
                </c:pt>
                <c:pt idx="1082">
                  <c:v>15</c:v>
                </c:pt>
                <c:pt idx="1083">
                  <c:v>15</c:v>
                </c:pt>
                <c:pt idx="1084">
                  <c:v>15</c:v>
                </c:pt>
                <c:pt idx="1085">
                  <c:v>15</c:v>
                </c:pt>
                <c:pt idx="1086">
                  <c:v>15</c:v>
                </c:pt>
                <c:pt idx="1087">
                  <c:v>15</c:v>
                </c:pt>
                <c:pt idx="1088">
                  <c:v>15</c:v>
                </c:pt>
                <c:pt idx="1089">
                  <c:v>15</c:v>
                </c:pt>
                <c:pt idx="1090">
                  <c:v>15</c:v>
                </c:pt>
                <c:pt idx="1091">
                  <c:v>15</c:v>
                </c:pt>
                <c:pt idx="1092">
                  <c:v>15</c:v>
                </c:pt>
                <c:pt idx="1093">
                  <c:v>15</c:v>
                </c:pt>
                <c:pt idx="1094">
                  <c:v>15</c:v>
                </c:pt>
                <c:pt idx="1095">
                  <c:v>15</c:v>
                </c:pt>
                <c:pt idx="1096">
                  <c:v>15</c:v>
                </c:pt>
                <c:pt idx="1097">
                  <c:v>15</c:v>
                </c:pt>
                <c:pt idx="1098">
                  <c:v>15</c:v>
                </c:pt>
                <c:pt idx="1099">
                  <c:v>15</c:v>
                </c:pt>
                <c:pt idx="1100">
                  <c:v>15</c:v>
                </c:pt>
                <c:pt idx="1101">
                  <c:v>15</c:v>
                </c:pt>
                <c:pt idx="1102">
                  <c:v>15</c:v>
                </c:pt>
                <c:pt idx="1103">
                  <c:v>15</c:v>
                </c:pt>
                <c:pt idx="1104">
                  <c:v>15</c:v>
                </c:pt>
                <c:pt idx="1105">
                  <c:v>15</c:v>
                </c:pt>
                <c:pt idx="1106">
                  <c:v>15</c:v>
                </c:pt>
                <c:pt idx="1107">
                  <c:v>15</c:v>
                </c:pt>
                <c:pt idx="1108">
                  <c:v>15</c:v>
                </c:pt>
                <c:pt idx="1109">
                  <c:v>15</c:v>
                </c:pt>
                <c:pt idx="1110">
                  <c:v>15</c:v>
                </c:pt>
                <c:pt idx="1111">
                  <c:v>15</c:v>
                </c:pt>
                <c:pt idx="1112">
                  <c:v>15</c:v>
                </c:pt>
                <c:pt idx="1113">
                  <c:v>15</c:v>
                </c:pt>
                <c:pt idx="1114">
                  <c:v>15</c:v>
                </c:pt>
                <c:pt idx="1115">
                  <c:v>15</c:v>
                </c:pt>
                <c:pt idx="1116">
                  <c:v>15</c:v>
                </c:pt>
                <c:pt idx="1117">
                  <c:v>15</c:v>
                </c:pt>
                <c:pt idx="1118">
                  <c:v>15</c:v>
                </c:pt>
                <c:pt idx="1119">
                  <c:v>15</c:v>
                </c:pt>
                <c:pt idx="1120">
                  <c:v>15</c:v>
                </c:pt>
                <c:pt idx="1121">
                  <c:v>15</c:v>
                </c:pt>
                <c:pt idx="1122">
                  <c:v>15</c:v>
                </c:pt>
                <c:pt idx="1123">
                  <c:v>15</c:v>
                </c:pt>
                <c:pt idx="1124">
                  <c:v>15</c:v>
                </c:pt>
                <c:pt idx="1125">
                  <c:v>15</c:v>
                </c:pt>
                <c:pt idx="1126">
                  <c:v>15</c:v>
                </c:pt>
                <c:pt idx="1127">
                  <c:v>15</c:v>
                </c:pt>
                <c:pt idx="1128">
                  <c:v>15</c:v>
                </c:pt>
                <c:pt idx="1129">
                  <c:v>15</c:v>
                </c:pt>
                <c:pt idx="1130">
                  <c:v>15</c:v>
                </c:pt>
                <c:pt idx="1131">
                  <c:v>15</c:v>
                </c:pt>
                <c:pt idx="1132">
                  <c:v>15</c:v>
                </c:pt>
                <c:pt idx="1133">
                  <c:v>15</c:v>
                </c:pt>
                <c:pt idx="1134">
                  <c:v>15</c:v>
                </c:pt>
                <c:pt idx="1135">
                  <c:v>15</c:v>
                </c:pt>
                <c:pt idx="1136">
                  <c:v>15</c:v>
                </c:pt>
                <c:pt idx="1137">
                  <c:v>14</c:v>
                </c:pt>
                <c:pt idx="1138">
                  <c:v>15</c:v>
                </c:pt>
                <c:pt idx="1139">
                  <c:v>15</c:v>
                </c:pt>
                <c:pt idx="1140">
                  <c:v>15</c:v>
                </c:pt>
                <c:pt idx="1141">
                  <c:v>15</c:v>
                </c:pt>
                <c:pt idx="1142">
                  <c:v>15</c:v>
                </c:pt>
                <c:pt idx="1143">
                  <c:v>15</c:v>
                </c:pt>
                <c:pt idx="1144">
                  <c:v>15</c:v>
                </c:pt>
                <c:pt idx="1145">
                  <c:v>15</c:v>
                </c:pt>
                <c:pt idx="1146">
                  <c:v>15</c:v>
                </c:pt>
                <c:pt idx="1147">
                  <c:v>15</c:v>
                </c:pt>
                <c:pt idx="1148">
                  <c:v>15</c:v>
                </c:pt>
                <c:pt idx="1149">
                  <c:v>15</c:v>
                </c:pt>
                <c:pt idx="1150">
                  <c:v>15</c:v>
                </c:pt>
                <c:pt idx="1151">
                  <c:v>15</c:v>
                </c:pt>
                <c:pt idx="1152">
                  <c:v>15</c:v>
                </c:pt>
                <c:pt idx="1153">
                  <c:v>15</c:v>
                </c:pt>
                <c:pt idx="1154">
                  <c:v>15</c:v>
                </c:pt>
                <c:pt idx="1155">
                  <c:v>15</c:v>
                </c:pt>
                <c:pt idx="1156">
                  <c:v>15</c:v>
                </c:pt>
                <c:pt idx="1157">
                  <c:v>15</c:v>
                </c:pt>
                <c:pt idx="1158">
                  <c:v>15</c:v>
                </c:pt>
                <c:pt idx="1159">
                  <c:v>14</c:v>
                </c:pt>
                <c:pt idx="1160">
                  <c:v>15</c:v>
                </c:pt>
                <c:pt idx="1161">
                  <c:v>15</c:v>
                </c:pt>
                <c:pt idx="1162">
                  <c:v>15</c:v>
                </c:pt>
                <c:pt idx="1163">
                  <c:v>15</c:v>
                </c:pt>
                <c:pt idx="1164">
                  <c:v>15</c:v>
                </c:pt>
                <c:pt idx="1165">
                  <c:v>15</c:v>
                </c:pt>
                <c:pt idx="1166">
                  <c:v>15</c:v>
                </c:pt>
                <c:pt idx="1167">
                  <c:v>15</c:v>
                </c:pt>
                <c:pt idx="1168">
                  <c:v>15</c:v>
                </c:pt>
                <c:pt idx="1169">
                  <c:v>15</c:v>
                </c:pt>
                <c:pt idx="1170">
                  <c:v>15</c:v>
                </c:pt>
                <c:pt idx="1171">
                  <c:v>15</c:v>
                </c:pt>
                <c:pt idx="1172">
                  <c:v>15</c:v>
                </c:pt>
                <c:pt idx="1173">
                  <c:v>15</c:v>
                </c:pt>
                <c:pt idx="1174">
                  <c:v>15</c:v>
                </c:pt>
                <c:pt idx="1175">
                  <c:v>15</c:v>
                </c:pt>
                <c:pt idx="1176">
                  <c:v>15</c:v>
                </c:pt>
                <c:pt idx="1177">
                  <c:v>15</c:v>
                </c:pt>
                <c:pt idx="1178">
                  <c:v>15</c:v>
                </c:pt>
                <c:pt idx="1179">
                  <c:v>15</c:v>
                </c:pt>
                <c:pt idx="1180">
                  <c:v>15</c:v>
                </c:pt>
                <c:pt idx="1181">
                  <c:v>15</c:v>
                </c:pt>
                <c:pt idx="1182">
                  <c:v>15</c:v>
                </c:pt>
                <c:pt idx="1183">
                  <c:v>15</c:v>
                </c:pt>
                <c:pt idx="1184">
                  <c:v>15</c:v>
                </c:pt>
                <c:pt idx="1185">
                  <c:v>15</c:v>
                </c:pt>
                <c:pt idx="1186">
                  <c:v>15</c:v>
                </c:pt>
                <c:pt idx="1187">
                  <c:v>15</c:v>
                </c:pt>
                <c:pt idx="1188">
                  <c:v>14</c:v>
                </c:pt>
                <c:pt idx="1189">
                  <c:v>15</c:v>
                </c:pt>
                <c:pt idx="1190">
                  <c:v>15</c:v>
                </c:pt>
                <c:pt idx="1191">
                  <c:v>15</c:v>
                </c:pt>
                <c:pt idx="1192">
                  <c:v>15</c:v>
                </c:pt>
                <c:pt idx="1193">
                  <c:v>15</c:v>
                </c:pt>
                <c:pt idx="1194">
                  <c:v>15</c:v>
                </c:pt>
                <c:pt idx="1195">
                  <c:v>15</c:v>
                </c:pt>
                <c:pt idx="1196">
                  <c:v>14</c:v>
                </c:pt>
                <c:pt idx="1197">
                  <c:v>15</c:v>
                </c:pt>
                <c:pt idx="1198">
                  <c:v>14</c:v>
                </c:pt>
                <c:pt idx="1199">
                  <c:v>15</c:v>
                </c:pt>
                <c:pt idx="1200">
                  <c:v>15</c:v>
                </c:pt>
                <c:pt idx="1201">
                  <c:v>15</c:v>
                </c:pt>
                <c:pt idx="1202">
                  <c:v>15</c:v>
                </c:pt>
                <c:pt idx="1203">
                  <c:v>15</c:v>
                </c:pt>
                <c:pt idx="1204">
                  <c:v>14</c:v>
                </c:pt>
                <c:pt idx="1205">
                  <c:v>15</c:v>
                </c:pt>
                <c:pt idx="1206">
                  <c:v>15</c:v>
                </c:pt>
                <c:pt idx="1207">
                  <c:v>15</c:v>
                </c:pt>
                <c:pt idx="1208">
                  <c:v>15</c:v>
                </c:pt>
                <c:pt idx="1209">
                  <c:v>15</c:v>
                </c:pt>
                <c:pt idx="1210">
                  <c:v>14</c:v>
                </c:pt>
                <c:pt idx="1211">
                  <c:v>15</c:v>
                </c:pt>
                <c:pt idx="1212">
                  <c:v>15</c:v>
                </c:pt>
                <c:pt idx="1213">
                  <c:v>15</c:v>
                </c:pt>
                <c:pt idx="1214">
                  <c:v>15</c:v>
                </c:pt>
                <c:pt idx="1215">
                  <c:v>15</c:v>
                </c:pt>
                <c:pt idx="1216">
                  <c:v>15</c:v>
                </c:pt>
                <c:pt idx="1217">
                  <c:v>15</c:v>
                </c:pt>
                <c:pt idx="1218">
                  <c:v>15</c:v>
                </c:pt>
                <c:pt idx="1219">
                  <c:v>15</c:v>
                </c:pt>
                <c:pt idx="1220">
                  <c:v>15</c:v>
                </c:pt>
                <c:pt idx="1221">
                  <c:v>15</c:v>
                </c:pt>
                <c:pt idx="1222">
                  <c:v>15</c:v>
                </c:pt>
                <c:pt idx="1223">
                  <c:v>15</c:v>
                </c:pt>
                <c:pt idx="1224">
                  <c:v>15</c:v>
                </c:pt>
                <c:pt idx="1225">
                  <c:v>15</c:v>
                </c:pt>
                <c:pt idx="1226">
                  <c:v>15</c:v>
                </c:pt>
                <c:pt idx="1227">
                  <c:v>15</c:v>
                </c:pt>
                <c:pt idx="1228">
                  <c:v>15</c:v>
                </c:pt>
                <c:pt idx="1229">
                  <c:v>15</c:v>
                </c:pt>
                <c:pt idx="1230">
                  <c:v>15</c:v>
                </c:pt>
                <c:pt idx="1231">
                  <c:v>15</c:v>
                </c:pt>
                <c:pt idx="1232">
                  <c:v>15</c:v>
                </c:pt>
                <c:pt idx="1233">
                  <c:v>15</c:v>
                </c:pt>
                <c:pt idx="1234">
                  <c:v>15</c:v>
                </c:pt>
                <c:pt idx="1235">
                  <c:v>15</c:v>
                </c:pt>
                <c:pt idx="1236">
                  <c:v>15</c:v>
                </c:pt>
                <c:pt idx="1237">
                  <c:v>15</c:v>
                </c:pt>
                <c:pt idx="1238">
                  <c:v>15</c:v>
                </c:pt>
                <c:pt idx="1239">
                  <c:v>15</c:v>
                </c:pt>
                <c:pt idx="1240">
                  <c:v>15</c:v>
                </c:pt>
                <c:pt idx="1241">
                  <c:v>15</c:v>
                </c:pt>
                <c:pt idx="1242">
                  <c:v>15</c:v>
                </c:pt>
                <c:pt idx="1243">
                  <c:v>15</c:v>
                </c:pt>
                <c:pt idx="1244">
                  <c:v>15</c:v>
                </c:pt>
                <c:pt idx="1245">
                  <c:v>15</c:v>
                </c:pt>
                <c:pt idx="1246">
                  <c:v>15</c:v>
                </c:pt>
                <c:pt idx="1247">
                  <c:v>15</c:v>
                </c:pt>
                <c:pt idx="1248">
                  <c:v>15</c:v>
                </c:pt>
                <c:pt idx="1249">
                  <c:v>15</c:v>
                </c:pt>
                <c:pt idx="1250">
                  <c:v>15</c:v>
                </c:pt>
                <c:pt idx="1251">
                  <c:v>15</c:v>
                </c:pt>
                <c:pt idx="1252">
                  <c:v>15</c:v>
                </c:pt>
                <c:pt idx="1253">
                  <c:v>14</c:v>
                </c:pt>
                <c:pt idx="1254">
                  <c:v>15</c:v>
                </c:pt>
                <c:pt idx="1255">
                  <c:v>15</c:v>
                </c:pt>
                <c:pt idx="1256">
                  <c:v>15</c:v>
                </c:pt>
                <c:pt idx="1257">
                  <c:v>15</c:v>
                </c:pt>
                <c:pt idx="1258">
                  <c:v>15</c:v>
                </c:pt>
                <c:pt idx="1259">
                  <c:v>15</c:v>
                </c:pt>
                <c:pt idx="1260">
                  <c:v>15</c:v>
                </c:pt>
                <c:pt idx="1261">
                  <c:v>15</c:v>
                </c:pt>
                <c:pt idx="1262">
                  <c:v>15</c:v>
                </c:pt>
                <c:pt idx="1263">
                  <c:v>15</c:v>
                </c:pt>
                <c:pt idx="1264">
                  <c:v>15</c:v>
                </c:pt>
                <c:pt idx="1265">
                  <c:v>15</c:v>
                </c:pt>
                <c:pt idx="1266">
                  <c:v>15</c:v>
                </c:pt>
                <c:pt idx="1267">
                  <c:v>15</c:v>
                </c:pt>
                <c:pt idx="1268">
                  <c:v>15</c:v>
                </c:pt>
                <c:pt idx="1269">
                  <c:v>15</c:v>
                </c:pt>
                <c:pt idx="1270">
                  <c:v>15</c:v>
                </c:pt>
                <c:pt idx="1271">
                  <c:v>15</c:v>
                </c:pt>
                <c:pt idx="1272">
                  <c:v>15</c:v>
                </c:pt>
                <c:pt idx="1273">
                  <c:v>15</c:v>
                </c:pt>
                <c:pt idx="1274">
                  <c:v>15</c:v>
                </c:pt>
                <c:pt idx="1275">
                  <c:v>15</c:v>
                </c:pt>
                <c:pt idx="1276">
                  <c:v>14</c:v>
                </c:pt>
                <c:pt idx="1277">
                  <c:v>14</c:v>
                </c:pt>
                <c:pt idx="1278">
                  <c:v>15</c:v>
                </c:pt>
                <c:pt idx="1279">
                  <c:v>15</c:v>
                </c:pt>
                <c:pt idx="1280">
                  <c:v>15</c:v>
                </c:pt>
                <c:pt idx="1281">
                  <c:v>15</c:v>
                </c:pt>
                <c:pt idx="1282">
                  <c:v>14</c:v>
                </c:pt>
                <c:pt idx="1283">
                  <c:v>14</c:v>
                </c:pt>
                <c:pt idx="1284">
                  <c:v>15</c:v>
                </c:pt>
                <c:pt idx="1285">
                  <c:v>15</c:v>
                </c:pt>
                <c:pt idx="1286">
                  <c:v>15</c:v>
                </c:pt>
                <c:pt idx="1287">
                  <c:v>15</c:v>
                </c:pt>
                <c:pt idx="1288">
                  <c:v>15</c:v>
                </c:pt>
                <c:pt idx="1289">
                  <c:v>15</c:v>
                </c:pt>
                <c:pt idx="1290">
                  <c:v>15</c:v>
                </c:pt>
                <c:pt idx="1291">
                  <c:v>15</c:v>
                </c:pt>
                <c:pt idx="1292">
                  <c:v>15</c:v>
                </c:pt>
                <c:pt idx="1293">
                  <c:v>15</c:v>
                </c:pt>
                <c:pt idx="1294">
                  <c:v>15</c:v>
                </c:pt>
                <c:pt idx="1295">
                  <c:v>15</c:v>
                </c:pt>
                <c:pt idx="1296">
                  <c:v>15</c:v>
                </c:pt>
                <c:pt idx="1297">
                  <c:v>15</c:v>
                </c:pt>
                <c:pt idx="1298">
                  <c:v>15</c:v>
                </c:pt>
                <c:pt idx="1299">
                  <c:v>15</c:v>
                </c:pt>
                <c:pt idx="1300">
                  <c:v>15</c:v>
                </c:pt>
                <c:pt idx="1301">
                  <c:v>14</c:v>
                </c:pt>
                <c:pt idx="1302">
                  <c:v>15</c:v>
                </c:pt>
                <c:pt idx="1303">
                  <c:v>14</c:v>
                </c:pt>
                <c:pt idx="1304">
                  <c:v>15</c:v>
                </c:pt>
                <c:pt idx="1305">
                  <c:v>15</c:v>
                </c:pt>
                <c:pt idx="1306">
                  <c:v>15</c:v>
                </c:pt>
                <c:pt idx="1307">
                  <c:v>15</c:v>
                </c:pt>
                <c:pt idx="1308">
                  <c:v>15</c:v>
                </c:pt>
                <c:pt idx="1309">
                  <c:v>15</c:v>
                </c:pt>
                <c:pt idx="1310">
                  <c:v>15</c:v>
                </c:pt>
                <c:pt idx="1311">
                  <c:v>15</c:v>
                </c:pt>
                <c:pt idx="1312">
                  <c:v>15</c:v>
                </c:pt>
                <c:pt idx="1313">
                  <c:v>15</c:v>
                </c:pt>
                <c:pt idx="1314">
                  <c:v>15</c:v>
                </c:pt>
                <c:pt idx="1315">
                  <c:v>15</c:v>
                </c:pt>
                <c:pt idx="1316">
                  <c:v>15</c:v>
                </c:pt>
                <c:pt idx="1317">
                  <c:v>15</c:v>
                </c:pt>
                <c:pt idx="1318">
                  <c:v>15</c:v>
                </c:pt>
                <c:pt idx="1319">
                  <c:v>15</c:v>
                </c:pt>
                <c:pt idx="1320">
                  <c:v>15</c:v>
                </c:pt>
                <c:pt idx="1321">
                  <c:v>15</c:v>
                </c:pt>
                <c:pt idx="1322">
                  <c:v>15</c:v>
                </c:pt>
                <c:pt idx="1323">
                  <c:v>14</c:v>
                </c:pt>
                <c:pt idx="1324">
                  <c:v>15</c:v>
                </c:pt>
                <c:pt idx="1325">
                  <c:v>15</c:v>
                </c:pt>
                <c:pt idx="1326">
                  <c:v>15</c:v>
                </c:pt>
                <c:pt idx="1327">
                  <c:v>15</c:v>
                </c:pt>
                <c:pt idx="1328">
                  <c:v>15</c:v>
                </c:pt>
                <c:pt idx="1329">
                  <c:v>15</c:v>
                </c:pt>
                <c:pt idx="1330">
                  <c:v>15</c:v>
                </c:pt>
                <c:pt idx="1331">
                  <c:v>15</c:v>
                </c:pt>
                <c:pt idx="1332">
                  <c:v>15</c:v>
                </c:pt>
                <c:pt idx="1333">
                  <c:v>15</c:v>
                </c:pt>
                <c:pt idx="1334">
                  <c:v>15</c:v>
                </c:pt>
                <c:pt idx="1335">
                  <c:v>15</c:v>
                </c:pt>
                <c:pt idx="1336">
                  <c:v>15</c:v>
                </c:pt>
                <c:pt idx="1337">
                  <c:v>15</c:v>
                </c:pt>
                <c:pt idx="1338">
                  <c:v>15</c:v>
                </c:pt>
                <c:pt idx="1339">
                  <c:v>15</c:v>
                </c:pt>
                <c:pt idx="1340">
                  <c:v>15</c:v>
                </c:pt>
                <c:pt idx="1341">
                  <c:v>15</c:v>
                </c:pt>
                <c:pt idx="1342">
                  <c:v>15</c:v>
                </c:pt>
                <c:pt idx="1343">
                  <c:v>15</c:v>
                </c:pt>
                <c:pt idx="1344">
                  <c:v>15</c:v>
                </c:pt>
                <c:pt idx="1345">
                  <c:v>15</c:v>
                </c:pt>
                <c:pt idx="1346">
                  <c:v>15</c:v>
                </c:pt>
                <c:pt idx="1347">
                  <c:v>15</c:v>
                </c:pt>
                <c:pt idx="1348">
                  <c:v>15</c:v>
                </c:pt>
                <c:pt idx="1349">
                  <c:v>15</c:v>
                </c:pt>
                <c:pt idx="1350">
                  <c:v>15</c:v>
                </c:pt>
                <c:pt idx="1351">
                  <c:v>15</c:v>
                </c:pt>
                <c:pt idx="1352">
                  <c:v>15</c:v>
                </c:pt>
                <c:pt idx="1353">
                  <c:v>15</c:v>
                </c:pt>
                <c:pt idx="1354">
                  <c:v>15</c:v>
                </c:pt>
                <c:pt idx="1355">
                  <c:v>15</c:v>
                </c:pt>
                <c:pt idx="1356">
                  <c:v>15</c:v>
                </c:pt>
                <c:pt idx="1357">
                  <c:v>15</c:v>
                </c:pt>
                <c:pt idx="1358">
                  <c:v>15</c:v>
                </c:pt>
                <c:pt idx="1359">
                  <c:v>15</c:v>
                </c:pt>
                <c:pt idx="1360">
                  <c:v>15</c:v>
                </c:pt>
                <c:pt idx="1361">
                  <c:v>15</c:v>
                </c:pt>
                <c:pt idx="1362">
                  <c:v>14</c:v>
                </c:pt>
                <c:pt idx="1363">
                  <c:v>14</c:v>
                </c:pt>
                <c:pt idx="1364">
                  <c:v>15</c:v>
                </c:pt>
                <c:pt idx="1365">
                  <c:v>15</c:v>
                </c:pt>
                <c:pt idx="1366">
                  <c:v>15</c:v>
                </c:pt>
                <c:pt idx="1367">
                  <c:v>15</c:v>
                </c:pt>
                <c:pt idx="1368">
                  <c:v>15</c:v>
                </c:pt>
                <c:pt idx="1369">
                  <c:v>15</c:v>
                </c:pt>
                <c:pt idx="1370">
                  <c:v>15</c:v>
                </c:pt>
                <c:pt idx="1371">
                  <c:v>14</c:v>
                </c:pt>
                <c:pt idx="1372">
                  <c:v>15</c:v>
                </c:pt>
                <c:pt idx="1373">
                  <c:v>15</c:v>
                </c:pt>
                <c:pt idx="1374">
                  <c:v>15</c:v>
                </c:pt>
                <c:pt idx="1375">
                  <c:v>15</c:v>
                </c:pt>
                <c:pt idx="1376">
                  <c:v>15</c:v>
                </c:pt>
                <c:pt idx="1377">
                  <c:v>15</c:v>
                </c:pt>
                <c:pt idx="1378">
                  <c:v>15</c:v>
                </c:pt>
                <c:pt idx="1379">
                  <c:v>15</c:v>
                </c:pt>
                <c:pt idx="1380">
                  <c:v>15</c:v>
                </c:pt>
                <c:pt idx="1381">
                  <c:v>15</c:v>
                </c:pt>
                <c:pt idx="1382">
                  <c:v>15</c:v>
                </c:pt>
                <c:pt idx="1383">
                  <c:v>15</c:v>
                </c:pt>
                <c:pt idx="1384">
                  <c:v>15</c:v>
                </c:pt>
                <c:pt idx="1385">
                  <c:v>15</c:v>
                </c:pt>
                <c:pt idx="1386">
                  <c:v>15</c:v>
                </c:pt>
                <c:pt idx="1387">
                  <c:v>15</c:v>
                </c:pt>
                <c:pt idx="1388">
                  <c:v>15</c:v>
                </c:pt>
                <c:pt idx="1389">
                  <c:v>14</c:v>
                </c:pt>
                <c:pt idx="1390">
                  <c:v>15</c:v>
                </c:pt>
                <c:pt idx="1391">
                  <c:v>14</c:v>
                </c:pt>
                <c:pt idx="1392">
                  <c:v>15</c:v>
                </c:pt>
                <c:pt idx="1393">
                  <c:v>15</c:v>
                </c:pt>
                <c:pt idx="1394">
                  <c:v>15</c:v>
                </c:pt>
                <c:pt idx="1395">
                  <c:v>15</c:v>
                </c:pt>
                <c:pt idx="1396">
                  <c:v>15</c:v>
                </c:pt>
                <c:pt idx="1397">
                  <c:v>15</c:v>
                </c:pt>
                <c:pt idx="1398">
                  <c:v>15</c:v>
                </c:pt>
                <c:pt idx="1399">
                  <c:v>15</c:v>
                </c:pt>
                <c:pt idx="1400">
                  <c:v>15</c:v>
                </c:pt>
                <c:pt idx="1401">
                  <c:v>15</c:v>
                </c:pt>
                <c:pt idx="1402">
                  <c:v>15</c:v>
                </c:pt>
                <c:pt idx="1403">
                  <c:v>14</c:v>
                </c:pt>
                <c:pt idx="1404">
                  <c:v>15</c:v>
                </c:pt>
                <c:pt idx="1405">
                  <c:v>15</c:v>
                </c:pt>
                <c:pt idx="1406">
                  <c:v>15</c:v>
                </c:pt>
                <c:pt idx="1407">
                  <c:v>14</c:v>
                </c:pt>
                <c:pt idx="1408">
                  <c:v>15</c:v>
                </c:pt>
                <c:pt idx="1409">
                  <c:v>15</c:v>
                </c:pt>
                <c:pt idx="1410">
                  <c:v>15</c:v>
                </c:pt>
                <c:pt idx="1411">
                  <c:v>15</c:v>
                </c:pt>
                <c:pt idx="1412">
                  <c:v>15</c:v>
                </c:pt>
                <c:pt idx="1413">
                  <c:v>15</c:v>
                </c:pt>
                <c:pt idx="1414">
                  <c:v>15</c:v>
                </c:pt>
                <c:pt idx="1415">
                  <c:v>15</c:v>
                </c:pt>
                <c:pt idx="1416">
                  <c:v>15</c:v>
                </c:pt>
                <c:pt idx="1417">
                  <c:v>15</c:v>
                </c:pt>
                <c:pt idx="1418">
                  <c:v>15</c:v>
                </c:pt>
                <c:pt idx="1419">
                  <c:v>15</c:v>
                </c:pt>
                <c:pt idx="1420">
                  <c:v>15</c:v>
                </c:pt>
                <c:pt idx="1421">
                  <c:v>15</c:v>
                </c:pt>
                <c:pt idx="1422">
                  <c:v>15</c:v>
                </c:pt>
                <c:pt idx="1423">
                  <c:v>15</c:v>
                </c:pt>
                <c:pt idx="1424">
                  <c:v>15</c:v>
                </c:pt>
                <c:pt idx="1425">
                  <c:v>15</c:v>
                </c:pt>
                <c:pt idx="1426">
                  <c:v>15</c:v>
                </c:pt>
                <c:pt idx="1427">
                  <c:v>15</c:v>
                </c:pt>
                <c:pt idx="1428">
                  <c:v>15</c:v>
                </c:pt>
                <c:pt idx="1429">
                  <c:v>15</c:v>
                </c:pt>
                <c:pt idx="1430">
                  <c:v>15</c:v>
                </c:pt>
                <c:pt idx="1431">
                  <c:v>15</c:v>
                </c:pt>
                <c:pt idx="1432">
                  <c:v>15</c:v>
                </c:pt>
                <c:pt idx="1433">
                  <c:v>15</c:v>
                </c:pt>
                <c:pt idx="1434">
                  <c:v>15</c:v>
                </c:pt>
                <c:pt idx="1435">
                  <c:v>14</c:v>
                </c:pt>
                <c:pt idx="1436">
                  <c:v>15</c:v>
                </c:pt>
                <c:pt idx="1437">
                  <c:v>15</c:v>
                </c:pt>
                <c:pt idx="1438">
                  <c:v>15</c:v>
                </c:pt>
                <c:pt idx="1439">
                  <c:v>15</c:v>
                </c:pt>
                <c:pt idx="1440">
                  <c:v>14</c:v>
                </c:pt>
                <c:pt idx="1441">
                  <c:v>15</c:v>
                </c:pt>
                <c:pt idx="1442">
                  <c:v>15</c:v>
                </c:pt>
                <c:pt idx="1443">
                  <c:v>15</c:v>
                </c:pt>
                <c:pt idx="1444">
                  <c:v>15</c:v>
                </c:pt>
                <c:pt idx="1445">
                  <c:v>15</c:v>
                </c:pt>
                <c:pt idx="1446">
                  <c:v>15</c:v>
                </c:pt>
                <c:pt idx="1447">
                  <c:v>15</c:v>
                </c:pt>
                <c:pt idx="1448">
                  <c:v>15</c:v>
                </c:pt>
                <c:pt idx="1449">
                  <c:v>15</c:v>
                </c:pt>
                <c:pt idx="1450">
                  <c:v>15</c:v>
                </c:pt>
                <c:pt idx="1451">
                  <c:v>15</c:v>
                </c:pt>
                <c:pt idx="1452">
                  <c:v>15</c:v>
                </c:pt>
                <c:pt idx="1453">
                  <c:v>15</c:v>
                </c:pt>
                <c:pt idx="1454">
                  <c:v>15</c:v>
                </c:pt>
                <c:pt idx="1455">
                  <c:v>15</c:v>
                </c:pt>
                <c:pt idx="1456">
                  <c:v>15</c:v>
                </c:pt>
                <c:pt idx="1457">
                  <c:v>15</c:v>
                </c:pt>
                <c:pt idx="1458">
                  <c:v>15</c:v>
                </c:pt>
                <c:pt idx="1459">
                  <c:v>15</c:v>
                </c:pt>
                <c:pt idx="1460">
                  <c:v>15</c:v>
                </c:pt>
                <c:pt idx="1461">
                  <c:v>15</c:v>
                </c:pt>
                <c:pt idx="1462">
                  <c:v>15</c:v>
                </c:pt>
                <c:pt idx="1463">
                  <c:v>15</c:v>
                </c:pt>
                <c:pt idx="1464">
                  <c:v>15</c:v>
                </c:pt>
                <c:pt idx="1465">
                  <c:v>15</c:v>
                </c:pt>
                <c:pt idx="1466">
                  <c:v>15</c:v>
                </c:pt>
                <c:pt idx="1467">
                  <c:v>15</c:v>
                </c:pt>
                <c:pt idx="1468">
                  <c:v>15</c:v>
                </c:pt>
                <c:pt idx="1469">
                  <c:v>15</c:v>
                </c:pt>
                <c:pt idx="1470">
                  <c:v>15</c:v>
                </c:pt>
                <c:pt idx="1471">
                  <c:v>15</c:v>
                </c:pt>
                <c:pt idx="1472">
                  <c:v>15</c:v>
                </c:pt>
                <c:pt idx="1473">
                  <c:v>15</c:v>
                </c:pt>
                <c:pt idx="1474">
                  <c:v>14</c:v>
                </c:pt>
                <c:pt idx="1475">
                  <c:v>14</c:v>
                </c:pt>
                <c:pt idx="1476">
                  <c:v>15</c:v>
                </c:pt>
                <c:pt idx="1477">
                  <c:v>15</c:v>
                </c:pt>
                <c:pt idx="1478">
                  <c:v>15</c:v>
                </c:pt>
                <c:pt idx="1479">
                  <c:v>15</c:v>
                </c:pt>
                <c:pt idx="1480">
                  <c:v>15</c:v>
                </c:pt>
                <c:pt idx="1481">
                  <c:v>15</c:v>
                </c:pt>
                <c:pt idx="1482">
                  <c:v>15</c:v>
                </c:pt>
                <c:pt idx="1483">
                  <c:v>15</c:v>
                </c:pt>
                <c:pt idx="1484">
                  <c:v>15</c:v>
                </c:pt>
                <c:pt idx="1485">
                  <c:v>15</c:v>
                </c:pt>
                <c:pt idx="1486">
                  <c:v>15</c:v>
                </c:pt>
                <c:pt idx="1487">
                  <c:v>15</c:v>
                </c:pt>
                <c:pt idx="1488">
                  <c:v>15</c:v>
                </c:pt>
                <c:pt idx="1489">
                  <c:v>15</c:v>
                </c:pt>
                <c:pt idx="1490">
                  <c:v>15</c:v>
                </c:pt>
                <c:pt idx="1491">
                  <c:v>15</c:v>
                </c:pt>
                <c:pt idx="1492">
                  <c:v>15</c:v>
                </c:pt>
                <c:pt idx="1493">
                  <c:v>15</c:v>
                </c:pt>
                <c:pt idx="1494">
                  <c:v>15</c:v>
                </c:pt>
                <c:pt idx="1495">
                  <c:v>15</c:v>
                </c:pt>
                <c:pt idx="1496">
                  <c:v>15</c:v>
                </c:pt>
                <c:pt idx="1497">
                  <c:v>15</c:v>
                </c:pt>
                <c:pt idx="1498">
                  <c:v>15</c:v>
                </c:pt>
                <c:pt idx="1499">
                  <c:v>15</c:v>
                </c:pt>
                <c:pt idx="1500">
                  <c:v>15</c:v>
                </c:pt>
                <c:pt idx="1501">
                  <c:v>15</c:v>
                </c:pt>
                <c:pt idx="1502">
                  <c:v>15</c:v>
                </c:pt>
                <c:pt idx="1503">
                  <c:v>15</c:v>
                </c:pt>
                <c:pt idx="1504">
                  <c:v>15</c:v>
                </c:pt>
                <c:pt idx="1505">
                  <c:v>15</c:v>
                </c:pt>
                <c:pt idx="1506">
                  <c:v>15</c:v>
                </c:pt>
                <c:pt idx="1507">
                  <c:v>15</c:v>
                </c:pt>
                <c:pt idx="1508">
                  <c:v>15</c:v>
                </c:pt>
                <c:pt idx="1509">
                  <c:v>15</c:v>
                </c:pt>
                <c:pt idx="1510">
                  <c:v>14</c:v>
                </c:pt>
                <c:pt idx="1511">
                  <c:v>14</c:v>
                </c:pt>
                <c:pt idx="1512">
                  <c:v>14</c:v>
                </c:pt>
                <c:pt idx="1513">
                  <c:v>14</c:v>
                </c:pt>
                <c:pt idx="1514">
                  <c:v>15</c:v>
                </c:pt>
                <c:pt idx="1515">
                  <c:v>15</c:v>
                </c:pt>
                <c:pt idx="1516">
                  <c:v>15</c:v>
                </c:pt>
                <c:pt idx="1517">
                  <c:v>15</c:v>
                </c:pt>
                <c:pt idx="1518">
                  <c:v>15</c:v>
                </c:pt>
                <c:pt idx="1519">
                  <c:v>15</c:v>
                </c:pt>
                <c:pt idx="1520">
                  <c:v>15</c:v>
                </c:pt>
                <c:pt idx="1521">
                  <c:v>15</c:v>
                </c:pt>
                <c:pt idx="1522">
                  <c:v>15</c:v>
                </c:pt>
                <c:pt idx="1523">
                  <c:v>15</c:v>
                </c:pt>
                <c:pt idx="1524">
                  <c:v>15</c:v>
                </c:pt>
                <c:pt idx="1525">
                  <c:v>15</c:v>
                </c:pt>
                <c:pt idx="1526">
                  <c:v>15</c:v>
                </c:pt>
                <c:pt idx="1527">
                  <c:v>15</c:v>
                </c:pt>
                <c:pt idx="1528">
                  <c:v>14</c:v>
                </c:pt>
                <c:pt idx="1529">
                  <c:v>14</c:v>
                </c:pt>
                <c:pt idx="1530">
                  <c:v>15</c:v>
                </c:pt>
                <c:pt idx="1531">
                  <c:v>15</c:v>
                </c:pt>
                <c:pt idx="1532">
                  <c:v>15</c:v>
                </c:pt>
                <c:pt idx="1533">
                  <c:v>15</c:v>
                </c:pt>
                <c:pt idx="1534">
                  <c:v>15</c:v>
                </c:pt>
                <c:pt idx="1535">
                  <c:v>15</c:v>
                </c:pt>
                <c:pt idx="1536">
                  <c:v>15</c:v>
                </c:pt>
                <c:pt idx="1537">
                  <c:v>15</c:v>
                </c:pt>
                <c:pt idx="1538">
                  <c:v>14</c:v>
                </c:pt>
                <c:pt idx="1539">
                  <c:v>15</c:v>
                </c:pt>
                <c:pt idx="1540">
                  <c:v>15</c:v>
                </c:pt>
                <c:pt idx="1541">
                  <c:v>15</c:v>
                </c:pt>
                <c:pt idx="1542">
                  <c:v>15</c:v>
                </c:pt>
                <c:pt idx="1543">
                  <c:v>15</c:v>
                </c:pt>
                <c:pt idx="1544">
                  <c:v>15</c:v>
                </c:pt>
                <c:pt idx="1545">
                  <c:v>15</c:v>
                </c:pt>
                <c:pt idx="1546">
                  <c:v>15</c:v>
                </c:pt>
                <c:pt idx="1547">
                  <c:v>15</c:v>
                </c:pt>
                <c:pt idx="1548">
                  <c:v>15</c:v>
                </c:pt>
                <c:pt idx="1549">
                  <c:v>15</c:v>
                </c:pt>
                <c:pt idx="1550">
                  <c:v>15</c:v>
                </c:pt>
                <c:pt idx="1551">
                  <c:v>15</c:v>
                </c:pt>
                <c:pt idx="1552">
                  <c:v>15</c:v>
                </c:pt>
                <c:pt idx="1553">
                  <c:v>15</c:v>
                </c:pt>
                <c:pt idx="1554">
                  <c:v>15</c:v>
                </c:pt>
                <c:pt idx="1555">
                  <c:v>15</c:v>
                </c:pt>
                <c:pt idx="1556">
                  <c:v>15</c:v>
                </c:pt>
                <c:pt idx="1557">
                  <c:v>15</c:v>
                </c:pt>
                <c:pt idx="1558">
                  <c:v>14</c:v>
                </c:pt>
                <c:pt idx="1559">
                  <c:v>15</c:v>
                </c:pt>
                <c:pt idx="1560">
                  <c:v>15</c:v>
                </c:pt>
                <c:pt idx="1561">
                  <c:v>15</c:v>
                </c:pt>
                <c:pt idx="1562">
                  <c:v>15</c:v>
                </c:pt>
                <c:pt idx="1563">
                  <c:v>15</c:v>
                </c:pt>
                <c:pt idx="1564">
                  <c:v>15</c:v>
                </c:pt>
                <c:pt idx="1565">
                  <c:v>15</c:v>
                </c:pt>
                <c:pt idx="1566">
                  <c:v>15</c:v>
                </c:pt>
                <c:pt idx="1567">
                  <c:v>15</c:v>
                </c:pt>
                <c:pt idx="1568">
                  <c:v>15</c:v>
                </c:pt>
                <c:pt idx="1569">
                  <c:v>15</c:v>
                </c:pt>
                <c:pt idx="1570">
                  <c:v>15</c:v>
                </c:pt>
                <c:pt idx="1571">
                  <c:v>15</c:v>
                </c:pt>
                <c:pt idx="1572">
                  <c:v>15</c:v>
                </c:pt>
                <c:pt idx="1573">
                  <c:v>15</c:v>
                </c:pt>
                <c:pt idx="1574">
                  <c:v>15</c:v>
                </c:pt>
                <c:pt idx="1575">
                  <c:v>15</c:v>
                </c:pt>
                <c:pt idx="1576">
                  <c:v>14</c:v>
                </c:pt>
                <c:pt idx="1577">
                  <c:v>15</c:v>
                </c:pt>
                <c:pt idx="1578">
                  <c:v>15</c:v>
                </c:pt>
                <c:pt idx="1579">
                  <c:v>15</c:v>
                </c:pt>
                <c:pt idx="1580">
                  <c:v>15</c:v>
                </c:pt>
                <c:pt idx="1581">
                  <c:v>15</c:v>
                </c:pt>
                <c:pt idx="1582">
                  <c:v>15</c:v>
                </c:pt>
                <c:pt idx="1583">
                  <c:v>15</c:v>
                </c:pt>
                <c:pt idx="1584">
                  <c:v>14</c:v>
                </c:pt>
                <c:pt idx="1585">
                  <c:v>15</c:v>
                </c:pt>
                <c:pt idx="1586">
                  <c:v>15</c:v>
                </c:pt>
                <c:pt idx="1587">
                  <c:v>15</c:v>
                </c:pt>
                <c:pt idx="1588">
                  <c:v>14</c:v>
                </c:pt>
                <c:pt idx="1589">
                  <c:v>15</c:v>
                </c:pt>
                <c:pt idx="1590">
                  <c:v>15</c:v>
                </c:pt>
                <c:pt idx="1591">
                  <c:v>15</c:v>
                </c:pt>
                <c:pt idx="1592">
                  <c:v>15</c:v>
                </c:pt>
                <c:pt idx="1593">
                  <c:v>15</c:v>
                </c:pt>
                <c:pt idx="1594">
                  <c:v>15</c:v>
                </c:pt>
                <c:pt idx="1595">
                  <c:v>15</c:v>
                </c:pt>
                <c:pt idx="1596">
                  <c:v>15</c:v>
                </c:pt>
                <c:pt idx="1597">
                  <c:v>15</c:v>
                </c:pt>
                <c:pt idx="1598">
                  <c:v>15</c:v>
                </c:pt>
                <c:pt idx="1599">
                  <c:v>15</c:v>
                </c:pt>
                <c:pt idx="1600">
                  <c:v>15</c:v>
                </c:pt>
                <c:pt idx="1601">
                  <c:v>15</c:v>
                </c:pt>
                <c:pt idx="1602">
                  <c:v>15</c:v>
                </c:pt>
                <c:pt idx="1603">
                  <c:v>15</c:v>
                </c:pt>
                <c:pt idx="1604">
                  <c:v>15</c:v>
                </c:pt>
                <c:pt idx="1605">
                  <c:v>15</c:v>
                </c:pt>
                <c:pt idx="1606">
                  <c:v>15</c:v>
                </c:pt>
                <c:pt idx="1607">
                  <c:v>15</c:v>
                </c:pt>
                <c:pt idx="1608">
                  <c:v>15</c:v>
                </c:pt>
                <c:pt idx="1609">
                  <c:v>15</c:v>
                </c:pt>
                <c:pt idx="1610">
                  <c:v>15</c:v>
                </c:pt>
                <c:pt idx="1611">
                  <c:v>15</c:v>
                </c:pt>
                <c:pt idx="1612">
                  <c:v>15</c:v>
                </c:pt>
                <c:pt idx="1613">
                  <c:v>15</c:v>
                </c:pt>
                <c:pt idx="1614">
                  <c:v>15</c:v>
                </c:pt>
                <c:pt idx="1615">
                  <c:v>15</c:v>
                </c:pt>
                <c:pt idx="1616">
                  <c:v>15</c:v>
                </c:pt>
                <c:pt idx="1617">
                  <c:v>15</c:v>
                </c:pt>
                <c:pt idx="1618">
                  <c:v>15</c:v>
                </c:pt>
                <c:pt idx="1619">
                  <c:v>14</c:v>
                </c:pt>
                <c:pt idx="1620">
                  <c:v>15</c:v>
                </c:pt>
                <c:pt idx="1621">
                  <c:v>14</c:v>
                </c:pt>
                <c:pt idx="1622">
                  <c:v>15</c:v>
                </c:pt>
                <c:pt idx="1623">
                  <c:v>14</c:v>
                </c:pt>
                <c:pt idx="1624">
                  <c:v>15</c:v>
                </c:pt>
                <c:pt idx="1625">
                  <c:v>15</c:v>
                </c:pt>
                <c:pt idx="1626">
                  <c:v>15</c:v>
                </c:pt>
                <c:pt idx="1627">
                  <c:v>15</c:v>
                </c:pt>
                <c:pt idx="1628">
                  <c:v>15</c:v>
                </c:pt>
                <c:pt idx="1629">
                  <c:v>15</c:v>
                </c:pt>
                <c:pt idx="1630">
                  <c:v>15</c:v>
                </c:pt>
                <c:pt idx="1631">
                  <c:v>15</c:v>
                </c:pt>
                <c:pt idx="1632">
                  <c:v>15</c:v>
                </c:pt>
                <c:pt idx="1633">
                  <c:v>15</c:v>
                </c:pt>
                <c:pt idx="1634">
                  <c:v>15</c:v>
                </c:pt>
                <c:pt idx="1635">
                  <c:v>15</c:v>
                </c:pt>
                <c:pt idx="1636">
                  <c:v>15</c:v>
                </c:pt>
                <c:pt idx="1637">
                  <c:v>15</c:v>
                </c:pt>
                <c:pt idx="1638">
                  <c:v>15</c:v>
                </c:pt>
                <c:pt idx="1639">
                  <c:v>15</c:v>
                </c:pt>
                <c:pt idx="1640">
                  <c:v>15</c:v>
                </c:pt>
                <c:pt idx="1641">
                  <c:v>15</c:v>
                </c:pt>
                <c:pt idx="1642">
                  <c:v>15</c:v>
                </c:pt>
                <c:pt idx="1643">
                  <c:v>14</c:v>
                </c:pt>
                <c:pt idx="1644">
                  <c:v>15</c:v>
                </c:pt>
                <c:pt idx="1645">
                  <c:v>15</c:v>
                </c:pt>
                <c:pt idx="1646">
                  <c:v>15</c:v>
                </c:pt>
                <c:pt idx="1647">
                  <c:v>15</c:v>
                </c:pt>
                <c:pt idx="1648">
                  <c:v>15</c:v>
                </c:pt>
                <c:pt idx="1649">
                  <c:v>15</c:v>
                </c:pt>
                <c:pt idx="1650">
                  <c:v>15</c:v>
                </c:pt>
                <c:pt idx="1651">
                  <c:v>15</c:v>
                </c:pt>
                <c:pt idx="1652">
                  <c:v>15</c:v>
                </c:pt>
                <c:pt idx="1653">
                  <c:v>15</c:v>
                </c:pt>
                <c:pt idx="1654">
                  <c:v>15</c:v>
                </c:pt>
                <c:pt idx="1655">
                  <c:v>15</c:v>
                </c:pt>
                <c:pt idx="1656">
                  <c:v>15</c:v>
                </c:pt>
                <c:pt idx="1657">
                  <c:v>15</c:v>
                </c:pt>
                <c:pt idx="1658">
                  <c:v>15</c:v>
                </c:pt>
                <c:pt idx="1659">
                  <c:v>15</c:v>
                </c:pt>
                <c:pt idx="1660">
                  <c:v>15</c:v>
                </c:pt>
                <c:pt idx="1661">
                  <c:v>15</c:v>
                </c:pt>
                <c:pt idx="1662">
                  <c:v>15</c:v>
                </c:pt>
                <c:pt idx="1663">
                  <c:v>15</c:v>
                </c:pt>
                <c:pt idx="1664">
                  <c:v>15</c:v>
                </c:pt>
                <c:pt idx="1665">
                  <c:v>15</c:v>
                </c:pt>
                <c:pt idx="1666">
                  <c:v>15</c:v>
                </c:pt>
                <c:pt idx="1667">
                  <c:v>15</c:v>
                </c:pt>
                <c:pt idx="1668">
                  <c:v>15</c:v>
                </c:pt>
                <c:pt idx="1669">
                  <c:v>15</c:v>
                </c:pt>
                <c:pt idx="1670">
                  <c:v>15</c:v>
                </c:pt>
                <c:pt idx="1671">
                  <c:v>15</c:v>
                </c:pt>
                <c:pt idx="1672">
                  <c:v>15</c:v>
                </c:pt>
                <c:pt idx="1673">
                  <c:v>15</c:v>
                </c:pt>
                <c:pt idx="1674">
                  <c:v>14</c:v>
                </c:pt>
                <c:pt idx="1675">
                  <c:v>14</c:v>
                </c:pt>
                <c:pt idx="1676">
                  <c:v>15</c:v>
                </c:pt>
                <c:pt idx="1677">
                  <c:v>15</c:v>
                </c:pt>
                <c:pt idx="1678">
                  <c:v>15</c:v>
                </c:pt>
                <c:pt idx="1679">
                  <c:v>15</c:v>
                </c:pt>
                <c:pt idx="1680">
                  <c:v>15</c:v>
                </c:pt>
                <c:pt idx="1681">
                  <c:v>15</c:v>
                </c:pt>
                <c:pt idx="1682">
                  <c:v>15</c:v>
                </c:pt>
                <c:pt idx="1683">
                  <c:v>15</c:v>
                </c:pt>
                <c:pt idx="1684">
                  <c:v>15</c:v>
                </c:pt>
                <c:pt idx="1685">
                  <c:v>15</c:v>
                </c:pt>
                <c:pt idx="1686">
                  <c:v>15</c:v>
                </c:pt>
                <c:pt idx="1687">
                  <c:v>15</c:v>
                </c:pt>
                <c:pt idx="1688">
                  <c:v>15</c:v>
                </c:pt>
                <c:pt idx="1689">
                  <c:v>15</c:v>
                </c:pt>
                <c:pt idx="1690">
                  <c:v>15</c:v>
                </c:pt>
                <c:pt idx="1691">
                  <c:v>15</c:v>
                </c:pt>
                <c:pt idx="1692">
                  <c:v>15</c:v>
                </c:pt>
                <c:pt idx="1693">
                  <c:v>15</c:v>
                </c:pt>
                <c:pt idx="1694">
                  <c:v>15</c:v>
                </c:pt>
                <c:pt idx="1695">
                  <c:v>15</c:v>
                </c:pt>
                <c:pt idx="1696">
                  <c:v>15</c:v>
                </c:pt>
                <c:pt idx="1697">
                  <c:v>15</c:v>
                </c:pt>
                <c:pt idx="1698">
                  <c:v>15</c:v>
                </c:pt>
                <c:pt idx="1699">
                  <c:v>15</c:v>
                </c:pt>
                <c:pt idx="1700">
                  <c:v>15</c:v>
                </c:pt>
                <c:pt idx="1701">
                  <c:v>15</c:v>
                </c:pt>
                <c:pt idx="1702">
                  <c:v>15</c:v>
                </c:pt>
                <c:pt idx="1703">
                  <c:v>15</c:v>
                </c:pt>
                <c:pt idx="1704">
                  <c:v>15</c:v>
                </c:pt>
                <c:pt idx="1705">
                  <c:v>15</c:v>
                </c:pt>
                <c:pt idx="1706">
                  <c:v>15</c:v>
                </c:pt>
                <c:pt idx="1707">
                  <c:v>15</c:v>
                </c:pt>
                <c:pt idx="1708">
                  <c:v>15</c:v>
                </c:pt>
                <c:pt idx="1709">
                  <c:v>15</c:v>
                </c:pt>
                <c:pt idx="1710">
                  <c:v>15</c:v>
                </c:pt>
                <c:pt idx="1711">
                  <c:v>15</c:v>
                </c:pt>
                <c:pt idx="1712">
                  <c:v>15</c:v>
                </c:pt>
                <c:pt idx="1713">
                  <c:v>15</c:v>
                </c:pt>
                <c:pt idx="1714">
                  <c:v>15</c:v>
                </c:pt>
                <c:pt idx="1715">
                  <c:v>15</c:v>
                </c:pt>
                <c:pt idx="1716">
                  <c:v>15</c:v>
                </c:pt>
                <c:pt idx="1717">
                  <c:v>15</c:v>
                </c:pt>
                <c:pt idx="1718">
                  <c:v>15</c:v>
                </c:pt>
                <c:pt idx="1719">
                  <c:v>15</c:v>
                </c:pt>
                <c:pt idx="1720">
                  <c:v>15</c:v>
                </c:pt>
                <c:pt idx="1721">
                  <c:v>15</c:v>
                </c:pt>
                <c:pt idx="1722">
                  <c:v>15</c:v>
                </c:pt>
                <c:pt idx="1723">
                  <c:v>15</c:v>
                </c:pt>
                <c:pt idx="1724">
                  <c:v>15</c:v>
                </c:pt>
                <c:pt idx="1725">
                  <c:v>15</c:v>
                </c:pt>
                <c:pt idx="1726">
                  <c:v>15</c:v>
                </c:pt>
                <c:pt idx="1727">
                  <c:v>15</c:v>
                </c:pt>
                <c:pt idx="1728">
                  <c:v>15</c:v>
                </c:pt>
                <c:pt idx="1729">
                  <c:v>16</c:v>
                </c:pt>
                <c:pt idx="1730">
                  <c:v>15</c:v>
                </c:pt>
                <c:pt idx="1731">
                  <c:v>15</c:v>
                </c:pt>
                <c:pt idx="1732">
                  <c:v>16</c:v>
                </c:pt>
                <c:pt idx="1733">
                  <c:v>16</c:v>
                </c:pt>
                <c:pt idx="1734">
                  <c:v>16</c:v>
                </c:pt>
                <c:pt idx="1735">
                  <c:v>16</c:v>
                </c:pt>
                <c:pt idx="1736">
                  <c:v>16</c:v>
                </c:pt>
                <c:pt idx="1737">
                  <c:v>16</c:v>
                </c:pt>
                <c:pt idx="1738">
                  <c:v>16</c:v>
                </c:pt>
                <c:pt idx="1739">
                  <c:v>16</c:v>
                </c:pt>
                <c:pt idx="1740">
                  <c:v>16</c:v>
                </c:pt>
                <c:pt idx="1741">
                  <c:v>16</c:v>
                </c:pt>
                <c:pt idx="1742">
                  <c:v>16</c:v>
                </c:pt>
                <c:pt idx="1743">
                  <c:v>16</c:v>
                </c:pt>
                <c:pt idx="1744">
                  <c:v>16</c:v>
                </c:pt>
                <c:pt idx="1745">
                  <c:v>16</c:v>
                </c:pt>
                <c:pt idx="1746">
                  <c:v>16</c:v>
                </c:pt>
                <c:pt idx="1747">
                  <c:v>15</c:v>
                </c:pt>
                <c:pt idx="1748">
                  <c:v>15</c:v>
                </c:pt>
                <c:pt idx="1749">
                  <c:v>15</c:v>
                </c:pt>
                <c:pt idx="1750">
                  <c:v>16</c:v>
                </c:pt>
                <c:pt idx="1751">
                  <c:v>16</c:v>
                </c:pt>
                <c:pt idx="1752">
                  <c:v>15</c:v>
                </c:pt>
                <c:pt idx="1753">
                  <c:v>15</c:v>
                </c:pt>
                <c:pt idx="1754">
                  <c:v>16</c:v>
                </c:pt>
                <c:pt idx="1755">
                  <c:v>16</c:v>
                </c:pt>
                <c:pt idx="1756">
                  <c:v>16</c:v>
                </c:pt>
                <c:pt idx="1757">
                  <c:v>16</c:v>
                </c:pt>
                <c:pt idx="1758">
                  <c:v>16</c:v>
                </c:pt>
                <c:pt idx="1759">
                  <c:v>16</c:v>
                </c:pt>
                <c:pt idx="1760">
                  <c:v>16</c:v>
                </c:pt>
                <c:pt idx="1761">
                  <c:v>16</c:v>
                </c:pt>
                <c:pt idx="1762">
                  <c:v>16</c:v>
                </c:pt>
                <c:pt idx="1763">
                  <c:v>16</c:v>
                </c:pt>
                <c:pt idx="1764">
                  <c:v>16</c:v>
                </c:pt>
                <c:pt idx="1765">
                  <c:v>16</c:v>
                </c:pt>
                <c:pt idx="1766">
                  <c:v>15</c:v>
                </c:pt>
                <c:pt idx="1767">
                  <c:v>15</c:v>
                </c:pt>
                <c:pt idx="1768">
                  <c:v>15</c:v>
                </c:pt>
                <c:pt idx="1769">
                  <c:v>15</c:v>
                </c:pt>
                <c:pt idx="1770">
                  <c:v>15</c:v>
                </c:pt>
                <c:pt idx="1771">
                  <c:v>15</c:v>
                </c:pt>
                <c:pt idx="1772">
                  <c:v>15</c:v>
                </c:pt>
                <c:pt idx="1773">
                  <c:v>15</c:v>
                </c:pt>
                <c:pt idx="1774">
                  <c:v>15</c:v>
                </c:pt>
                <c:pt idx="1775">
                  <c:v>15</c:v>
                </c:pt>
                <c:pt idx="1776">
                  <c:v>15</c:v>
                </c:pt>
                <c:pt idx="1777">
                  <c:v>15</c:v>
                </c:pt>
                <c:pt idx="1778">
                  <c:v>15</c:v>
                </c:pt>
                <c:pt idx="1779">
                  <c:v>15</c:v>
                </c:pt>
                <c:pt idx="1780">
                  <c:v>15</c:v>
                </c:pt>
                <c:pt idx="1781">
                  <c:v>15</c:v>
                </c:pt>
                <c:pt idx="1782">
                  <c:v>15</c:v>
                </c:pt>
                <c:pt idx="1783">
                  <c:v>15</c:v>
                </c:pt>
                <c:pt idx="1784">
                  <c:v>15</c:v>
                </c:pt>
                <c:pt idx="1785">
                  <c:v>15</c:v>
                </c:pt>
                <c:pt idx="1786">
                  <c:v>15</c:v>
                </c:pt>
                <c:pt idx="1787">
                  <c:v>14</c:v>
                </c:pt>
                <c:pt idx="1788">
                  <c:v>15</c:v>
                </c:pt>
                <c:pt idx="1789">
                  <c:v>15</c:v>
                </c:pt>
                <c:pt idx="1790">
                  <c:v>15</c:v>
                </c:pt>
                <c:pt idx="1791">
                  <c:v>15</c:v>
                </c:pt>
                <c:pt idx="1792">
                  <c:v>15</c:v>
                </c:pt>
                <c:pt idx="1793">
                  <c:v>15</c:v>
                </c:pt>
                <c:pt idx="1794">
                  <c:v>15</c:v>
                </c:pt>
                <c:pt idx="1795">
                  <c:v>15</c:v>
                </c:pt>
                <c:pt idx="1796">
                  <c:v>15</c:v>
                </c:pt>
                <c:pt idx="1797">
                  <c:v>14</c:v>
                </c:pt>
                <c:pt idx="1798">
                  <c:v>15</c:v>
                </c:pt>
                <c:pt idx="1799">
                  <c:v>15</c:v>
                </c:pt>
                <c:pt idx="1800">
                  <c:v>15</c:v>
                </c:pt>
                <c:pt idx="1801">
                  <c:v>15</c:v>
                </c:pt>
                <c:pt idx="1802">
                  <c:v>15</c:v>
                </c:pt>
                <c:pt idx="1803">
                  <c:v>15</c:v>
                </c:pt>
                <c:pt idx="1804">
                  <c:v>15</c:v>
                </c:pt>
                <c:pt idx="1805">
                  <c:v>15</c:v>
                </c:pt>
                <c:pt idx="1806">
                  <c:v>15</c:v>
                </c:pt>
                <c:pt idx="1807">
                  <c:v>15</c:v>
                </c:pt>
                <c:pt idx="1808">
                  <c:v>15</c:v>
                </c:pt>
                <c:pt idx="1809">
                  <c:v>15</c:v>
                </c:pt>
                <c:pt idx="1810">
                  <c:v>15</c:v>
                </c:pt>
                <c:pt idx="1811">
                  <c:v>15</c:v>
                </c:pt>
                <c:pt idx="1812">
                  <c:v>15</c:v>
                </c:pt>
                <c:pt idx="1813">
                  <c:v>15</c:v>
                </c:pt>
                <c:pt idx="1814">
                  <c:v>15</c:v>
                </c:pt>
                <c:pt idx="1815">
                  <c:v>15</c:v>
                </c:pt>
                <c:pt idx="1816">
                  <c:v>15</c:v>
                </c:pt>
                <c:pt idx="1817">
                  <c:v>15</c:v>
                </c:pt>
                <c:pt idx="1818">
                  <c:v>15</c:v>
                </c:pt>
                <c:pt idx="1819">
                  <c:v>15</c:v>
                </c:pt>
                <c:pt idx="1820">
                  <c:v>14</c:v>
                </c:pt>
                <c:pt idx="1821">
                  <c:v>14</c:v>
                </c:pt>
                <c:pt idx="1822">
                  <c:v>15</c:v>
                </c:pt>
                <c:pt idx="1823">
                  <c:v>14</c:v>
                </c:pt>
                <c:pt idx="1824">
                  <c:v>15</c:v>
                </c:pt>
                <c:pt idx="1825">
                  <c:v>16</c:v>
                </c:pt>
                <c:pt idx="1826">
                  <c:v>16</c:v>
                </c:pt>
                <c:pt idx="1827">
                  <c:v>16</c:v>
                </c:pt>
                <c:pt idx="1828">
                  <c:v>16</c:v>
                </c:pt>
                <c:pt idx="1829">
                  <c:v>16</c:v>
                </c:pt>
                <c:pt idx="1830">
                  <c:v>16</c:v>
                </c:pt>
                <c:pt idx="1831">
                  <c:v>16</c:v>
                </c:pt>
                <c:pt idx="1832">
                  <c:v>16</c:v>
                </c:pt>
                <c:pt idx="1833">
                  <c:v>16</c:v>
                </c:pt>
                <c:pt idx="1834">
                  <c:v>16</c:v>
                </c:pt>
                <c:pt idx="1835">
                  <c:v>16</c:v>
                </c:pt>
                <c:pt idx="1836">
                  <c:v>16</c:v>
                </c:pt>
                <c:pt idx="1837">
                  <c:v>16</c:v>
                </c:pt>
                <c:pt idx="1838">
                  <c:v>16</c:v>
                </c:pt>
                <c:pt idx="1839">
                  <c:v>16</c:v>
                </c:pt>
                <c:pt idx="1840">
                  <c:v>16</c:v>
                </c:pt>
                <c:pt idx="1841">
                  <c:v>15</c:v>
                </c:pt>
                <c:pt idx="1842">
                  <c:v>15</c:v>
                </c:pt>
                <c:pt idx="1843">
                  <c:v>15</c:v>
                </c:pt>
                <c:pt idx="1844">
                  <c:v>15</c:v>
                </c:pt>
                <c:pt idx="1845">
                  <c:v>15</c:v>
                </c:pt>
                <c:pt idx="1846">
                  <c:v>16</c:v>
                </c:pt>
                <c:pt idx="1847">
                  <c:v>16</c:v>
                </c:pt>
                <c:pt idx="1848">
                  <c:v>16</c:v>
                </c:pt>
                <c:pt idx="1849">
                  <c:v>16</c:v>
                </c:pt>
                <c:pt idx="1850">
                  <c:v>16</c:v>
                </c:pt>
                <c:pt idx="1851">
                  <c:v>16</c:v>
                </c:pt>
                <c:pt idx="1852">
                  <c:v>16</c:v>
                </c:pt>
                <c:pt idx="1853">
                  <c:v>16</c:v>
                </c:pt>
                <c:pt idx="1854">
                  <c:v>16</c:v>
                </c:pt>
                <c:pt idx="1855">
                  <c:v>16</c:v>
                </c:pt>
                <c:pt idx="1856">
                  <c:v>16</c:v>
                </c:pt>
                <c:pt idx="1857">
                  <c:v>16</c:v>
                </c:pt>
                <c:pt idx="1858">
                  <c:v>16</c:v>
                </c:pt>
                <c:pt idx="1859">
                  <c:v>16</c:v>
                </c:pt>
                <c:pt idx="1860">
                  <c:v>15</c:v>
                </c:pt>
                <c:pt idx="1861">
                  <c:v>15</c:v>
                </c:pt>
                <c:pt idx="1862">
                  <c:v>15</c:v>
                </c:pt>
                <c:pt idx="1863">
                  <c:v>15</c:v>
                </c:pt>
                <c:pt idx="1864">
                  <c:v>15</c:v>
                </c:pt>
                <c:pt idx="1865">
                  <c:v>15</c:v>
                </c:pt>
                <c:pt idx="1866">
                  <c:v>15</c:v>
                </c:pt>
                <c:pt idx="1867">
                  <c:v>15</c:v>
                </c:pt>
                <c:pt idx="1868">
                  <c:v>15</c:v>
                </c:pt>
                <c:pt idx="1869">
                  <c:v>15</c:v>
                </c:pt>
                <c:pt idx="1870">
                  <c:v>15</c:v>
                </c:pt>
                <c:pt idx="1871">
                  <c:v>15</c:v>
                </c:pt>
                <c:pt idx="1872">
                  <c:v>15</c:v>
                </c:pt>
                <c:pt idx="1873">
                  <c:v>15</c:v>
                </c:pt>
                <c:pt idx="1874">
                  <c:v>15</c:v>
                </c:pt>
                <c:pt idx="1875">
                  <c:v>15</c:v>
                </c:pt>
                <c:pt idx="1876">
                  <c:v>15</c:v>
                </c:pt>
                <c:pt idx="1877">
                  <c:v>15</c:v>
                </c:pt>
                <c:pt idx="1878">
                  <c:v>15</c:v>
                </c:pt>
                <c:pt idx="1879">
                  <c:v>15</c:v>
                </c:pt>
                <c:pt idx="1880">
                  <c:v>15</c:v>
                </c:pt>
                <c:pt idx="1881">
                  <c:v>14</c:v>
                </c:pt>
                <c:pt idx="1882">
                  <c:v>15</c:v>
                </c:pt>
                <c:pt idx="1883">
                  <c:v>15</c:v>
                </c:pt>
                <c:pt idx="1884">
                  <c:v>15</c:v>
                </c:pt>
                <c:pt idx="1885">
                  <c:v>15</c:v>
                </c:pt>
                <c:pt idx="1886">
                  <c:v>15</c:v>
                </c:pt>
                <c:pt idx="1887">
                  <c:v>15</c:v>
                </c:pt>
                <c:pt idx="1888">
                  <c:v>15</c:v>
                </c:pt>
                <c:pt idx="1889">
                  <c:v>15</c:v>
                </c:pt>
                <c:pt idx="1890">
                  <c:v>15</c:v>
                </c:pt>
                <c:pt idx="1891">
                  <c:v>15</c:v>
                </c:pt>
                <c:pt idx="1892">
                  <c:v>16</c:v>
                </c:pt>
                <c:pt idx="1893">
                  <c:v>15</c:v>
                </c:pt>
                <c:pt idx="1894">
                  <c:v>16</c:v>
                </c:pt>
                <c:pt idx="1895">
                  <c:v>16</c:v>
                </c:pt>
                <c:pt idx="1896">
                  <c:v>15</c:v>
                </c:pt>
                <c:pt idx="1897">
                  <c:v>15</c:v>
                </c:pt>
                <c:pt idx="1898">
                  <c:v>15</c:v>
                </c:pt>
                <c:pt idx="1899">
                  <c:v>15</c:v>
                </c:pt>
                <c:pt idx="1900">
                  <c:v>15</c:v>
                </c:pt>
                <c:pt idx="1901">
                  <c:v>15</c:v>
                </c:pt>
                <c:pt idx="1902">
                  <c:v>15</c:v>
                </c:pt>
                <c:pt idx="1903">
                  <c:v>15</c:v>
                </c:pt>
                <c:pt idx="1904">
                  <c:v>15</c:v>
                </c:pt>
                <c:pt idx="1905">
                  <c:v>15</c:v>
                </c:pt>
                <c:pt idx="1906">
                  <c:v>15</c:v>
                </c:pt>
                <c:pt idx="1907">
                  <c:v>15</c:v>
                </c:pt>
                <c:pt idx="1908">
                  <c:v>15</c:v>
                </c:pt>
                <c:pt idx="1909">
                  <c:v>15</c:v>
                </c:pt>
                <c:pt idx="1910">
                  <c:v>15</c:v>
                </c:pt>
                <c:pt idx="1911">
                  <c:v>15</c:v>
                </c:pt>
                <c:pt idx="1912">
                  <c:v>15</c:v>
                </c:pt>
                <c:pt idx="1913">
                  <c:v>15</c:v>
                </c:pt>
                <c:pt idx="1914">
                  <c:v>15</c:v>
                </c:pt>
                <c:pt idx="1915">
                  <c:v>15</c:v>
                </c:pt>
                <c:pt idx="1916">
                  <c:v>15</c:v>
                </c:pt>
                <c:pt idx="1917">
                  <c:v>15</c:v>
                </c:pt>
                <c:pt idx="1918">
                  <c:v>15</c:v>
                </c:pt>
                <c:pt idx="1919">
                  <c:v>15</c:v>
                </c:pt>
                <c:pt idx="1920">
                  <c:v>15</c:v>
                </c:pt>
                <c:pt idx="1921">
                  <c:v>15</c:v>
                </c:pt>
                <c:pt idx="1922">
                  <c:v>15</c:v>
                </c:pt>
                <c:pt idx="1923">
                  <c:v>15</c:v>
                </c:pt>
                <c:pt idx="1924">
                  <c:v>15</c:v>
                </c:pt>
                <c:pt idx="1925">
                  <c:v>15</c:v>
                </c:pt>
                <c:pt idx="1926">
                  <c:v>15</c:v>
                </c:pt>
                <c:pt idx="1927">
                  <c:v>15</c:v>
                </c:pt>
                <c:pt idx="1928">
                  <c:v>15</c:v>
                </c:pt>
                <c:pt idx="1929">
                  <c:v>15</c:v>
                </c:pt>
                <c:pt idx="1930">
                  <c:v>15</c:v>
                </c:pt>
                <c:pt idx="1931">
                  <c:v>15</c:v>
                </c:pt>
                <c:pt idx="1932">
                  <c:v>15</c:v>
                </c:pt>
                <c:pt idx="1933">
                  <c:v>15</c:v>
                </c:pt>
                <c:pt idx="1934">
                  <c:v>15</c:v>
                </c:pt>
                <c:pt idx="1935">
                  <c:v>15</c:v>
                </c:pt>
                <c:pt idx="1936">
                  <c:v>15</c:v>
                </c:pt>
                <c:pt idx="1937">
                  <c:v>15</c:v>
                </c:pt>
                <c:pt idx="1938">
                  <c:v>14</c:v>
                </c:pt>
                <c:pt idx="1939">
                  <c:v>15</c:v>
                </c:pt>
                <c:pt idx="1940">
                  <c:v>15</c:v>
                </c:pt>
                <c:pt idx="1941">
                  <c:v>15</c:v>
                </c:pt>
                <c:pt idx="1942">
                  <c:v>15</c:v>
                </c:pt>
                <c:pt idx="1943">
                  <c:v>15</c:v>
                </c:pt>
                <c:pt idx="1944">
                  <c:v>15</c:v>
                </c:pt>
                <c:pt idx="1945">
                  <c:v>15</c:v>
                </c:pt>
                <c:pt idx="1946">
                  <c:v>15</c:v>
                </c:pt>
                <c:pt idx="1947">
                  <c:v>15</c:v>
                </c:pt>
                <c:pt idx="1948">
                  <c:v>15</c:v>
                </c:pt>
                <c:pt idx="1949">
                  <c:v>15</c:v>
                </c:pt>
                <c:pt idx="1950">
                  <c:v>15</c:v>
                </c:pt>
                <c:pt idx="1951">
                  <c:v>15</c:v>
                </c:pt>
                <c:pt idx="1952">
                  <c:v>15</c:v>
                </c:pt>
                <c:pt idx="1953">
                  <c:v>15</c:v>
                </c:pt>
                <c:pt idx="1954">
                  <c:v>15</c:v>
                </c:pt>
                <c:pt idx="1955">
                  <c:v>15</c:v>
                </c:pt>
                <c:pt idx="1956">
                  <c:v>15</c:v>
                </c:pt>
                <c:pt idx="1957">
                  <c:v>15</c:v>
                </c:pt>
                <c:pt idx="1958">
                  <c:v>15</c:v>
                </c:pt>
                <c:pt idx="1959">
                  <c:v>15</c:v>
                </c:pt>
                <c:pt idx="1960">
                  <c:v>15</c:v>
                </c:pt>
                <c:pt idx="1961">
                  <c:v>15</c:v>
                </c:pt>
                <c:pt idx="1962">
                  <c:v>15</c:v>
                </c:pt>
                <c:pt idx="1963">
                  <c:v>15</c:v>
                </c:pt>
                <c:pt idx="1964">
                  <c:v>15</c:v>
                </c:pt>
                <c:pt idx="1965">
                  <c:v>15</c:v>
                </c:pt>
                <c:pt idx="1966">
                  <c:v>15</c:v>
                </c:pt>
                <c:pt idx="1967">
                  <c:v>15</c:v>
                </c:pt>
                <c:pt idx="1968">
                  <c:v>15</c:v>
                </c:pt>
                <c:pt idx="1969">
                  <c:v>15</c:v>
                </c:pt>
                <c:pt idx="1970">
                  <c:v>15</c:v>
                </c:pt>
                <c:pt idx="1971">
                  <c:v>15</c:v>
                </c:pt>
                <c:pt idx="1972">
                  <c:v>15</c:v>
                </c:pt>
                <c:pt idx="1973">
                  <c:v>15</c:v>
                </c:pt>
                <c:pt idx="1974">
                  <c:v>15</c:v>
                </c:pt>
                <c:pt idx="1975">
                  <c:v>15</c:v>
                </c:pt>
                <c:pt idx="1976">
                  <c:v>15</c:v>
                </c:pt>
                <c:pt idx="1977">
                  <c:v>15</c:v>
                </c:pt>
                <c:pt idx="1978">
                  <c:v>15</c:v>
                </c:pt>
                <c:pt idx="1979">
                  <c:v>15</c:v>
                </c:pt>
                <c:pt idx="1980">
                  <c:v>15</c:v>
                </c:pt>
                <c:pt idx="1981">
                  <c:v>15</c:v>
                </c:pt>
                <c:pt idx="1982">
                  <c:v>15</c:v>
                </c:pt>
                <c:pt idx="1983">
                  <c:v>15</c:v>
                </c:pt>
                <c:pt idx="1984">
                  <c:v>14</c:v>
                </c:pt>
                <c:pt idx="1985">
                  <c:v>15</c:v>
                </c:pt>
                <c:pt idx="1986">
                  <c:v>15</c:v>
                </c:pt>
                <c:pt idx="1987">
                  <c:v>15</c:v>
                </c:pt>
                <c:pt idx="1988">
                  <c:v>14</c:v>
                </c:pt>
                <c:pt idx="1989">
                  <c:v>14</c:v>
                </c:pt>
                <c:pt idx="1990">
                  <c:v>15</c:v>
                </c:pt>
                <c:pt idx="1991">
                  <c:v>16</c:v>
                </c:pt>
                <c:pt idx="1992">
                  <c:v>16</c:v>
                </c:pt>
                <c:pt idx="1993">
                  <c:v>16</c:v>
                </c:pt>
                <c:pt idx="1994">
                  <c:v>16</c:v>
                </c:pt>
                <c:pt idx="1995">
                  <c:v>16</c:v>
                </c:pt>
                <c:pt idx="1996">
                  <c:v>15</c:v>
                </c:pt>
                <c:pt idx="1997">
                  <c:v>15</c:v>
                </c:pt>
                <c:pt idx="1998">
                  <c:v>16</c:v>
                </c:pt>
                <c:pt idx="1999">
                  <c:v>16</c:v>
                </c:pt>
                <c:pt idx="2000">
                  <c:v>16</c:v>
                </c:pt>
                <c:pt idx="2001">
                  <c:v>16</c:v>
                </c:pt>
                <c:pt idx="2002">
                  <c:v>16</c:v>
                </c:pt>
                <c:pt idx="2003">
                  <c:v>16</c:v>
                </c:pt>
                <c:pt idx="2004">
                  <c:v>16</c:v>
                </c:pt>
                <c:pt idx="2005">
                  <c:v>16</c:v>
                </c:pt>
                <c:pt idx="2006">
                  <c:v>16</c:v>
                </c:pt>
                <c:pt idx="2007">
                  <c:v>16</c:v>
                </c:pt>
                <c:pt idx="2008">
                  <c:v>15</c:v>
                </c:pt>
                <c:pt idx="2009">
                  <c:v>15</c:v>
                </c:pt>
                <c:pt idx="2010">
                  <c:v>15</c:v>
                </c:pt>
                <c:pt idx="2011">
                  <c:v>15</c:v>
                </c:pt>
                <c:pt idx="2012">
                  <c:v>15</c:v>
                </c:pt>
                <c:pt idx="2013">
                  <c:v>15</c:v>
                </c:pt>
                <c:pt idx="2014">
                  <c:v>15</c:v>
                </c:pt>
                <c:pt idx="2015">
                  <c:v>15</c:v>
                </c:pt>
                <c:pt idx="2016">
                  <c:v>15</c:v>
                </c:pt>
                <c:pt idx="2017">
                  <c:v>15</c:v>
                </c:pt>
                <c:pt idx="2018">
                  <c:v>15</c:v>
                </c:pt>
                <c:pt idx="2019">
                  <c:v>15</c:v>
                </c:pt>
                <c:pt idx="2020">
                  <c:v>15</c:v>
                </c:pt>
                <c:pt idx="2021">
                  <c:v>15</c:v>
                </c:pt>
                <c:pt idx="2022">
                  <c:v>15</c:v>
                </c:pt>
                <c:pt idx="2023">
                  <c:v>15</c:v>
                </c:pt>
                <c:pt idx="2024">
                  <c:v>15</c:v>
                </c:pt>
                <c:pt idx="2025">
                  <c:v>15</c:v>
                </c:pt>
                <c:pt idx="2026">
                  <c:v>15</c:v>
                </c:pt>
                <c:pt idx="2027">
                  <c:v>15</c:v>
                </c:pt>
                <c:pt idx="2028">
                  <c:v>15</c:v>
                </c:pt>
                <c:pt idx="2029">
                  <c:v>15</c:v>
                </c:pt>
                <c:pt idx="2030">
                  <c:v>15</c:v>
                </c:pt>
                <c:pt idx="2031">
                  <c:v>15</c:v>
                </c:pt>
                <c:pt idx="2032">
                  <c:v>15</c:v>
                </c:pt>
                <c:pt idx="2033">
                  <c:v>14</c:v>
                </c:pt>
                <c:pt idx="2034">
                  <c:v>15</c:v>
                </c:pt>
                <c:pt idx="2035">
                  <c:v>15</c:v>
                </c:pt>
                <c:pt idx="2036">
                  <c:v>16</c:v>
                </c:pt>
                <c:pt idx="2037">
                  <c:v>16</c:v>
                </c:pt>
                <c:pt idx="2038">
                  <c:v>16</c:v>
                </c:pt>
                <c:pt idx="2039">
                  <c:v>16</c:v>
                </c:pt>
                <c:pt idx="2040">
                  <c:v>15</c:v>
                </c:pt>
                <c:pt idx="2041">
                  <c:v>15</c:v>
                </c:pt>
                <c:pt idx="2042">
                  <c:v>14</c:v>
                </c:pt>
                <c:pt idx="2043">
                  <c:v>13</c:v>
                </c:pt>
                <c:pt idx="2044">
                  <c:v>16</c:v>
                </c:pt>
                <c:pt idx="2045">
                  <c:v>16</c:v>
                </c:pt>
                <c:pt idx="2046">
                  <c:v>16</c:v>
                </c:pt>
                <c:pt idx="2047">
                  <c:v>16</c:v>
                </c:pt>
                <c:pt idx="2048">
                  <c:v>16</c:v>
                </c:pt>
                <c:pt idx="2049">
                  <c:v>16</c:v>
                </c:pt>
                <c:pt idx="2050">
                  <c:v>16</c:v>
                </c:pt>
                <c:pt idx="2051">
                  <c:v>16</c:v>
                </c:pt>
                <c:pt idx="2052">
                  <c:v>16</c:v>
                </c:pt>
                <c:pt idx="2053">
                  <c:v>16</c:v>
                </c:pt>
                <c:pt idx="2054">
                  <c:v>15</c:v>
                </c:pt>
                <c:pt idx="2055">
                  <c:v>15</c:v>
                </c:pt>
                <c:pt idx="2056">
                  <c:v>15</c:v>
                </c:pt>
                <c:pt idx="2057">
                  <c:v>15</c:v>
                </c:pt>
                <c:pt idx="2058">
                  <c:v>15</c:v>
                </c:pt>
                <c:pt idx="2059">
                  <c:v>15</c:v>
                </c:pt>
                <c:pt idx="2060">
                  <c:v>15</c:v>
                </c:pt>
                <c:pt idx="2061">
                  <c:v>15</c:v>
                </c:pt>
                <c:pt idx="2062">
                  <c:v>15</c:v>
                </c:pt>
                <c:pt idx="2063">
                  <c:v>15</c:v>
                </c:pt>
                <c:pt idx="2064">
                  <c:v>15</c:v>
                </c:pt>
                <c:pt idx="2065">
                  <c:v>15</c:v>
                </c:pt>
                <c:pt idx="2066">
                  <c:v>15</c:v>
                </c:pt>
                <c:pt idx="2067">
                  <c:v>15</c:v>
                </c:pt>
                <c:pt idx="2068">
                  <c:v>15</c:v>
                </c:pt>
                <c:pt idx="2069">
                  <c:v>15</c:v>
                </c:pt>
                <c:pt idx="2070">
                  <c:v>15</c:v>
                </c:pt>
                <c:pt idx="2071">
                  <c:v>15</c:v>
                </c:pt>
                <c:pt idx="2072">
                  <c:v>15</c:v>
                </c:pt>
                <c:pt idx="2073">
                  <c:v>15</c:v>
                </c:pt>
                <c:pt idx="2074">
                  <c:v>15</c:v>
                </c:pt>
                <c:pt idx="2075">
                  <c:v>15</c:v>
                </c:pt>
                <c:pt idx="2076">
                  <c:v>15</c:v>
                </c:pt>
                <c:pt idx="2077">
                  <c:v>16</c:v>
                </c:pt>
                <c:pt idx="2078">
                  <c:v>16</c:v>
                </c:pt>
                <c:pt idx="2079">
                  <c:v>16</c:v>
                </c:pt>
                <c:pt idx="2080">
                  <c:v>16</c:v>
                </c:pt>
                <c:pt idx="2081">
                  <c:v>16</c:v>
                </c:pt>
                <c:pt idx="2082">
                  <c:v>16</c:v>
                </c:pt>
                <c:pt idx="2083">
                  <c:v>16</c:v>
                </c:pt>
                <c:pt idx="2084">
                  <c:v>16</c:v>
                </c:pt>
                <c:pt idx="2085">
                  <c:v>16</c:v>
                </c:pt>
                <c:pt idx="2086">
                  <c:v>15</c:v>
                </c:pt>
                <c:pt idx="2087">
                  <c:v>15</c:v>
                </c:pt>
                <c:pt idx="2088">
                  <c:v>16</c:v>
                </c:pt>
                <c:pt idx="2089">
                  <c:v>16</c:v>
                </c:pt>
                <c:pt idx="2090">
                  <c:v>16</c:v>
                </c:pt>
                <c:pt idx="2091">
                  <c:v>16</c:v>
                </c:pt>
                <c:pt idx="2092">
                  <c:v>16</c:v>
                </c:pt>
                <c:pt idx="2093">
                  <c:v>15</c:v>
                </c:pt>
                <c:pt idx="2094">
                  <c:v>15</c:v>
                </c:pt>
                <c:pt idx="2095">
                  <c:v>15</c:v>
                </c:pt>
                <c:pt idx="2096">
                  <c:v>15</c:v>
                </c:pt>
                <c:pt idx="2097">
                  <c:v>15</c:v>
                </c:pt>
                <c:pt idx="2098">
                  <c:v>16</c:v>
                </c:pt>
                <c:pt idx="2099">
                  <c:v>16</c:v>
                </c:pt>
                <c:pt idx="2100">
                  <c:v>16</c:v>
                </c:pt>
                <c:pt idx="2101">
                  <c:v>16</c:v>
                </c:pt>
                <c:pt idx="2102">
                  <c:v>16</c:v>
                </c:pt>
                <c:pt idx="2103">
                  <c:v>16</c:v>
                </c:pt>
                <c:pt idx="2104">
                  <c:v>16</c:v>
                </c:pt>
                <c:pt idx="2105">
                  <c:v>16</c:v>
                </c:pt>
                <c:pt idx="2106">
                  <c:v>16</c:v>
                </c:pt>
                <c:pt idx="2107">
                  <c:v>16</c:v>
                </c:pt>
                <c:pt idx="2108">
                  <c:v>15</c:v>
                </c:pt>
                <c:pt idx="2109">
                  <c:v>15</c:v>
                </c:pt>
                <c:pt idx="2110">
                  <c:v>16</c:v>
                </c:pt>
                <c:pt idx="2111">
                  <c:v>16</c:v>
                </c:pt>
                <c:pt idx="2112">
                  <c:v>16</c:v>
                </c:pt>
                <c:pt idx="2113">
                  <c:v>16</c:v>
                </c:pt>
                <c:pt idx="2114">
                  <c:v>15</c:v>
                </c:pt>
                <c:pt idx="2115">
                  <c:v>15</c:v>
                </c:pt>
                <c:pt idx="2116">
                  <c:v>15</c:v>
                </c:pt>
                <c:pt idx="2117">
                  <c:v>15</c:v>
                </c:pt>
                <c:pt idx="2118">
                  <c:v>15</c:v>
                </c:pt>
                <c:pt idx="2119">
                  <c:v>15</c:v>
                </c:pt>
                <c:pt idx="2120">
                  <c:v>15</c:v>
                </c:pt>
                <c:pt idx="2121">
                  <c:v>15</c:v>
                </c:pt>
                <c:pt idx="2122">
                  <c:v>15</c:v>
                </c:pt>
                <c:pt idx="2123">
                  <c:v>15</c:v>
                </c:pt>
                <c:pt idx="2124">
                  <c:v>15</c:v>
                </c:pt>
                <c:pt idx="2125">
                  <c:v>15</c:v>
                </c:pt>
                <c:pt idx="2126">
                  <c:v>15</c:v>
                </c:pt>
                <c:pt idx="2127">
                  <c:v>16</c:v>
                </c:pt>
                <c:pt idx="2128">
                  <c:v>15</c:v>
                </c:pt>
                <c:pt idx="2129">
                  <c:v>16</c:v>
                </c:pt>
                <c:pt idx="2130">
                  <c:v>15</c:v>
                </c:pt>
                <c:pt idx="2131">
                  <c:v>15</c:v>
                </c:pt>
                <c:pt idx="2132">
                  <c:v>15</c:v>
                </c:pt>
                <c:pt idx="2133">
                  <c:v>15</c:v>
                </c:pt>
                <c:pt idx="2134">
                  <c:v>15</c:v>
                </c:pt>
                <c:pt idx="2135">
                  <c:v>15</c:v>
                </c:pt>
                <c:pt idx="2136">
                  <c:v>15</c:v>
                </c:pt>
                <c:pt idx="2137">
                  <c:v>15</c:v>
                </c:pt>
                <c:pt idx="2138">
                  <c:v>15</c:v>
                </c:pt>
                <c:pt idx="2139">
                  <c:v>15</c:v>
                </c:pt>
                <c:pt idx="2140">
                  <c:v>15</c:v>
                </c:pt>
                <c:pt idx="2141">
                  <c:v>16</c:v>
                </c:pt>
                <c:pt idx="2142">
                  <c:v>16</c:v>
                </c:pt>
                <c:pt idx="2143">
                  <c:v>16</c:v>
                </c:pt>
                <c:pt idx="2144">
                  <c:v>15</c:v>
                </c:pt>
                <c:pt idx="2145">
                  <c:v>15</c:v>
                </c:pt>
                <c:pt idx="2146">
                  <c:v>15</c:v>
                </c:pt>
                <c:pt idx="2147">
                  <c:v>15</c:v>
                </c:pt>
                <c:pt idx="2148">
                  <c:v>15</c:v>
                </c:pt>
                <c:pt idx="2149">
                  <c:v>15</c:v>
                </c:pt>
                <c:pt idx="2150">
                  <c:v>15</c:v>
                </c:pt>
                <c:pt idx="2151">
                  <c:v>15</c:v>
                </c:pt>
                <c:pt idx="2152">
                  <c:v>15</c:v>
                </c:pt>
                <c:pt idx="2153">
                  <c:v>15</c:v>
                </c:pt>
                <c:pt idx="2154">
                  <c:v>15</c:v>
                </c:pt>
                <c:pt idx="2155">
                  <c:v>16</c:v>
                </c:pt>
                <c:pt idx="2156">
                  <c:v>15</c:v>
                </c:pt>
                <c:pt idx="2157">
                  <c:v>15</c:v>
                </c:pt>
                <c:pt idx="2158">
                  <c:v>15</c:v>
                </c:pt>
                <c:pt idx="2159">
                  <c:v>15</c:v>
                </c:pt>
                <c:pt idx="2160">
                  <c:v>15</c:v>
                </c:pt>
                <c:pt idx="2161">
                  <c:v>15</c:v>
                </c:pt>
                <c:pt idx="2162">
                  <c:v>15</c:v>
                </c:pt>
                <c:pt idx="2163">
                  <c:v>15</c:v>
                </c:pt>
                <c:pt idx="2164">
                  <c:v>15</c:v>
                </c:pt>
                <c:pt idx="2165">
                  <c:v>15</c:v>
                </c:pt>
                <c:pt idx="2166">
                  <c:v>15</c:v>
                </c:pt>
                <c:pt idx="2167">
                  <c:v>15</c:v>
                </c:pt>
                <c:pt idx="2168">
                  <c:v>15</c:v>
                </c:pt>
                <c:pt idx="2169">
                  <c:v>15</c:v>
                </c:pt>
                <c:pt idx="2170">
                  <c:v>15</c:v>
                </c:pt>
                <c:pt idx="2171">
                  <c:v>15</c:v>
                </c:pt>
                <c:pt idx="2172">
                  <c:v>15</c:v>
                </c:pt>
                <c:pt idx="2173">
                  <c:v>15</c:v>
                </c:pt>
                <c:pt idx="2174">
                  <c:v>15</c:v>
                </c:pt>
                <c:pt idx="2175">
                  <c:v>15</c:v>
                </c:pt>
                <c:pt idx="2176">
                  <c:v>15</c:v>
                </c:pt>
                <c:pt idx="2177">
                  <c:v>15</c:v>
                </c:pt>
                <c:pt idx="2178">
                  <c:v>15</c:v>
                </c:pt>
                <c:pt idx="2179">
                  <c:v>15</c:v>
                </c:pt>
                <c:pt idx="2180">
                  <c:v>15</c:v>
                </c:pt>
                <c:pt idx="2181">
                  <c:v>15</c:v>
                </c:pt>
                <c:pt idx="2182">
                  <c:v>15</c:v>
                </c:pt>
                <c:pt idx="2183">
                  <c:v>15</c:v>
                </c:pt>
                <c:pt idx="2184">
                  <c:v>15</c:v>
                </c:pt>
                <c:pt idx="2185">
                  <c:v>15</c:v>
                </c:pt>
                <c:pt idx="2186">
                  <c:v>15</c:v>
                </c:pt>
                <c:pt idx="2187">
                  <c:v>15</c:v>
                </c:pt>
                <c:pt idx="2188">
                  <c:v>15</c:v>
                </c:pt>
                <c:pt idx="2189">
                  <c:v>15</c:v>
                </c:pt>
                <c:pt idx="2190">
                  <c:v>15</c:v>
                </c:pt>
                <c:pt idx="2191">
                  <c:v>15</c:v>
                </c:pt>
                <c:pt idx="2192">
                  <c:v>15</c:v>
                </c:pt>
                <c:pt idx="2193">
                  <c:v>15</c:v>
                </c:pt>
                <c:pt idx="2194">
                  <c:v>15</c:v>
                </c:pt>
                <c:pt idx="2195">
                  <c:v>15</c:v>
                </c:pt>
                <c:pt idx="2196">
                  <c:v>15</c:v>
                </c:pt>
                <c:pt idx="2197">
                  <c:v>15</c:v>
                </c:pt>
                <c:pt idx="2198">
                  <c:v>15</c:v>
                </c:pt>
                <c:pt idx="2199">
                  <c:v>15</c:v>
                </c:pt>
                <c:pt idx="2200">
                  <c:v>15</c:v>
                </c:pt>
                <c:pt idx="2201">
                  <c:v>15</c:v>
                </c:pt>
                <c:pt idx="2202">
                  <c:v>15</c:v>
                </c:pt>
                <c:pt idx="2203">
                  <c:v>15</c:v>
                </c:pt>
                <c:pt idx="2204">
                  <c:v>15</c:v>
                </c:pt>
                <c:pt idx="2205">
                  <c:v>15</c:v>
                </c:pt>
                <c:pt idx="2206">
                  <c:v>15</c:v>
                </c:pt>
                <c:pt idx="2207">
                  <c:v>15</c:v>
                </c:pt>
                <c:pt idx="2208">
                  <c:v>15</c:v>
                </c:pt>
                <c:pt idx="2209">
                  <c:v>15</c:v>
                </c:pt>
                <c:pt idx="2210">
                  <c:v>15</c:v>
                </c:pt>
                <c:pt idx="2211">
                  <c:v>15</c:v>
                </c:pt>
                <c:pt idx="2212">
                  <c:v>15</c:v>
                </c:pt>
                <c:pt idx="2213">
                  <c:v>14</c:v>
                </c:pt>
                <c:pt idx="2214">
                  <c:v>15</c:v>
                </c:pt>
                <c:pt idx="2215">
                  <c:v>15</c:v>
                </c:pt>
                <c:pt idx="2216">
                  <c:v>15</c:v>
                </c:pt>
                <c:pt idx="2217">
                  <c:v>15</c:v>
                </c:pt>
                <c:pt idx="2218">
                  <c:v>15</c:v>
                </c:pt>
                <c:pt idx="2219">
                  <c:v>15</c:v>
                </c:pt>
                <c:pt idx="2220">
                  <c:v>15</c:v>
                </c:pt>
                <c:pt idx="2221">
                  <c:v>15</c:v>
                </c:pt>
                <c:pt idx="2222">
                  <c:v>15</c:v>
                </c:pt>
                <c:pt idx="2223">
                  <c:v>15</c:v>
                </c:pt>
                <c:pt idx="2224">
                  <c:v>15</c:v>
                </c:pt>
                <c:pt idx="2225">
                  <c:v>16</c:v>
                </c:pt>
                <c:pt idx="2226">
                  <c:v>16</c:v>
                </c:pt>
                <c:pt idx="2227">
                  <c:v>16</c:v>
                </c:pt>
                <c:pt idx="2228">
                  <c:v>16</c:v>
                </c:pt>
                <c:pt idx="2229">
                  <c:v>16</c:v>
                </c:pt>
                <c:pt idx="2230">
                  <c:v>16</c:v>
                </c:pt>
                <c:pt idx="2231">
                  <c:v>16</c:v>
                </c:pt>
                <c:pt idx="2232">
                  <c:v>16</c:v>
                </c:pt>
                <c:pt idx="2233">
                  <c:v>16</c:v>
                </c:pt>
                <c:pt idx="2234">
                  <c:v>16</c:v>
                </c:pt>
                <c:pt idx="2235">
                  <c:v>16</c:v>
                </c:pt>
                <c:pt idx="2236">
                  <c:v>16</c:v>
                </c:pt>
                <c:pt idx="2237">
                  <c:v>16</c:v>
                </c:pt>
                <c:pt idx="2238">
                  <c:v>15</c:v>
                </c:pt>
                <c:pt idx="2239">
                  <c:v>15</c:v>
                </c:pt>
                <c:pt idx="2240">
                  <c:v>15</c:v>
                </c:pt>
                <c:pt idx="2241">
                  <c:v>15</c:v>
                </c:pt>
                <c:pt idx="2242">
                  <c:v>15</c:v>
                </c:pt>
                <c:pt idx="2243">
                  <c:v>15</c:v>
                </c:pt>
                <c:pt idx="2244">
                  <c:v>15</c:v>
                </c:pt>
                <c:pt idx="2245">
                  <c:v>15</c:v>
                </c:pt>
                <c:pt idx="2246">
                  <c:v>16</c:v>
                </c:pt>
                <c:pt idx="2247">
                  <c:v>16</c:v>
                </c:pt>
                <c:pt idx="2248">
                  <c:v>16</c:v>
                </c:pt>
                <c:pt idx="2249">
                  <c:v>16</c:v>
                </c:pt>
                <c:pt idx="2250">
                  <c:v>16</c:v>
                </c:pt>
                <c:pt idx="2251">
                  <c:v>16</c:v>
                </c:pt>
                <c:pt idx="2252">
                  <c:v>16</c:v>
                </c:pt>
                <c:pt idx="2253">
                  <c:v>16</c:v>
                </c:pt>
                <c:pt idx="2254">
                  <c:v>16</c:v>
                </c:pt>
                <c:pt idx="2255">
                  <c:v>16</c:v>
                </c:pt>
                <c:pt idx="2256">
                  <c:v>16</c:v>
                </c:pt>
                <c:pt idx="2257">
                  <c:v>16</c:v>
                </c:pt>
                <c:pt idx="2258">
                  <c:v>16</c:v>
                </c:pt>
                <c:pt idx="2259">
                  <c:v>16</c:v>
                </c:pt>
                <c:pt idx="2260">
                  <c:v>15</c:v>
                </c:pt>
                <c:pt idx="2261">
                  <c:v>15</c:v>
                </c:pt>
                <c:pt idx="2262">
                  <c:v>15</c:v>
                </c:pt>
                <c:pt idx="2263">
                  <c:v>15</c:v>
                </c:pt>
                <c:pt idx="2264">
                  <c:v>14</c:v>
                </c:pt>
                <c:pt idx="2265">
                  <c:v>14</c:v>
                </c:pt>
                <c:pt idx="2266">
                  <c:v>15</c:v>
                </c:pt>
                <c:pt idx="2267">
                  <c:v>15</c:v>
                </c:pt>
                <c:pt idx="2268">
                  <c:v>15</c:v>
                </c:pt>
                <c:pt idx="2269">
                  <c:v>15</c:v>
                </c:pt>
                <c:pt idx="2270">
                  <c:v>15</c:v>
                </c:pt>
                <c:pt idx="2271">
                  <c:v>15</c:v>
                </c:pt>
                <c:pt idx="2272">
                  <c:v>15</c:v>
                </c:pt>
                <c:pt idx="2273">
                  <c:v>15</c:v>
                </c:pt>
                <c:pt idx="2274">
                  <c:v>15</c:v>
                </c:pt>
                <c:pt idx="2275">
                  <c:v>15</c:v>
                </c:pt>
                <c:pt idx="2276">
                  <c:v>15</c:v>
                </c:pt>
                <c:pt idx="2277">
                  <c:v>15</c:v>
                </c:pt>
                <c:pt idx="2278">
                  <c:v>15</c:v>
                </c:pt>
                <c:pt idx="2279">
                  <c:v>15</c:v>
                </c:pt>
                <c:pt idx="2280">
                  <c:v>15</c:v>
                </c:pt>
                <c:pt idx="2281">
                  <c:v>15</c:v>
                </c:pt>
                <c:pt idx="2282">
                  <c:v>15</c:v>
                </c:pt>
                <c:pt idx="2283">
                  <c:v>15</c:v>
                </c:pt>
                <c:pt idx="2284">
                  <c:v>14</c:v>
                </c:pt>
                <c:pt idx="2285">
                  <c:v>12</c:v>
                </c:pt>
                <c:pt idx="2286">
                  <c:v>15</c:v>
                </c:pt>
                <c:pt idx="2287">
                  <c:v>14</c:v>
                </c:pt>
                <c:pt idx="2288">
                  <c:v>15</c:v>
                </c:pt>
                <c:pt idx="2289">
                  <c:v>15</c:v>
                </c:pt>
                <c:pt idx="2290">
                  <c:v>14</c:v>
                </c:pt>
                <c:pt idx="2291">
                  <c:v>12</c:v>
                </c:pt>
                <c:pt idx="2292">
                  <c:v>15</c:v>
                </c:pt>
                <c:pt idx="2293">
                  <c:v>12</c:v>
                </c:pt>
                <c:pt idx="2294">
                  <c:v>15</c:v>
                </c:pt>
                <c:pt idx="2295">
                  <c:v>15</c:v>
                </c:pt>
                <c:pt idx="2296">
                  <c:v>15</c:v>
                </c:pt>
                <c:pt idx="2297">
                  <c:v>15</c:v>
                </c:pt>
                <c:pt idx="2298">
                  <c:v>15</c:v>
                </c:pt>
                <c:pt idx="2299">
                  <c:v>15</c:v>
                </c:pt>
                <c:pt idx="2300">
                  <c:v>15</c:v>
                </c:pt>
                <c:pt idx="2301">
                  <c:v>15</c:v>
                </c:pt>
                <c:pt idx="2302">
                  <c:v>14</c:v>
                </c:pt>
                <c:pt idx="2303">
                  <c:v>14</c:v>
                </c:pt>
                <c:pt idx="2304">
                  <c:v>15</c:v>
                </c:pt>
                <c:pt idx="2305">
                  <c:v>15</c:v>
                </c:pt>
                <c:pt idx="2306">
                  <c:v>16</c:v>
                </c:pt>
                <c:pt idx="2307">
                  <c:v>15</c:v>
                </c:pt>
                <c:pt idx="2308">
                  <c:v>15</c:v>
                </c:pt>
                <c:pt idx="2309">
                  <c:v>15</c:v>
                </c:pt>
                <c:pt idx="2310">
                  <c:v>15</c:v>
                </c:pt>
                <c:pt idx="2311">
                  <c:v>15</c:v>
                </c:pt>
                <c:pt idx="2312">
                  <c:v>15</c:v>
                </c:pt>
                <c:pt idx="2313">
                  <c:v>15</c:v>
                </c:pt>
                <c:pt idx="2314">
                  <c:v>15</c:v>
                </c:pt>
                <c:pt idx="2315">
                  <c:v>15</c:v>
                </c:pt>
                <c:pt idx="2316">
                  <c:v>15</c:v>
                </c:pt>
                <c:pt idx="2317">
                  <c:v>15</c:v>
                </c:pt>
                <c:pt idx="2318">
                  <c:v>15</c:v>
                </c:pt>
                <c:pt idx="2319">
                  <c:v>15</c:v>
                </c:pt>
                <c:pt idx="2320">
                  <c:v>15</c:v>
                </c:pt>
                <c:pt idx="2321">
                  <c:v>15</c:v>
                </c:pt>
                <c:pt idx="2322">
                  <c:v>15</c:v>
                </c:pt>
                <c:pt idx="2323">
                  <c:v>15</c:v>
                </c:pt>
                <c:pt idx="2324">
                  <c:v>15</c:v>
                </c:pt>
                <c:pt idx="2325">
                  <c:v>15</c:v>
                </c:pt>
                <c:pt idx="2326">
                  <c:v>15</c:v>
                </c:pt>
                <c:pt idx="2327">
                  <c:v>14</c:v>
                </c:pt>
                <c:pt idx="2328">
                  <c:v>15</c:v>
                </c:pt>
                <c:pt idx="2329">
                  <c:v>15</c:v>
                </c:pt>
                <c:pt idx="2330">
                  <c:v>15</c:v>
                </c:pt>
                <c:pt idx="2331">
                  <c:v>15</c:v>
                </c:pt>
                <c:pt idx="2332">
                  <c:v>15</c:v>
                </c:pt>
                <c:pt idx="2333">
                  <c:v>15</c:v>
                </c:pt>
                <c:pt idx="2334">
                  <c:v>15</c:v>
                </c:pt>
                <c:pt idx="2335">
                  <c:v>15</c:v>
                </c:pt>
                <c:pt idx="2336">
                  <c:v>15</c:v>
                </c:pt>
                <c:pt idx="2337">
                  <c:v>15</c:v>
                </c:pt>
                <c:pt idx="2338">
                  <c:v>16</c:v>
                </c:pt>
                <c:pt idx="2339">
                  <c:v>15</c:v>
                </c:pt>
                <c:pt idx="2340">
                  <c:v>16</c:v>
                </c:pt>
                <c:pt idx="2341">
                  <c:v>16</c:v>
                </c:pt>
                <c:pt idx="2342">
                  <c:v>16</c:v>
                </c:pt>
                <c:pt idx="2343">
                  <c:v>16</c:v>
                </c:pt>
                <c:pt idx="2344">
                  <c:v>16</c:v>
                </c:pt>
                <c:pt idx="2345">
                  <c:v>15</c:v>
                </c:pt>
                <c:pt idx="2346">
                  <c:v>15</c:v>
                </c:pt>
                <c:pt idx="2347">
                  <c:v>15</c:v>
                </c:pt>
                <c:pt idx="2348">
                  <c:v>15</c:v>
                </c:pt>
                <c:pt idx="2349">
                  <c:v>15</c:v>
                </c:pt>
                <c:pt idx="2350">
                  <c:v>15</c:v>
                </c:pt>
                <c:pt idx="2351">
                  <c:v>15</c:v>
                </c:pt>
                <c:pt idx="2352">
                  <c:v>15</c:v>
                </c:pt>
                <c:pt idx="2353">
                  <c:v>15</c:v>
                </c:pt>
                <c:pt idx="2354">
                  <c:v>16</c:v>
                </c:pt>
                <c:pt idx="2355">
                  <c:v>15</c:v>
                </c:pt>
                <c:pt idx="2356">
                  <c:v>16</c:v>
                </c:pt>
                <c:pt idx="2357">
                  <c:v>16</c:v>
                </c:pt>
                <c:pt idx="2358">
                  <c:v>15</c:v>
                </c:pt>
                <c:pt idx="2359">
                  <c:v>15</c:v>
                </c:pt>
                <c:pt idx="2360">
                  <c:v>16</c:v>
                </c:pt>
                <c:pt idx="2361">
                  <c:v>15</c:v>
                </c:pt>
                <c:pt idx="2362">
                  <c:v>16</c:v>
                </c:pt>
                <c:pt idx="2363">
                  <c:v>15</c:v>
                </c:pt>
                <c:pt idx="2364">
                  <c:v>15</c:v>
                </c:pt>
                <c:pt idx="2365">
                  <c:v>15</c:v>
                </c:pt>
                <c:pt idx="2366">
                  <c:v>16</c:v>
                </c:pt>
                <c:pt idx="2367">
                  <c:v>15</c:v>
                </c:pt>
                <c:pt idx="2368">
                  <c:v>15</c:v>
                </c:pt>
                <c:pt idx="2369">
                  <c:v>15</c:v>
                </c:pt>
                <c:pt idx="2370">
                  <c:v>15</c:v>
                </c:pt>
                <c:pt idx="2371">
                  <c:v>15</c:v>
                </c:pt>
                <c:pt idx="2372">
                  <c:v>15</c:v>
                </c:pt>
                <c:pt idx="2373">
                  <c:v>15</c:v>
                </c:pt>
                <c:pt idx="2374">
                  <c:v>15</c:v>
                </c:pt>
                <c:pt idx="2375">
                  <c:v>15</c:v>
                </c:pt>
                <c:pt idx="2376">
                  <c:v>15</c:v>
                </c:pt>
                <c:pt idx="2377">
                  <c:v>15</c:v>
                </c:pt>
                <c:pt idx="2378">
                  <c:v>15</c:v>
                </c:pt>
                <c:pt idx="2379">
                  <c:v>15</c:v>
                </c:pt>
                <c:pt idx="2380">
                  <c:v>15</c:v>
                </c:pt>
                <c:pt idx="2381">
                  <c:v>15</c:v>
                </c:pt>
                <c:pt idx="2382">
                  <c:v>15</c:v>
                </c:pt>
                <c:pt idx="2383">
                  <c:v>15</c:v>
                </c:pt>
                <c:pt idx="2384">
                  <c:v>15</c:v>
                </c:pt>
                <c:pt idx="2385">
                  <c:v>16</c:v>
                </c:pt>
                <c:pt idx="2386">
                  <c:v>16</c:v>
                </c:pt>
                <c:pt idx="2387">
                  <c:v>16</c:v>
                </c:pt>
                <c:pt idx="2388">
                  <c:v>16</c:v>
                </c:pt>
                <c:pt idx="2389">
                  <c:v>16</c:v>
                </c:pt>
                <c:pt idx="2390">
                  <c:v>16</c:v>
                </c:pt>
                <c:pt idx="2391">
                  <c:v>16</c:v>
                </c:pt>
                <c:pt idx="2392">
                  <c:v>16</c:v>
                </c:pt>
                <c:pt idx="2393">
                  <c:v>16</c:v>
                </c:pt>
                <c:pt idx="2394">
                  <c:v>16</c:v>
                </c:pt>
                <c:pt idx="2395">
                  <c:v>16</c:v>
                </c:pt>
                <c:pt idx="2396">
                  <c:v>15</c:v>
                </c:pt>
                <c:pt idx="2397">
                  <c:v>15</c:v>
                </c:pt>
                <c:pt idx="2398">
                  <c:v>16</c:v>
                </c:pt>
                <c:pt idx="2399">
                  <c:v>16</c:v>
                </c:pt>
                <c:pt idx="2400">
                  <c:v>16</c:v>
                </c:pt>
                <c:pt idx="2401">
                  <c:v>16</c:v>
                </c:pt>
                <c:pt idx="2402">
                  <c:v>15</c:v>
                </c:pt>
                <c:pt idx="2403">
                  <c:v>15</c:v>
                </c:pt>
                <c:pt idx="2404">
                  <c:v>15</c:v>
                </c:pt>
                <c:pt idx="2405">
                  <c:v>15</c:v>
                </c:pt>
                <c:pt idx="2406">
                  <c:v>16</c:v>
                </c:pt>
                <c:pt idx="2407">
                  <c:v>16</c:v>
                </c:pt>
                <c:pt idx="2408">
                  <c:v>16</c:v>
                </c:pt>
                <c:pt idx="2409">
                  <c:v>16</c:v>
                </c:pt>
                <c:pt idx="2410">
                  <c:v>16</c:v>
                </c:pt>
                <c:pt idx="2411">
                  <c:v>16</c:v>
                </c:pt>
                <c:pt idx="2412">
                  <c:v>16</c:v>
                </c:pt>
                <c:pt idx="2413">
                  <c:v>16</c:v>
                </c:pt>
                <c:pt idx="2414">
                  <c:v>16</c:v>
                </c:pt>
                <c:pt idx="2415">
                  <c:v>16</c:v>
                </c:pt>
                <c:pt idx="2416">
                  <c:v>16</c:v>
                </c:pt>
                <c:pt idx="2417">
                  <c:v>16</c:v>
                </c:pt>
                <c:pt idx="2418">
                  <c:v>15</c:v>
                </c:pt>
                <c:pt idx="2419">
                  <c:v>15</c:v>
                </c:pt>
                <c:pt idx="2420">
                  <c:v>16</c:v>
                </c:pt>
                <c:pt idx="2421">
                  <c:v>16</c:v>
                </c:pt>
                <c:pt idx="2422">
                  <c:v>15</c:v>
                </c:pt>
                <c:pt idx="2423">
                  <c:v>15</c:v>
                </c:pt>
                <c:pt idx="2424">
                  <c:v>15</c:v>
                </c:pt>
                <c:pt idx="2425">
                  <c:v>15</c:v>
                </c:pt>
                <c:pt idx="2426">
                  <c:v>15</c:v>
                </c:pt>
                <c:pt idx="2427">
                  <c:v>15</c:v>
                </c:pt>
                <c:pt idx="2428">
                  <c:v>15</c:v>
                </c:pt>
                <c:pt idx="2429">
                  <c:v>15</c:v>
                </c:pt>
                <c:pt idx="2430">
                  <c:v>15</c:v>
                </c:pt>
                <c:pt idx="2431">
                  <c:v>15</c:v>
                </c:pt>
                <c:pt idx="2432">
                  <c:v>15</c:v>
                </c:pt>
                <c:pt idx="2433">
                  <c:v>15</c:v>
                </c:pt>
                <c:pt idx="2434">
                  <c:v>15</c:v>
                </c:pt>
                <c:pt idx="2435">
                  <c:v>15</c:v>
                </c:pt>
                <c:pt idx="2436">
                  <c:v>15</c:v>
                </c:pt>
                <c:pt idx="2437">
                  <c:v>15</c:v>
                </c:pt>
                <c:pt idx="2438">
                  <c:v>15</c:v>
                </c:pt>
                <c:pt idx="2439">
                  <c:v>15</c:v>
                </c:pt>
                <c:pt idx="2440">
                  <c:v>15</c:v>
                </c:pt>
                <c:pt idx="2441">
                  <c:v>15</c:v>
                </c:pt>
                <c:pt idx="2442">
                  <c:v>15</c:v>
                </c:pt>
                <c:pt idx="2443">
                  <c:v>15</c:v>
                </c:pt>
                <c:pt idx="2444">
                  <c:v>15</c:v>
                </c:pt>
                <c:pt idx="2445">
                  <c:v>15</c:v>
                </c:pt>
                <c:pt idx="2446">
                  <c:v>15</c:v>
                </c:pt>
                <c:pt idx="2447">
                  <c:v>15</c:v>
                </c:pt>
                <c:pt idx="2448">
                  <c:v>15</c:v>
                </c:pt>
                <c:pt idx="2449">
                  <c:v>15</c:v>
                </c:pt>
                <c:pt idx="2450">
                  <c:v>15</c:v>
                </c:pt>
                <c:pt idx="2451">
                  <c:v>15</c:v>
                </c:pt>
                <c:pt idx="2452">
                  <c:v>15</c:v>
                </c:pt>
                <c:pt idx="2453">
                  <c:v>15</c:v>
                </c:pt>
                <c:pt idx="2454">
                  <c:v>15</c:v>
                </c:pt>
                <c:pt idx="2455">
                  <c:v>15</c:v>
                </c:pt>
                <c:pt idx="2456">
                  <c:v>15</c:v>
                </c:pt>
                <c:pt idx="2457">
                  <c:v>15</c:v>
                </c:pt>
                <c:pt idx="2458">
                  <c:v>15</c:v>
                </c:pt>
                <c:pt idx="2459">
                  <c:v>15</c:v>
                </c:pt>
                <c:pt idx="2460">
                  <c:v>15</c:v>
                </c:pt>
                <c:pt idx="2461">
                  <c:v>15</c:v>
                </c:pt>
                <c:pt idx="2462">
                  <c:v>15</c:v>
                </c:pt>
                <c:pt idx="2463">
                  <c:v>15</c:v>
                </c:pt>
                <c:pt idx="2464">
                  <c:v>15</c:v>
                </c:pt>
                <c:pt idx="2465">
                  <c:v>15</c:v>
                </c:pt>
                <c:pt idx="2466">
                  <c:v>15</c:v>
                </c:pt>
                <c:pt idx="2467">
                  <c:v>14</c:v>
                </c:pt>
                <c:pt idx="2468">
                  <c:v>15</c:v>
                </c:pt>
                <c:pt idx="2469">
                  <c:v>15</c:v>
                </c:pt>
                <c:pt idx="2470">
                  <c:v>16</c:v>
                </c:pt>
                <c:pt idx="2471">
                  <c:v>15</c:v>
                </c:pt>
                <c:pt idx="2472">
                  <c:v>15</c:v>
                </c:pt>
                <c:pt idx="2473">
                  <c:v>15</c:v>
                </c:pt>
                <c:pt idx="2474">
                  <c:v>16</c:v>
                </c:pt>
                <c:pt idx="2475">
                  <c:v>16</c:v>
                </c:pt>
                <c:pt idx="2476">
                  <c:v>16</c:v>
                </c:pt>
                <c:pt idx="2477">
                  <c:v>16</c:v>
                </c:pt>
                <c:pt idx="2478">
                  <c:v>16</c:v>
                </c:pt>
                <c:pt idx="2479">
                  <c:v>16</c:v>
                </c:pt>
                <c:pt idx="2480">
                  <c:v>16</c:v>
                </c:pt>
                <c:pt idx="2481">
                  <c:v>16</c:v>
                </c:pt>
                <c:pt idx="2482">
                  <c:v>16</c:v>
                </c:pt>
                <c:pt idx="2483">
                  <c:v>16</c:v>
                </c:pt>
                <c:pt idx="2484">
                  <c:v>15</c:v>
                </c:pt>
                <c:pt idx="2485">
                  <c:v>15</c:v>
                </c:pt>
                <c:pt idx="2486">
                  <c:v>15</c:v>
                </c:pt>
                <c:pt idx="2487">
                  <c:v>15</c:v>
                </c:pt>
                <c:pt idx="2488">
                  <c:v>16</c:v>
                </c:pt>
                <c:pt idx="2489">
                  <c:v>15</c:v>
                </c:pt>
                <c:pt idx="2490">
                  <c:v>15</c:v>
                </c:pt>
                <c:pt idx="2491">
                  <c:v>15</c:v>
                </c:pt>
                <c:pt idx="2492">
                  <c:v>16</c:v>
                </c:pt>
                <c:pt idx="2493">
                  <c:v>15</c:v>
                </c:pt>
                <c:pt idx="2494">
                  <c:v>16</c:v>
                </c:pt>
                <c:pt idx="2495">
                  <c:v>16</c:v>
                </c:pt>
                <c:pt idx="2496">
                  <c:v>16</c:v>
                </c:pt>
                <c:pt idx="2497">
                  <c:v>16</c:v>
                </c:pt>
                <c:pt idx="2498">
                  <c:v>16</c:v>
                </c:pt>
                <c:pt idx="2499">
                  <c:v>16</c:v>
                </c:pt>
                <c:pt idx="2500">
                  <c:v>16</c:v>
                </c:pt>
                <c:pt idx="2501">
                  <c:v>16</c:v>
                </c:pt>
                <c:pt idx="2502">
                  <c:v>16</c:v>
                </c:pt>
                <c:pt idx="2503">
                  <c:v>16</c:v>
                </c:pt>
                <c:pt idx="2504">
                  <c:v>16</c:v>
                </c:pt>
                <c:pt idx="2505">
                  <c:v>15</c:v>
                </c:pt>
                <c:pt idx="2506">
                  <c:v>15</c:v>
                </c:pt>
                <c:pt idx="2507">
                  <c:v>15</c:v>
                </c:pt>
                <c:pt idx="2508">
                  <c:v>15</c:v>
                </c:pt>
                <c:pt idx="2509">
                  <c:v>15</c:v>
                </c:pt>
                <c:pt idx="2510">
                  <c:v>15</c:v>
                </c:pt>
                <c:pt idx="2511">
                  <c:v>15</c:v>
                </c:pt>
                <c:pt idx="2512">
                  <c:v>15</c:v>
                </c:pt>
                <c:pt idx="2513">
                  <c:v>15</c:v>
                </c:pt>
                <c:pt idx="2514">
                  <c:v>15</c:v>
                </c:pt>
                <c:pt idx="2515">
                  <c:v>15</c:v>
                </c:pt>
                <c:pt idx="2516">
                  <c:v>15</c:v>
                </c:pt>
                <c:pt idx="2517">
                  <c:v>15</c:v>
                </c:pt>
                <c:pt idx="2518">
                  <c:v>15</c:v>
                </c:pt>
                <c:pt idx="2519">
                  <c:v>15</c:v>
                </c:pt>
                <c:pt idx="2520">
                  <c:v>15</c:v>
                </c:pt>
                <c:pt idx="2521">
                  <c:v>15</c:v>
                </c:pt>
                <c:pt idx="2522">
                  <c:v>15</c:v>
                </c:pt>
                <c:pt idx="2523">
                  <c:v>15</c:v>
                </c:pt>
                <c:pt idx="2524">
                  <c:v>15</c:v>
                </c:pt>
                <c:pt idx="2525">
                  <c:v>15</c:v>
                </c:pt>
                <c:pt idx="2526">
                  <c:v>15</c:v>
                </c:pt>
                <c:pt idx="2527">
                  <c:v>14</c:v>
                </c:pt>
                <c:pt idx="2528">
                  <c:v>15</c:v>
                </c:pt>
                <c:pt idx="2529">
                  <c:v>15</c:v>
                </c:pt>
                <c:pt idx="2530">
                  <c:v>15</c:v>
                </c:pt>
                <c:pt idx="2531">
                  <c:v>15</c:v>
                </c:pt>
                <c:pt idx="2532">
                  <c:v>15</c:v>
                </c:pt>
                <c:pt idx="2533">
                  <c:v>15</c:v>
                </c:pt>
                <c:pt idx="2534">
                  <c:v>15</c:v>
                </c:pt>
                <c:pt idx="2535">
                  <c:v>15</c:v>
                </c:pt>
                <c:pt idx="2536">
                  <c:v>15</c:v>
                </c:pt>
                <c:pt idx="2537">
                  <c:v>16</c:v>
                </c:pt>
                <c:pt idx="2538">
                  <c:v>16</c:v>
                </c:pt>
                <c:pt idx="2539">
                  <c:v>16</c:v>
                </c:pt>
                <c:pt idx="2540">
                  <c:v>16</c:v>
                </c:pt>
                <c:pt idx="2541">
                  <c:v>16</c:v>
                </c:pt>
                <c:pt idx="2542">
                  <c:v>16</c:v>
                </c:pt>
                <c:pt idx="2543">
                  <c:v>16</c:v>
                </c:pt>
                <c:pt idx="2544">
                  <c:v>16</c:v>
                </c:pt>
                <c:pt idx="2545">
                  <c:v>16</c:v>
                </c:pt>
                <c:pt idx="2546">
                  <c:v>16</c:v>
                </c:pt>
                <c:pt idx="2547">
                  <c:v>15</c:v>
                </c:pt>
                <c:pt idx="2548">
                  <c:v>15</c:v>
                </c:pt>
                <c:pt idx="2549">
                  <c:v>15</c:v>
                </c:pt>
                <c:pt idx="2550">
                  <c:v>16</c:v>
                </c:pt>
                <c:pt idx="2551">
                  <c:v>15</c:v>
                </c:pt>
                <c:pt idx="2552">
                  <c:v>15</c:v>
                </c:pt>
                <c:pt idx="2553">
                  <c:v>15</c:v>
                </c:pt>
                <c:pt idx="2554">
                  <c:v>16</c:v>
                </c:pt>
                <c:pt idx="2555">
                  <c:v>16</c:v>
                </c:pt>
                <c:pt idx="2556">
                  <c:v>16</c:v>
                </c:pt>
                <c:pt idx="2557">
                  <c:v>16</c:v>
                </c:pt>
                <c:pt idx="2558">
                  <c:v>15</c:v>
                </c:pt>
                <c:pt idx="2559">
                  <c:v>15</c:v>
                </c:pt>
                <c:pt idx="2560">
                  <c:v>15</c:v>
                </c:pt>
                <c:pt idx="2561">
                  <c:v>15</c:v>
                </c:pt>
                <c:pt idx="2562">
                  <c:v>15</c:v>
                </c:pt>
                <c:pt idx="2563">
                  <c:v>15</c:v>
                </c:pt>
                <c:pt idx="2564">
                  <c:v>15</c:v>
                </c:pt>
                <c:pt idx="2565">
                  <c:v>15</c:v>
                </c:pt>
                <c:pt idx="2566">
                  <c:v>15</c:v>
                </c:pt>
                <c:pt idx="2567">
                  <c:v>16</c:v>
                </c:pt>
                <c:pt idx="2568">
                  <c:v>16</c:v>
                </c:pt>
                <c:pt idx="2569">
                  <c:v>16</c:v>
                </c:pt>
                <c:pt idx="2570">
                  <c:v>15</c:v>
                </c:pt>
                <c:pt idx="2571">
                  <c:v>16</c:v>
                </c:pt>
                <c:pt idx="2572">
                  <c:v>15</c:v>
                </c:pt>
                <c:pt idx="2573">
                  <c:v>15</c:v>
                </c:pt>
                <c:pt idx="2574">
                  <c:v>15</c:v>
                </c:pt>
                <c:pt idx="2575">
                  <c:v>15</c:v>
                </c:pt>
                <c:pt idx="2576">
                  <c:v>15</c:v>
                </c:pt>
                <c:pt idx="2577">
                  <c:v>15</c:v>
                </c:pt>
                <c:pt idx="2578">
                  <c:v>15</c:v>
                </c:pt>
                <c:pt idx="2579">
                  <c:v>15</c:v>
                </c:pt>
                <c:pt idx="2580">
                  <c:v>15</c:v>
                </c:pt>
                <c:pt idx="2581">
                  <c:v>15</c:v>
                </c:pt>
                <c:pt idx="2582">
                  <c:v>15</c:v>
                </c:pt>
                <c:pt idx="2583">
                  <c:v>15</c:v>
                </c:pt>
                <c:pt idx="2584">
                  <c:v>15</c:v>
                </c:pt>
                <c:pt idx="2585">
                  <c:v>15</c:v>
                </c:pt>
                <c:pt idx="2586">
                  <c:v>15</c:v>
                </c:pt>
                <c:pt idx="2587">
                  <c:v>15</c:v>
                </c:pt>
                <c:pt idx="2588">
                  <c:v>15</c:v>
                </c:pt>
                <c:pt idx="2589">
                  <c:v>15</c:v>
                </c:pt>
                <c:pt idx="2590">
                  <c:v>15</c:v>
                </c:pt>
                <c:pt idx="2591">
                  <c:v>15</c:v>
                </c:pt>
                <c:pt idx="2592">
                  <c:v>15</c:v>
                </c:pt>
                <c:pt idx="2593">
                  <c:v>15</c:v>
                </c:pt>
                <c:pt idx="2594">
                  <c:v>15</c:v>
                </c:pt>
                <c:pt idx="2595">
                  <c:v>15</c:v>
                </c:pt>
                <c:pt idx="2596">
                  <c:v>15</c:v>
                </c:pt>
                <c:pt idx="2597">
                  <c:v>15</c:v>
                </c:pt>
                <c:pt idx="2598">
                  <c:v>15</c:v>
                </c:pt>
                <c:pt idx="2599">
                  <c:v>15</c:v>
                </c:pt>
                <c:pt idx="2600">
                  <c:v>15</c:v>
                </c:pt>
                <c:pt idx="2601">
                  <c:v>15</c:v>
                </c:pt>
                <c:pt idx="2602">
                  <c:v>15</c:v>
                </c:pt>
                <c:pt idx="2603">
                  <c:v>15</c:v>
                </c:pt>
                <c:pt idx="2604">
                  <c:v>15</c:v>
                </c:pt>
                <c:pt idx="2605">
                  <c:v>15</c:v>
                </c:pt>
                <c:pt idx="2606">
                  <c:v>15</c:v>
                </c:pt>
                <c:pt idx="2607">
                  <c:v>14</c:v>
                </c:pt>
                <c:pt idx="2608">
                  <c:v>15</c:v>
                </c:pt>
                <c:pt idx="2609">
                  <c:v>15</c:v>
                </c:pt>
                <c:pt idx="2610">
                  <c:v>16</c:v>
                </c:pt>
                <c:pt idx="2611">
                  <c:v>15</c:v>
                </c:pt>
                <c:pt idx="2612">
                  <c:v>16</c:v>
                </c:pt>
                <c:pt idx="2613">
                  <c:v>16</c:v>
                </c:pt>
                <c:pt idx="2614">
                  <c:v>16</c:v>
                </c:pt>
                <c:pt idx="2615">
                  <c:v>16</c:v>
                </c:pt>
                <c:pt idx="2616">
                  <c:v>16</c:v>
                </c:pt>
                <c:pt idx="2617">
                  <c:v>16</c:v>
                </c:pt>
                <c:pt idx="2618">
                  <c:v>15</c:v>
                </c:pt>
                <c:pt idx="2619">
                  <c:v>15</c:v>
                </c:pt>
                <c:pt idx="2620">
                  <c:v>16</c:v>
                </c:pt>
                <c:pt idx="2621">
                  <c:v>16</c:v>
                </c:pt>
                <c:pt idx="2622">
                  <c:v>16</c:v>
                </c:pt>
                <c:pt idx="2623">
                  <c:v>16</c:v>
                </c:pt>
                <c:pt idx="2624">
                  <c:v>16</c:v>
                </c:pt>
                <c:pt idx="2625">
                  <c:v>16</c:v>
                </c:pt>
                <c:pt idx="2626">
                  <c:v>15</c:v>
                </c:pt>
                <c:pt idx="2627">
                  <c:v>15</c:v>
                </c:pt>
                <c:pt idx="2628">
                  <c:v>15</c:v>
                </c:pt>
                <c:pt idx="2629">
                  <c:v>15</c:v>
                </c:pt>
                <c:pt idx="2630">
                  <c:v>16</c:v>
                </c:pt>
                <c:pt idx="2631">
                  <c:v>16</c:v>
                </c:pt>
                <c:pt idx="2632">
                  <c:v>16</c:v>
                </c:pt>
                <c:pt idx="2633">
                  <c:v>16</c:v>
                </c:pt>
                <c:pt idx="2634">
                  <c:v>16</c:v>
                </c:pt>
                <c:pt idx="2635">
                  <c:v>16</c:v>
                </c:pt>
                <c:pt idx="2636">
                  <c:v>16</c:v>
                </c:pt>
                <c:pt idx="2637">
                  <c:v>16</c:v>
                </c:pt>
                <c:pt idx="2638">
                  <c:v>16</c:v>
                </c:pt>
                <c:pt idx="2639">
                  <c:v>16</c:v>
                </c:pt>
                <c:pt idx="2640">
                  <c:v>15</c:v>
                </c:pt>
                <c:pt idx="2641">
                  <c:v>15</c:v>
                </c:pt>
                <c:pt idx="2642">
                  <c:v>16</c:v>
                </c:pt>
                <c:pt idx="2643">
                  <c:v>16</c:v>
                </c:pt>
                <c:pt idx="2644">
                  <c:v>16</c:v>
                </c:pt>
                <c:pt idx="2645">
                  <c:v>16</c:v>
                </c:pt>
                <c:pt idx="2646">
                  <c:v>15</c:v>
                </c:pt>
                <c:pt idx="2647">
                  <c:v>15</c:v>
                </c:pt>
                <c:pt idx="2648">
                  <c:v>15</c:v>
                </c:pt>
                <c:pt idx="2649">
                  <c:v>15</c:v>
                </c:pt>
                <c:pt idx="2650">
                  <c:v>15</c:v>
                </c:pt>
                <c:pt idx="2651">
                  <c:v>15</c:v>
                </c:pt>
                <c:pt idx="2652">
                  <c:v>15</c:v>
                </c:pt>
                <c:pt idx="2653">
                  <c:v>15</c:v>
                </c:pt>
                <c:pt idx="2654">
                  <c:v>15</c:v>
                </c:pt>
                <c:pt idx="2655">
                  <c:v>15</c:v>
                </c:pt>
                <c:pt idx="2656">
                  <c:v>15</c:v>
                </c:pt>
                <c:pt idx="2657">
                  <c:v>15</c:v>
                </c:pt>
                <c:pt idx="2658">
                  <c:v>15</c:v>
                </c:pt>
                <c:pt idx="2659">
                  <c:v>15</c:v>
                </c:pt>
                <c:pt idx="2660">
                  <c:v>15</c:v>
                </c:pt>
                <c:pt idx="2661">
                  <c:v>15</c:v>
                </c:pt>
                <c:pt idx="2662">
                  <c:v>15</c:v>
                </c:pt>
                <c:pt idx="2663">
                  <c:v>15</c:v>
                </c:pt>
                <c:pt idx="2664">
                  <c:v>15</c:v>
                </c:pt>
                <c:pt idx="2665">
                  <c:v>15</c:v>
                </c:pt>
                <c:pt idx="2666">
                  <c:v>15</c:v>
                </c:pt>
                <c:pt idx="2667">
                  <c:v>15</c:v>
                </c:pt>
                <c:pt idx="2668">
                  <c:v>15</c:v>
                </c:pt>
                <c:pt idx="2669">
                  <c:v>15</c:v>
                </c:pt>
                <c:pt idx="2670">
                  <c:v>15</c:v>
                </c:pt>
                <c:pt idx="2671">
                  <c:v>15</c:v>
                </c:pt>
                <c:pt idx="2672">
                  <c:v>15</c:v>
                </c:pt>
                <c:pt idx="2673">
                  <c:v>15</c:v>
                </c:pt>
                <c:pt idx="2674">
                  <c:v>15</c:v>
                </c:pt>
                <c:pt idx="2675">
                  <c:v>15</c:v>
                </c:pt>
                <c:pt idx="2676">
                  <c:v>15</c:v>
                </c:pt>
                <c:pt idx="2677">
                  <c:v>15</c:v>
                </c:pt>
                <c:pt idx="2678">
                  <c:v>16</c:v>
                </c:pt>
                <c:pt idx="2679">
                  <c:v>15</c:v>
                </c:pt>
                <c:pt idx="2680">
                  <c:v>16</c:v>
                </c:pt>
                <c:pt idx="2681">
                  <c:v>16</c:v>
                </c:pt>
                <c:pt idx="2682">
                  <c:v>16</c:v>
                </c:pt>
                <c:pt idx="2683">
                  <c:v>16</c:v>
                </c:pt>
                <c:pt idx="2684">
                  <c:v>15</c:v>
                </c:pt>
                <c:pt idx="2685">
                  <c:v>15</c:v>
                </c:pt>
                <c:pt idx="2686">
                  <c:v>16</c:v>
                </c:pt>
                <c:pt idx="2687">
                  <c:v>16</c:v>
                </c:pt>
                <c:pt idx="2688">
                  <c:v>16</c:v>
                </c:pt>
                <c:pt idx="2689">
                  <c:v>16</c:v>
                </c:pt>
                <c:pt idx="2690">
                  <c:v>16</c:v>
                </c:pt>
                <c:pt idx="2691">
                  <c:v>16</c:v>
                </c:pt>
                <c:pt idx="2692">
                  <c:v>16</c:v>
                </c:pt>
                <c:pt idx="2693">
                  <c:v>16</c:v>
                </c:pt>
                <c:pt idx="2694">
                  <c:v>15</c:v>
                </c:pt>
                <c:pt idx="2695">
                  <c:v>15</c:v>
                </c:pt>
                <c:pt idx="2696">
                  <c:v>15</c:v>
                </c:pt>
                <c:pt idx="2697">
                  <c:v>15</c:v>
                </c:pt>
                <c:pt idx="2698">
                  <c:v>15</c:v>
                </c:pt>
                <c:pt idx="2699">
                  <c:v>15</c:v>
                </c:pt>
                <c:pt idx="2700">
                  <c:v>16</c:v>
                </c:pt>
                <c:pt idx="2701">
                  <c:v>16</c:v>
                </c:pt>
                <c:pt idx="2702">
                  <c:v>16</c:v>
                </c:pt>
                <c:pt idx="2703">
                  <c:v>16</c:v>
                </c:pt>
                <c:pt idx="2704">
                  <c:v>16</c:v>
                </c:pt>
                <c:pt idx="2705">
                  <c:v>16</c:v>
                </c:pt>
                <c:pt idx="2706">
                  <c:v>15</c:v>
                </c:pt>
                <c:pt idx="2707">
                  <c:v>15</c:v>
                </c:pt>
                <c:pt idx="2708">
                  <c:v>15</c:v>
                </c:pt>
                <c:pt idx="2709">
                  <c:v>14</c:v>
                </c:pt>
                <c:pt idx="2710">
                  <c:v>16</c:v>
                </c:pt>
                <c:pt idx="2711">
                  <c:v>15</c:v>
                </c:pt>
                <c:pt idx="2712">
                  <c:v>15</c:v>
                </c:pt>
                <c:pt idx="2713">
                  <c:v>15</c:v>
                </c:pt>
                <c:pt idx="2714">
                  <c:v>15</c:v>
                </c:pt>
                <c:pt idx="2715">
                  <c:v>15</c:v>
                </c:pt>
                <c:pt idx="2716">
                  <c:v>15</c:v>
                </c:pt>
                <c:pt idx="2717">
                  <c:v>15</c:v>
                </c:pt>
                <c:pt idx="2718">
                  <c:v>15</c:v>
                </c:pt>
                <c:pt idx="2719">
                  <c:v>15</c:v>
                </c:pt>
                <c:pt idx="2720">
                  <c:v>15</c:v>
                </c:pt>
                <c:pt idx="2721">
                  <c:v>15</c:v>
                </c:pt>
                <c:pt idx="2722">
                  <c:v>15</c:v>
                </c:pt>
                <c:pt idx="2723">
                  <c:v>15</c:v>
                </c:pt>
                <c:pt idx="2724">
                  <c:v>15</c:v>
                </c:pt>
                <c:pt idx="2725">
                  <c:v>15</c:v>
                </c:pt>
                <c:pt idx="2726">
                  <c:v>15</c:v>
                </c:pt>
                <c:pt idx="2727">
                  <c:v>15</c:v>
                </c:pt>
                <c:pt idx="2728">
                  <c:v>15</c:v>
                </c:pt>
                <c:pt idx="2729">
                  <c:v>15</c:v>
                </c:pt>
                <c:pt idx="2730">
                  <c:v>15</c:v>
                </c:pt>
                <c:pt idx="2731">
                  <c:v>15</c:v>
                </c:pt>
                <c:pt idx="2732">
                  <c:v>15</c:v>
                </c:pt>
                <c:pt idx="2733">
                  <c:v>15</c:v>
                </c:pt>
                <c:pt idx="2734">
                  <c:v>15</c:v>
                </c:pt>
                <c:pt idx="2735">
                  <c:v>15</c:v>
                </c:pt>
                <c:pt idx="2736">
                  <c:v>15</c:v>
                </c:pt>
                <c:pt idx="2737">
                  <c:v>15</c:v>
                </c:pt>
                <c:pt idx="2738">
                  <c:v>15</c:v>
                </c:pt>
                <c:pt idx="2739">
                  <c:v>15</c:v>
                </c:pt>
                <c:pt idx="2740">
                  <c:v>15</c:v>
                </c:pt>
                <c:pt idx="2741">
                  <c:v>15</c:v>
                </c:pt>
                <c:pt idx="2742">
                  <c:v>15</c:v>
                </c:pt>
                <c:pt idx="2743">
                  <c:v>15</c:v>
                </c:pt>
                <c:pt idx="2744">
                  <c:v>15</c:v>
                </c:pt>
                <c:pt idx="2745">
                  <c:v>15</c:v>
                </c:pt>
                <c:pt idx="2746">
                  <c:v>15</c:v>
                </c:pt>
                <c:pt idx="2747">
                  <c:v>15</c:v>
                </c:pt>
                <c:pt idx="2748">
                  <c:v>15</c:v>
                </c:pt>
                <c:pt idx="2749">
                  <c:v>15</c:v>
                </c:pt>
                <c:pt idx="2750">
                  <c:v>15</c:v>
                </c:pt>
                <c:pt idx="2751">
                  <c:v>15</c:v>
                </c:pt>
                <c:pt idx="2752">
                  <c:v>15</c:v>
                </c:pt>
                <c:pt idx="2753">
                  <c:v>15</c:v>
                </c:pt>
                <c:pt idx="2754">
                  <c:v>15</c:v>
                </c:pt>
                <c:pt idx="2755">
                  <c:v>15</c:v>
                </c:pt>
                <c:pt idx="2756">
                  <c:v>15</c:v>
                </c:pt>
                <c:pt idx="2757">
                  <c:v>15</c:v>
                </c:pt>
                <c:pt idx="2758">
                  <c:v>15</c:v>
                </c:pt>
                <c:pt idx="2759">
                  <c:v>15</c:v>
                </c:pt>
                <c:pt idx="2760">
                  <c:v>15</c:v>
                </c:pt>
                <c:pt idx="2761">
                  <c:v>14</c:v>
                </c:pt>
                <c:pt idx="2762">
                  <c:v>15</c:v>
                </c:pt>
                <c:pt idx="2763">
                  <c:v>15</c:v>
                </c:pt>
                <c:pt idx="2764">
                  <c:v>15</c:v>
                </c:pt>
                <c:pt idx="2765">
                  <c:v>15</c:v>
                </c:pt>
                <c:pt idx="2766">
                  <c:v>15</c:v>
                </c:pt>
                <c:pt idx="2767">
                  <c:v>15</c:v>
                </c:pt>
                <c:pt idx="2768">
                  <c:v>15</c:v>
                </c:pt>
                <c:pt idx="2769">
                  <c:v>15</c:v>
                </c:pt>
                <c:pt idx="2770">
                  <c:v>15</c:v>
                </c:pt>
                <c:pt idx="2771">
                  <c:v>16</c:v>
                </c:pt>
                <c:pt idx="2772">
                  <c:v>16</c:v>
                </c:pt>
                <c:pt idx="2773">
                  <c:v>16</c:v>
                </c:pt>
                <c:pt idx="2774">
                  <c:v>15</c:v>
                </c:pt>
                <c:pt idx="2775">
                  <c:v>15</c:v>
                </c:pt>
                <c:pt idx="2776">
                  <c:v>16</c:v>
                </c:pt>
                <c:pt idx="2777">
                  <c:v>16</c:v>
                </c:pt>
                <c:pt idx="2778">
                  <c:v>16</c:v>
                </c:pt>
                <c:pt idx="2779">
                  <c:v>16</c:v>
                </c:pt>
                <c:pt idx="2780">
                  <c:v>16</c:v>
                </c:pt>
                <c:pt idx="2781">
                  <c:v>16</c:v>
                </c:pt>
                <c:pt idx="2782">
                  <c:v>15</c:v>
                </c:pt>
                <c:pt idx="2783">
                  <c:v>15</c:v>
                </c:pt>
                <c:pt idx="2784">
                  <c:v>15</c:v>
                </c:pt>
                <c:pt idx="2785">
                  <c:v>16</c:v>
                </c:pt>
                <c:pt idx="2786">
                  <c:v>16</c:v>
                </c:pt>
                <c:pt idx="2787">
                  <c:v>16</c:v>
                </c:pt>
                <c:pt idx="2788">
                  <c:v>16</c:v>
                </c:pt>
                <c:pt idx="2789">
                  <c:v>16</c:v>
                </c:pt>
                <c:pt idx="2790">
                  <c:v>16</c:v>
                </c:pt>
                <c:pt idx="2791">
                  <c:v>16</c:v>
                </c:pt>
                <c:pt idx="2792">
                  <c:v>15</c:v>
                </c:pt>
                <c:pt idx="2793">
                  <c:v>15</c:v>
                </c:pt>
                <c:pt idx="2794">
                  <c:v>15</c:v>
                </c:pt>
                <c:pt idx="2795">
                  <c:v>15</c:v>
                </c:pt>
                <c:pt idx="2796">
                  <c:v>15</c:v>
                </c:pt>
                <c:pt idx="2797">
                  <c:v>15</c:v>
                </c:pt>
                <c:pt idx="2798">
                  <c:v>15</c:v>
                </c:pt>
                <c:pt idx="2799">
                  <c:v>15</c:v>
                </c:pt>
                <c:pt idx="2800">
                  <c:v>15</c:v>
                </c:pt>
                <c:pt idx="2801">
                  <c:v>15</c:v>
                </c:pt>
                <c:pt idx="2802">
                  <c:v>15</c:v>
                </c:pt>
                <c:pt idx="2803">
                  <c:v>16</c:v>
                </c:pt>
                <c:pt idx="2804">
                  <c:v>15</c:v>
                </c:pt>
                <c:pt idx="2805">
                  <c:v>15</c:v>
                </c:pt>
                <c:pt idx="2806">
                  <c:v>15</c:v>
                </c:pt>
                <c:pt idx="2807">
                  <c:v>15</c:v>
                </c:pt>
                <c:pt idx="2808">
                  <c:v>15</c:v>
                </c:pt>
                <c:pt idx="2809">
                  <c:v>15</c:v>
                </c:pt>
                <c:pt idx="2810">
                  <c:v>15</c:v>
                </c:pt>
                <c:pt idx="2811">
                  <c:v>15</c:v>
                </c:pt>
                <c:pt idx="2812">
                  <c:v>15</c:v>
                </c:pt>
                <c:pt idx="2813">
                  <c:v>15</c:v>
                </c:pt>
                <c:pt idx="2814">
                  <c:v>15</c:v>
                </c:pt>
                <c:pt idx="2815">
                  <c:v>15</c:v>
                </c:pt>
                <c:pt idx="2816">
                  <c:v>15</c:v>
                </c:pt>
                <c:pt idx="2817">
                  <c:v>15</c:v>
                </c:pt>
                <c:pt idx="2818">
                  <c:v>15</c:v>
                </c:pt>
                <c:pt idx="2819">
                  <c:v>15</c:v>
                </c:pt>
                <c:pt idx="2820">
                  <c:v>15</c:v>
                </c:pt>
                <c:pt idx="2821">
                  <c:v>15</c:v>
                </c:pt>
                <c:pt idx="2822">
                  <c:v>15</c:v>
                </c:pt>
                <c:pt idx="2823">
                  <c:v>15</c:v>
                </c:pt>
                <c:pt idx="2824">
                  <c:v>15</c:v>
                </c:pt>
                <c:pt idx="2825">
                  <c:v>15</c:v>
                </c:pt>
                <c:pt idx="2826">
                  <c:v>15</c:v>
                </c:pt>
                <c:pt idx="2827">
                  <c:v>15</c:v>
                </c:pt>
                <c:pt idx="2828">
                  <c:v>15</c:v>
                </c:pt>
                <c:pt idx="2829">
                  <c:v>15</c:v>
                </c:pt>
                <c:pt idx="2830">
                  <c:v>15</c:v>
                </c:pt>
                <c:pt idx="2831">
                  <c:v>15</c:v>
                </c:pt>
                <c:pt idx="2832">
                  <c:v>15</c:v>
                </c:pt>
                <c:pt idx="2833">
                  <c:v>15</c:v>
                </c:pt>
                <c:pt idx="2834">
                  <c:v>15</c:v>
                </c:pt>
                <c:pt idx="2835">
                  <c:v>15</c:v>
                </c:pt>
                <c:pt idx="2836">
                  <c:v>14</c:v>
                </c:pt>
                <c:pt idx="2837">
                  <c:v>15</c:v>
                </c:pt>
                <c:pt idx="2838">
                  <c:v>15</c:v>
                </c:pt>
                <c:pt idx="2839">
                  <c:v>15</c:v>
                </c:pt>
                <c:pt idx="2840">
                  <c:v>15</c:v>
                </c:pt>
                <c:pt idx="2841">
                  <c:v>15</c:v>
                </c:pt>
                <c:pt idx="2842">
                  <c:v>15</c:v>
                </c:pt>
                <c:pt idx="2843">
                  <c:v>15</c:v>
                </c:pt>
                <c:pt idx="2844">
                  <c:v>15</c:v>
                </c:pt>
                <c:pt idx="2845">
                  <c:v>15</c:v>
                </c:pt>
                <c:pt idx="2846">
                  <c:v>15</c:v>
                </c:pt>
                <c:pt idx="2847">
                  <c:v>15</c:v>
                </c:pt>
                <c:pt idx="2848">
                  <c:v>15</c:v>
                </c:pt>
                <c:pt idx="2849">
                  <c:v>15</c:v>
                </c:pt>
                <c:pt idx="2850">
                  <c:v>15</c:v>
                </c:pt>
                <c:pt idx="2851">
                  <c:v>15</c:v>
                </c:pt>
                <c:pt idx="2852">
                  <c:v>15</c:v>
                </c:pt>
                <c:pt idx="2853">
                  <c:v>15</c:v>
                </c:pt>
                <c:pt idx="2854">
                  <c:v>15</c:v>
                </c:pt>
                <c:pt idx="2855">
                  <c:v>14</c:v>
                </c:pt>
                <c:pt idx="2856">
                  <c:v>15</c:v>
                </c:pt>
                <c:pt idx="2857">
                  <c:v>15</c:v>
                </c:pt>
                <c:pt idx="2858">
                  <c:v>15</c:v>
                </c:pt>
                <c:pt idx="2859">
                  <c:v>15</c:v>
                </c:pt>
                <c:pt idx="2860">
                  <c:v>15</c:v>
                </c:pt>
                <c:pt idx="2861">
                  <c:v>15</c:v>
                </c:pt>
                <c:pt idx="2862">
                  <c:v>15</c:v>
                </c:pt>
                <c:pt idx="2863">
                  <c:v>14</c:v>
                </c:pt>
                <c:pt idx="2864">
                  <c:v>15</c:v>
                </c:pt>
                <c:pt idx="2865">
                  <c:v>15</c:v>
                </c:pt>
                <c:pt idx="2866">
                  <c:v>15</c:v>
                </c:pt>
                <c:pt idx="2867">
                  <c:v>15</c:v>
                </c:pt>
                <c:pt idx="2868">
                  <c:v>15</c:v>
                </c:pt>
                <c:pt idx="2869">
                  <c:v>15</c:v>
                </c:pt>
                <c:pt idx="2870">
                  <c:v>15</c:v>
                </c:pt>
                <c:pt idx="2871">
                  <c:v>15</c:v>
                </c:pt>
                <c:pt idx="2872">
                  <c:v>15</c:v>
                </c:pt>
                <c:pt idx="2873">
                  <c:v>15</c:v>
                </c:pt>
                <c:pt idx="2874">
                  <c:v>15</c:v>
                </c:pt>
                <c:pt idx="2875">
                  <c:v>15</c:v>
                </c:pt>
                <c:pt idx="2876">
                  <c:v>15</c:v>
                </c:pt>
                <c:pt idx="2877">
                  <c:v>15</c:v>
                </c:pt>
                <c:pt idx="2878">
                  <c:v>15</c:v>
                </c:pt>
                <c:pt idx="2879">
                  <c:v>15</c:v>
                </c:pt>
                <c:pt idx="2880">
                  <c:v>15</c:v>
                </c:pt>
                <c:pt idx="2881">
                  <c:v>15</c:v>
                </c:pt>
                <c:pt idx="2882">
                  <c:v>15</c:v>
                </c:pt>
                <c:pt idx="2883">
                  <c:v>15</c:v>
                </c:pt>
                <c:pt idx="2884">
                  <c:v>15</c:v>
                </c:pt>
                <c:pt idx="2885">
                  <c:v>15</c:v>
                </c:pt>
                <c:pt idx="2886">
                  <c:v>16</c:v>
                </c:pt>
                <c:pt idx="2887">
                  <c:v>15</c:v>
                </c:pt>
                <c:pt idx="2888">
                  <c:v>15</c:v>
                </c:pt>
                <c:pt idx="2889">
                  <c:v>15</c:v>
                </c:pt>
                <c:pt idx="2890">
                  <c:v>15</c:v>
                </c:pt>
                <c:pt idx="2891">
                  <c:v>15</c:v>
                </c:pt>
                <c:pt idx="2892">
                  <c:v>15</c:v>
                </c:pt>
                <c:pt idx="2893">
                  <c:v>15</c:v>
                </c:pt>
                <c:pt idx="2894">
                  <c:v>15</c:v>
                </c:pt>
                <c:pt idx="2895">
                  <c:v>15</c:v>
                </c:pt>
                <c:pt idx="2896">
                  <c:v>15</c:v>
                </c:pt>
                <c:pt idx="2897">
                  <c:v>15</c:v>
                </c:pt>
                <c:pt idx="2898">
                  <c:v>15</c:v>
                </c:pt>
                <c:pt idx="2899">
                  <c:v>14</c:v>
                </c:pt>
                <c:pt idx="2900">
                  <c:v>15</c:v>
                </c:pt>
                <c:pt idx="2901">
                  <c:v>15</c:v>
                </c:pt>
                <c:pt idx="2902">
                  <c:v>15</c:v>
                </c:pt>
                <c:pt idx="2903">
                  <c:v>15</c:v>
                </c:pt>
                <c:pt idx="2904">
                  <c:v>15</c:v>
                </c:pt>
                <c:pt idx="2905">
                  <c:v>15</c:v>
                </c:pt>
                <c:pt idx="2906">
                  <c:v>15</c:v>
                </c:pt>
                <c:pt idx="2907">
                  <c:v>15</c:v>
                </c:pt>
                <c:pt idx="2908">
                  <c:v>15</c:v>
                </c:pt>
                <c:pt idx="2909">
                  <c:v>15</c:v>
                </c:pt>
                <c:pt idx="2910">
                  <c:v>15</c:v>
                </c:pt>
                <c:pt idx="2911">
                  <c:v>15</c:v>
                </c:pt>
                <c:pt idx="2912">
                  <c:v>15</c:v>
                </c:pt>
                <c:pt idx="2913">
                  <c:v>15</c:v>
                </c:pt>
                <c:pt idx="2914">
                  <c:v>15</c:v>
                </c:pt>
                <c:pt idx="2915">
                  <c:v>15</c:v>
                </c:pt>
                <c:pt idx="2916">
                  <c:v>15</c:v>
                </c:pt>
                <c:pt idx="2917">
                  <c:v>15</c:v>
                </c:pt>
                <c:pt idx="2918">
                  <c:v>15</c:v>
                </c:pt>
                <c:pt idx="2919">
                  <c:v>14</c:v>
                </c:pt>
                <c:pt idx="2920">
                  <c:v>15</c:v>
                </c:pt>
                <c:pt idx="2921">
                  <c:v>15</c:v>
                </c:pt>
                <c:pt idx="2922">
                  <c:v>15</c:v>
                </c:pt>
                <c:pt idx="2923">
                  <c:v>15</c:v>
                </c:pt>
                <c:pt idx="2924">
                  <c:v>15</c:v>
                </c:pt>
                <c:pt idx="2925">
                  <c:v>15</c:v>
                </c:pt>
                <c:pt idx="2926">
                  <c:v>15</c:v>
                </c:pt>
                <c:pt idx="2927">
                  <c:v>15</c:v>
                </c:pt>
                <c:pt idx="2928">
                  <c:v>15</c:v>
                </c:pt>
                <c:pt idx="2929">
                  <c:v>15</c:v>
                </c:pt>
                <c:pt idx="2930">
                  <c:v>14</c:v>
                </c:pt>
                <c:pt idx="2931">
                  <c:v>15</c:v>
                </c:pt>
                <c:pt idx="2932">
                  <c:v>15</c:v>
                </c:pt>
                <c:pt idx="2933">
                  <c:v>16</c:v>
                </c:pt>
                <c:pt idx="2934">
                  <c:v>16</c:v>
                </c:pt>
                <c:pt idx="2935">
                  <c:v>15</c:v>
                </c:pt>
                <c:pt idx="2936">
                  <c:v>16</c:v>
                </c:pt>
                <c:pt idx="2937">
                  <c:v>15</c:v>
                </c:pt>
                <c:pt idx="2938">
                  <c:v>15</c:v>
                </c:pt>
                <c:pt idx="2939">
                  <c:v>15</c:v>
                </c:pt>
                <c:pt idx="2940">
                  <c:v>15</c:v>
                </c:pt>
                <c:pt idx="2941">
                  <c:v>15</c:v>
                </c:pt>
                <c:pt idx="2942">
                  <c:v>15</c:v>
                </c:pt>
                <c:pt idx="2943">
                  <c:v>15</c:v>
                </c:pt>
                <c:pt idx="2944">
                  <c:v>15</c:v>
                </c:pt>
                <c:pt idx="2945">
                  <c:v>15</c:v>
                </c:pt>
                <c:pt idx="2946">
                  <c:v>15</c:v>
                </c:pt>
                <c:pt idx="2947">
                  <c:v>15</c:v>
                </c:pt>
                <c:pt idx="2948">
                  <c:v>16</c:v>
                </c:pt>
                <c:pt idx="2949">
                  <c:v>16</c:v>
                </c:pt>
                <c:pt idx="2950">
                  <c:v>15</c:v>
                </c:pt>
                <c:pt idx="2951">
                  <c:v>15</c:v>
                </c:pt>
                <c:pt idx="2952">
                  <c:v>15</c:v>
                </c:pt>
                <c:pt idx="2953">
                  <c:v>15</c:v>
                </c:pt>
                <c:pt idx="2954">
                  <c:v>15</c:v>
                </c:pt>
                <c:pt idx="2955">
                  <c:v>15</c:v>
                </c:pt>
                <c:pt idx="2956">
                  <c:v>15</c:v>
                </c:pt>
                <c:pt idx="2957">
                  <c:v>15</c:v>
                </c:pt>
                <c:pt idx="2958">
                  <c:v>15</c:v>
                </c:pt>
                <c:pt idx="2959">
                  <c:v>15</c:v>
                </c:pt>
                <c:pt idx="2960">
                  <c:v>15</c:v>
                </c:pt>
                <c:pt idx="2961">
                  <c:v>15</c:v>
                </c:pt>
                <c:pt idx="2962">
                  <c:v>16</c:v>
                </c:pt>
                <c:pt idx="2963">
                  <c:v>16</c:v>
                </c:pt>
                <c:pt idx="2964">
                  <c:v>15</c:v>
                </c:pt>
                <c:pt idx="2965">
                  <c:v>15</c:v>
                </c:pt>
                <c:pt idx="2966">
                  <c:v>15</c:v>
                </c:pt>
                <c:pt idx="2967">
                  <c:v>15</c:v>
                </c:pt>
                <c:pt idx="2968">
                  <c:v>15</c:v>
                </c:pt>
                <c:pt idx="2969">
                  <c:v>15</c:v>
                </c:pt>
                <c:pt idx="2970">
                  <c:v>15</c:v>
                </c:pt>
                <c:pt idx="2971">
                  <c:v>15</c:v>
                </c:pt>
                <c:pt idx="2972">
                  <c:v>15</c:v>
                </c:pt>
                <c:pt idx="2973">
                  <c:v>15</c:v>
                </c:pt>
                <c:pt idx="2974">
                  <c:v>15</c:v>
                </c:pt>
                <c:pt idx="2975">
                  <c:v>15</c:v>
                </c:pt>
                <c:pt idx="2976">
                  <c:v>15</c:v>
                </c:pt>
                <c:pt idx="2977">
                  <c:v>15</c:v>
                </c:pt>
                <c:pt idx="2978">
                  <c:v>15</c:v>
                </c:pt>
                <c:pt idx="2979">
                  <c:v>15</c:v>
                </c:pt>
                <c:pt idx="2980">
                  <c:v>15</c:v>
                </c:pt>
                <c:pt idx="2981">
                  <c:v>15</c:v>
                </c:pt>
                <c:pt idx="2982">
                  <c:v>15</c:v>
                </c:pt>
                <c:pt idx="2983">
                  <c:v>15</c:v>
                </c:pt>
                <c:pt idx="2984">
                  <c:v>15</c:v>
                </c:pt>
                <c:pt idx="2985">
                  <c:v>15</c:v>
                </c:pt>
                <c:pt idx="2986">
                  <c:v>15</c:v>
                </c:pt>
                <c:pt idx="2987">
                  <c:v>15</c:v>
                </c:pt>
                <c:pt idx="2988">
                  <c:v>15</c:v>
                </c:pt>
                <c:pt idx="2989">
                  <c:v>15</c:v>
                </c:pt>
                <c:pt idx="2990">
                  <c:v>15</c:v>
                </c:pt>
                <c:pt idx="2991">
                  <c:v>15</c:v>
                </c:pt>
                <c:pt idx="2992">
                  <c:v>15</c:v>
                </c:pt>
                <c:pt idx="2993">
                  <c:v>15</c:v>
                </c:pt>
                <c:pt idx="2994">
                  <c:v>15</c:v>
                </c:pt>
                <c:pt idx="2995">
                  <c:v>15</c:v>
                </c:pt>
                <c:pt idx="2996">
                  <c:v>15</c:v>
                </c:pt>
                <c:pt idx="2997">
                  <c:v>15</c:v>
                </c:pt>
                <c:pt idx="2998">
                  <c:v>15</c:v>
                </c:pt>
                <c:pt idx="2999">
                  <c:v>15</c:v>
                </c:pt>
                <c:pt idx="3000">
                  <c:v>15</c:v>
                </c:pt>
                <c:pt idx="3001">
                  <c:v>15</c:v>
                </c:pt>
                <c:pt idx="3002">
                  <c:v>15</c:v>
                </c:pt>
                <c:pt idx="3003">
                  <c:v>15</c:v>
                </c:pt>
                <c:pt idx="3004">
                  <c:v>15</c:v>
                </c:pt>
                <c:pt idx="3005">
                  <c:v>15</c:v>
                </c:pt>
                <c:pt idx="3006">
                  <c:v>15</c:v>
                </c:pt>
                <c:pt idx="3007">
                  <c:v>15</c:v>
                </c:pt>
                <c:pt idx="3008">
                  <c:v>15</c:v>
                </c:pt>
                <c:pt idx="3009">
                  <c:v>14</c:v>
                </c:pt>
                <c:pt idx="3010">
                  <c:v>15</c:v>
                </c:pt>
                <c:pt idx="3011">
                  <c:v>15</c:v>
                </c:pt>
                <c:pt idx="3012">
                  <c:v>15</c:v>
                </c:pt>
                <c:pt idx="3013">
                  <c:v>15</c:v>
                </c:pt>
                <c:pt idx="3014">
                  <c:v>15</c:v>
                </c:pt>
                <c:pt idx="3015">
                  <c:v>15</c:v>
                </c:pt>
                <c:pt idx="3016">
                  <c:v>15</c:v>
                </c:pt>
                <c:pt idx="3017">
                  <c:v>15</c:v>
                </c:pt>
                <c:pt idx="3018">
                  <c:v>15</c:v>
                </c:pt>
                <c:pt idx="3019">
                  <c:v>15</c:v>
                </c:pt>
                <c:pt idx="3020">
                  <c:v>15</c:v>
                </c:pt>
                <c:pt idx="3021">
                  <c:v>15</c:v>
                </c:pt>
                <c:pt idx="3022">
                  <c:v>15</c:v>
                </c:pt>
                <c:pt idx="3023">
                  <c:v>15</c:v>
                </c:pt>
                <c:pt idx="3024">
                  <c:v>15</c:v>
                </c:pt>
                <c:pt idx="3025">
                  <c:v>15</c:v>
                </c:pt>
                <c:pt idx="3026">
                  <c:v>15</c:v>
                </c:pt>
                <c:pt idx="3027">
                  <c:v>15</c:v>
                </c:pt>
                <c:pt idx="3028">
                  <c:v>15</c:v>
                </c:pt>
                <c:pt idx="3029">
                  <c:v>14</c:v>
                </c:pt>
                <c:pt idx="3030">
                  <c:v>15</c:v>
                </c:pt>
                <c:pt idx="3031">
                  <c:v>15</c:v>
                </c:pt>
                <c:pt idx="3032">
                  <c:v>15</c:v>
                </c:pt>
                <c:pt idx="3033">
                  <c:v>15</c:v>
                </c:pt>
                <c:pt idx="3034">
                  <c:v>15</c:v>
                </c:pt>
                <c:pt idx="3035">
                  <c:v>15</c:v>
                </c:pt>
                <c:pt idx="3036">
                  <c:v>15</c:v>
                </c:pt>
                <c:pt idx="3037">
                  <c:v>15</c:v>
                </c:pt>
                <c:pt idx="3038">
                  <c:v>15</c:v>
                </c:pt>
                <c:pt idx="3039">
                  <c:v>15</c:v>
                </c:pt>
                <c:pt idx="3040">
                  <c:v>15</c:v>
                </c:pt>
                <c:pt idx="3041">
                  <c:v>15</c:v>
                </c:pt>
                <c:pt idx="3042">
                  <c:v>16</c:v>
                </c:pt>
                <c:pt idx="3043">
                  <c:v>15</c:v>
                </c:pt>
                <c:pt idx="3044">
                  <c:v>15</c:v>
                </c:pt>
                <c:pt idx="3045">
                  <c:v>16</c:v>
                </c:pt>
                <c:pt idx="3046">
                  <c:v>15</c:v>
                </c:pt>
                <c:pt idx="3047">
                  <c:v>15</c:v>
                </c:pt>
                <c:pt idx="3048">
                  <c:v>15</c:v>
                </c:pt>
                <c:pt idx="3049">
                  <c:v>16</c:v>
                </c:pt>
                <c:pt idx="3050">
                  <c:v>15</c:v>
                </c:pt>
                <c:pt idx="3051">
                  <c:v>15</c:v>
                </c:pt>
                <c:pt idx="3052">
                  <c:v>15</c:v>
                </c:pt>
                <c:pt idx="3053">
                  <c:v>15</c:v>
                </c:pt>
                <c:pt idx="3054">
                  <c:v>15</c:v>
                </c:pt>
                <c:pt idx="3055">
                  <c:v>15</c:v>
                </c:pt>
                <c:pt idx="3056">
                  <c:v>16</c:v>
                </c:pt>
                <c:pt idx="3057">
                  <c:v>16</c:v>
                </c:pt>
                <c:pt idx="3058">
                  <c:v>16</c:v>
                </c:pt>
                <c:pt idx="3059">
                  <c:v>15</c:v>
                </c:pt>
                <c:pt idx="3060">
                  <c:v>15</c:v>
                </c:pt>
                <c:pt idx="3061">
                  <c:v>15</c:v>
                </c:pt>
                <c:pt idx="3062">
                  <c:v>15</c:v>
                </c:pt>
                <c:pt idx="3063">
                  <c:v>15</c:v>
                </c:pt>
                <c:pt idx="3064">
                  <c:v>15</c:v>
                </c:pt>
                <c:pt idx="3065">
                  <c:v>15</c:v>
                </c:pt>
                <c:pt idx="3066">
                  <c:v>16</c:v>
                </c:pt>
                <c:pt idx="3067">
                  <c:v>15</c:v>
                </c:pt>
                <c:pt idx="3068">
                  <c:v>16</c:v>
                </c:pt>
                <c:pt idx="3069">
                  <c:v>15</c:v>
                </c:pt>
                <c:pt idx="3070">
                  <c:v>16</c:v>
                </c:pt>
                <c:pt idx="3071">
                  <c:v>15</c:v>
                </c:pt>
                <c:pt idx="3072">
                  <c:v>16</c:v>
                </c:pt>
                <c:pt idx="3073">
                  <c:v>15</c:v>
                </c:pt>
                <c:pt idx="3074">
                  <c:v>15</c:v>
                </c:pt>
                <c:pt idx="3075">
                  <c:v>15</c:v>
                </c:pt>
                <c:pt idx="3076">
                  <c:v>15</c:v>
                </c:pt>
                <c:pt idx="3077">
                  <c:v>15</c:v>
                </c:pt>
                <c:pt idx="3078">
                  <c:v>15</c:v>
                </c:pt>
                <c:pt idx="3079">
                  <c:v>15</c:v>
                </c:pt>
                <c:pt idx="3080">
                  <c:v>15</c:v>
                </c:pt>
                <c:pt idx="3081">
                  <c:v>15</c:v>
                </c:pt>
                <c:pt idx="3082">
                  <c:v>15</c:v>
                </c:pt>
                <c:pt idx="3083">
                  <c:v>15</c:v>
                </c:pt>
                <c:pt idx="3084">
                  <c:v>15</c:v>
                </c:pt>
                <c:pt idx="3085">
                  <c:v>15</c:v>
                </c:pt>
                <c:pt idx="3086">
                  <c:v>15</c:v>
                </c:pt>
                <c:pt idx="3087">
                  <c:v>15</c:v>
                </c:pt>
                <c:pt idx="3088">
                  <c:v>15</c:v>
                </c:pt>
                <c:pt idx="3089">
                  <c:v>15</c:v>
                </c:pt>
                <c:pt idx="3090">
                  <c:v>15</c:v>
                </c:pt>
                <c:pt idx="3091">
                  <c:v>15</c:v>
                </c:pt>
                <c:pt idx="3092">
                  <c:v>15</c:v>
                </c:pt>
                <c:pt idx="3093">
                  <c:v>15</c:v>
                </c:pt>
                <c:pt idx="3094">
                  <c:v>15</c:v>
                </c:pt>
                <c:pt idx="3095">
                  <c:v>15</c:v>
                </c:pt>
                <c:pt idx="3096">
                  <c:v>15</c:v>
                </c:pt>
                <c:pt idx="3097">
                  <c:v>15</c:v>
                </c:pt>
                <c:pt idx="3098">
                  <c:v>15</c:v>
                </c:pt>
                <c:pt idx="3099">
                  <c:v>15</c:v>
                </c:pt>
                <c:pt idx="3100">
                  <c:v>15</c:v>
                </c:pt>
                <c:pt idx="3101">
                  <c:v>15</c:v>
                </c:pt>
                <c:pt idx="3102">
                  <c:v>15</c:v>
                </c:pt>
                <c:pt idx="3103">
                  <c:v>15</c:v>
                </c:pt>
                <c:pt idx="3104">
                  <c:v>15</c:v>
                </c:pt>
                <c:pt idx="3105">
                  <c:v>15</c:v>
                </c:pt>
                <c:pt idx="3106">
                  <c:v>15</c:v>
                </c:pt>
                <c:pt idx="3107">
                  <c:v>15</c:v>
                </c:pt>
                <c:pt idx="3108">
                  <c:v>15</c:v>
                </c:pt>
                <c:pt idx="3109">
                  <c:v>14</c:v>
                </c:pt>
                <c:pt idx="3110">
                  <c:v>15</c:v>
                </c:pt>
                <c:pt idx="3111">
                  <c:v>15</c:v>
                </c:pt>
                <c:pt idx="3112">
                  <c:v>15</c:v>
                </c:pt>
                <c:pt idx="3113">
                  <c:v>15</c:v>
                </c:pt>
                <c:pt idx="3114">
                  <c:v>15</c:v>
                </c:pt>
                <c:pt idx="3115">
                  <c:v>15</c:v>
                </c:pt>
                <c:pt idx="3116">
                  <c:v>15</c:v>
                </c:pt>
                <c:pt idx="3117">
                  <c:v>15</c:v>
                </c:pt>
                <c:pt idx="3118">
                  <c:v>15</c:v>
                </c:pt>
                <c:pt idx="3119">
                  <c:v>15</c:v>
                </c:pt>
                <c:pt idx="3120">
                  <c:v>15</c:v>
                </c:pt>
                <c:pt idx="3121">
                  <c:v>15</c:v>
                </c:pt>
                <c:pt idx="3122">
                  <c:v>15</c:v>
                </c:pt>
                <c:pt idx="3123">
                  <c:v>15</c:v>
                </c:pt>
                <c:pt idx="3124">
                  <c:v>15</c:v>
                </c:pt>
                <c:pt idx="3125">
                  <c:v>15</c:v>
                </c:pt>
                <c:pt idx="3126">
                  <c:v>15</c:v>
                </c:pt>
                <c:pt idx="3127">
                  <c:v>15</c:v>
                </c:pt>
                <c:pt idx="3128">
                  <c:v>15</c:v>
                </c:pt>
                <c:pt idx="3129">
                  <c:v>15</c:v>
                </c:pt>
                <c:pt idx="3130">
                  <c:v>15</c:v>
                </c:pt>
                <c:pt idx="3131">
                  <c:v>15</c:v>
                </c:pt>
                <c:pt idx="3132">
                  <c:v>15</c:v>
                </c:pt>
                <c:pt idx="3133">
                  <c:v>15</c:v>
                </c:pt>
                <c:pt idx="3134">
                  <c:v>15</c:v>
                </c:pt>
                <c:pt idx="3135">
                  <c:v>15</c:v>
                </c:pt>
                <c:pt idx="3136">
                  <c:v>15</c:v>
                </c:pt>
                <c:pt idx="3137">
                  <c:v>15</c:v>
                </c:pt>
                <c:pt idx="3138">
                  <c:v>15</c:v>
                </c:pt>
                <c:pt idx="3139">
                  <c:v>15</c:v>
                </c:pt>
                <c:pt idx="3140">
                  <c:v>15</c:v>
                </c:pt>
                <c:pt idx="3141">
                  <c:v>15</c:v>
                </c:pt>
                <c:pt idx="3142">
                  <c:v>15</c:v>
                </c:pt>
                <c:pt idx="3143">
                  <c:v>15</c:v>
                </c:pt>
                <c:pt idx="3144">
                  <c:v>15</c:v>
                </c:pt>
                <c:pt idx="3145">
                  <c:v>15</c:v>
                </c:pt>
                <c:pt idx="3146">
                  <c:v>15</c:v>
                </c:pt>
                <c:pt idx="3147">
                  <c:v>15</c:v>
                </c:pt>
                <c:pt idx="3148">
                  <c:v>15</c:v>
                </c:pt>
                <c:pt idx="3149">
                  <c:v>15</c:v>
                </c:pt>
                <c:pt idx="3150">
                  <c:v>15</c:v>
                </c:pt>
                <c:pt idx="3151">
                  <c:v>15</c:v>
                </c:pt>
                <c:pt idx="3152">
                  <c:v>15</c:v>
                </c:pt>
                <c:pt idx="3153">
                  <c:v>15</c:v>
                </c:pt>
                <c:pt idx="3154">
                  <c:v>15</c:v>
                </c:pt>
                <c:pt idx="3155">
                  <c:v>15</c:v>
                </c:pt>
                <c:pt idx="3156">
                  <c:v>15</c:v>
                </c:pt>
                <c:pt idx="3157">
                  <c:v>15</c:v>
                </c:pt>
                <c:pt idx="3158">
                  <c:v>15</c:v>
                </c:pt>
                <c:pt idx="3159">
                  <c:v>15</c:v>
                </c:pt>
                <c:pt idx="3160">
                  <c:v>15</c:v>
                </c:pt>
                <c:pt idx="3161">
                  <c:v>15</c:v>
                </c:pt>
                <c:pt idx="3162">
                  <c:v>15</c:v>
                </c:pt>
                <c:pt idx="3163">
                  <c:v>15</c:v>
                </c:pt>
                <c:pt idx="3164">
                  <c:v>15</c:v>
                </c:pt>
                <c:pt idx="3165">
                  <c:v>15</c:v>
                </c:pt>
                <c:pt idx="3166">
                  <c:v>15</c:v>
                </c:pt>
                <c:pt idx="3167">
                  <c:v>15</c:v>
                </c:pt>
                <c:pt idx="3168">
                  <c:v>15</c:v>
                </c:pt>
                <c:pt idx="3169">
                  <c:v>15</c:v>
                </c:pt>
                <c:pt idx="3170">
                  <c:v>15</c:v>
                </c:pt>
                <c:pt idx="3171">
                  <c:v>15</c:v>
                </c:pt>
                <c:pt idx="3172">
                  <c:v>15</c:v>
                </c:pt>
                <c:pt idx="3173">
                  <c:v>14</c:v>
                </c:pt>
                <c:pt idx="3174">
                  <c:v>15</c:v>
                </c:pt>
                <c:pt idx="3175">
                  <c:v>15</c:v>
                </c:pt>
                <c:pt idx="3176">
                  <c:v>14</c:v>
                </c:pt>
                <c:pt idx="3177">
                  <c:v>15</c:v>
                </c:pt>
                <c:pt idx="3178">
                  <c:v>15</c:v>
                </c:pt>
                <c:pt idx="3179">
                  <c:v>15</c:v>
                </c:pt>
                <c:pt idx="3180">
                  <c:v>15</c:v>
                </c:pt>
                <c:pt idx="3181">
                  <c:v>15</c:v>
                </c:pt>
                <c:pt idx="3182">
                  <c:v>15</c:v>
                </c:pt>
                <c:pt idx="3183">
                  <c:v>15</c:v>
                </c:pt>
                <c:pt idx="3184">
                  <c:v>15</c:v>
                </c:pt>
                <c:pt idx="3185">
                  <c:v>15</c:v>
                </c:pt>
                <c:pt idx="3186">
                  <c:v>15</c:v>
                </c:pt>
                <c:pt idx="3187">
                  <c:v>16</c:v>
                </c:pt>
                <c:pt idx="3188">
                  <c:v>16</c:v>
                </c:pt>
                <c:pt idx="3189">
                  <c:v>15</c:v>
                </c:pt>
                <c:pt idx="3190">
                  <c:v>15</c:v>
                </c:pt>
                <c:pt idx="3191">
                  <c:v>15</c:v>
                </c:pt>
                <c:pt idx="3192">
                  <c:v>15</c:v>
                </c:pt>
                <c:pt idx="3193">
                  <c:v>15</c:v>
                </c:pt>
                <c:pt idx="3194">
                  <c:v>15</c:v>
                </c:pt>
                <c:pt idx="3195">
                  <c:v>15</c:v>
                </c:pt>
                <c:pt idx="3196">
                  <c:v>15</c:v>
                </c:pt>
                <c:pt idx="3197">
                  <c:v>15</c:v>
                </c:pt>
                <c:pt idx="3198">
                  <c:v>15</c:v>
                </c:pt>
                <c:pt idx="3199">
                  <c:v>15</c:v>
                </c:pt>
                <c:pt idx="3200">
                  <c:v>15</c:v>
                </c:pt>
                <c:pt idx="3201">
                  <c:v>15</c:v>
                </c:pt>
                <c:pt idx="3202">
                  <c:v>16</c:v>
                </c:pt>
                <c:pt idx="3203">
                  <c:v>16</c:v>
                </c:pt>
                <c:pt idx="3204">
                  <c:v>16</c:v>
                </c:pt>
                <c:pt idx="3205">
                  <c:v>16</c:v>
                </c:pt>
                <c:pt idx="3206">
                  <c:v>15</c:v>
                </c:pt>
                <c:pt idx="3207">
                  <c:v>16</c:v>
                </c:pt>
                <c:pt idx="3208">
                  <c:v>15</c:v>
                </c:pt>
                <c:pt idx="3209">
                  <c:v>15</c:v>
                </c:pt>
                <c:pt idx="3210">
                  <c:v>15</c:v>
                </c:pt>
                <c:pt idx="3211">
                  <c:v>15</c:v>
                </c:pt>
                <c:pt idx="3212">
                  <c:v>15</c:v>
                </c:pt>
                <c:pt idx="3213">
                  <c:v>15</c:v>
                </c:pt>
                <c:pt idx="3214">
                  <c:v>16</c:v>
                </c:pt>
                <c:pt idx="3215">
                  <c:v>16</c:v>
                </c:pt>
                <c:pt idx="3216">
                  <c:v>15</c:v>
                </c:pt>
                <c:pt idx="3217">
                  <c:v>15</c:v>
                </c:pt>
                <c:pt idx="3218">
                  <c:v>15</c:v>
                </c:pt>
                <c:pt idx="3219">
                  <c:v>15</c:v>
                </c:pt>
                <c:pt idx="3220">
                  <c:v>15</c:v>
                </c:pt>
                <c:pt idx="3221">
                  <c:v>15</c:v>
                </c:pt>
                <c:pt idx="3222">
                  <c:v>15</c:v>
                </c:pt>
                <c:pt idx="3223">
                  <c:v>15</c:v>
                </c:pt>
                <c:pt idx="3224">
                  <c:v>15</c:v>
                </c:pt>
                <c:pt idx="3225">
                  <c:v>15</c:v>
                </c:pt>
                <c:pt idx="3226">
                  <c:v>15</c:v>
                </c:pt>
                <c:pt idx="3227">
                  <c:v>15</c:v>
                </c:pt>
                <c:pt idx="3228">
                  <c:v>15</c:v>
                </c:pt>
                <c:pt idx="3229">
                  <c:v>15</c:v>
                </c:pt>
                <c:pt idx="3230">
                  <c:v>15</c:v>
                </c:pt>
                <c:pt idx="3231">
                  <c:v>15</c:v>
                </c:pt>
                <c:pt idx="3232">
                  <c:v>15</c:v>
                </c:pt>
                <c:pt idx="3233">
                  <c:v>15</c:v>
                </c:pt>
                <c:pt idx="3234">
                  <c:v>15</c:v>
                </c:pt>
                <c:pt idx="3235">
                  <c:v>15</c:v>
                </c:pt>
                <c:pt idx="3236">
                  <c:v>15</c:v>
                </c:pt>
                <c:pt idx="3237">
                  <c:v>15</c:v>
                </c:pt>
                <c:pt idx="3238">
                  <c:v>15</c:v>
                </c:pt>
                <c:pt idx="3239">
                  <c:v>15</c:v>
                </c:pt>
                <c:pt idx="3240">
                  <c:v>15</c:v>
                </c:pt>
                <c:pt idx="3241">
                  <c:v>15</c:v>
                </c:pt>
                <c:pt idx="3242">
                  <c:v>15</c:v>
                </c:pt>
                <c:pt idx="3243">
                  <c:v>15</c:v>
                </c:pt>
                <c:pt idx="3244">
                  <c:v>15</c:v>
                </c:pt>
                <c:pt idx="3245">
                  <c:v>15</c:v>
                </c:pt>
                <c:pt idx="3246">
                  <c:v>15</c:v>
                </c:pt>
                <c:pt idx="3247">
                  <c:v>15</c:v>
                </c:pt>
                <c:pt idx="3248">
                  <c:v>15</c:v>
                </c:pt>
                <c:pt idx="3249">
                  <c:v>15</c:v>
                </c:pt>
                <c:pt idx="3250">
                  <c:v>15</c:v>
                </c:pt>
                <c:pt idx="3251">
                  <c:v>15</c:v>
                </c:pt>
                <c:pt idx="3252">
                  <c:v>15</c:v>
                </c:pt>
                <c:pt idx="3253">
                  <c:v>15</c:v>
                </c:pt>
                <c:pt idx="3254">
                  <c:v>15</c:v>
                </c:pt>
                <c:pt idx="3255">
                  <c:v>15</c:v>
                </c:pt>
                <c:pt idx="3256">
                  <c:v>15</c:v>
                </c:pt>
                <c:pt idx="3257">
                  <c:v>15</c:v>
                </c:pt>
                <c:pt idx="3258">
                  <c:v>15</c:v>
                </c:pt>
                <c:pt idx="3259">
                  <c:v>15</c:v>
                </c:pt>
                <c:pt idx="3260">
                  <c:v>15</c:v>
                </c:pt>
                <c:pt idx="3261">
                  <c:v>15</c:v>
                </c:pt>
                <c:pt idx="3262">
                  <c:v>15</c:v>
                </c:pt>
                <c:pt idx="3263">
                  <c:v>15</c:v>
                </c:pt>
                <c:pt idx="3264">
                  <c:v>15</c:v>
                </c:pt>
                <c:pt idx="3265">
                  <c:v>15</c:v>
                </c:pt>
                <c:pt idx="3266">
                  <c:v>15</c:v>
                </c:pt>
                <c:pt idx="3267">
                  <c:v>15</c:v>
                </c:pt>
                <c:pt idx="3268">
                  <c:v>15</c:v>
                </c:pt>
                <c:pt idx="3269">
                  <c:v>15</c:v>
                </c:pt>
                <c:pt idx="3270">
                  <c:v>15</c:v>
                </c:pt>
                <c:pt idx="3271">
                  <c:v>15</c:v>
                </c:pt>
                <c:pt idx="3272">
                  <c:v>15</c:v>
                </c:pt>
                <c:pt idx="3273">
                  <c:v>15</c:v>
                </c:pt>
                <c:pt idx="3274">
                  <c:v>15</c:v>
                </c:pt>
                <c:pt idx="3275">
                  <c:v>15</c:v>
                </c:pt>
                <c:pt idx="3276">
                  <c:v>15</c:v>
                </c:pt>
                <c:pt idx="3277">
                  <c:v>15</c:v>
                </c:pt>
                <c:pt idx="3278">
                  <c:v>15</c:v>
                </c:pt>
                <c:pt idx="3279">
                  <c:v>15</c:v>
                </c:pt>
                <c:pt idx="3280">
                  <c:v>15</c:v>
                </c:pt>
                <c:pt idx="3281">
                  <c:v>14</c:v>
                </c:pt>
                <c:pt idx="3282">
                  <c:v>15</c:v>
                </c:pt>
                <c:pt idx="3283">
                  <c:v>15</c:v>
                </c:pt>
                <c:pt idx="3284">
                  <c:v>15</c:v>
                </c:pt>
                <c:pt idx="3285">
                  <c:v>15</c:v>
                </c:pt>
                <c:pt idx="3286">
                  <c:v>15</c:v>
                </c:pt>
                <c:pt idx="3287">
                  <c:v>15</c:v>
                </c:pt>
                <c:pt idx="3288">
                  <c:v>15</c:v>
                </c:pt>
                <c:pt idx="3289">
                  <c:v>15</c:v>
                </c:pt>
                <c:pt idx="3290">
                  <c:v>15</c:v>
                </c:pt>
                <c:pt idx="3291">
                  <c:v>15</c:v>
                </c:pt>
                <c:pt idx="3292">
                  <c:v>15</c:v>
                </c:pt>
                <c:pt idx="3293">
                  <c:v>15</c:v>
                </c:pt>
                <c:pt idx="3294">
                  <c:v>15</c:v>
                </c:pt>
                <c:pt idx="3295">
                  <c:v>15</c:v>
                </c:pt>
                <c:pt idx="3296">
                  <c:v>15</c:v>
                </c:pt>
                <c:pt idx="3297">
                  <c:v>15</c:v>
                </c:pt>
                <c:pt idx="3298">
                  <c:v>15</c:v>
                </c:pt>
                <c:pt idx="3299">
                  <c:v>15</c:v>
                </c:pt>
                <c:pt idx="3300">
                  <c:v>15</c:v>
                </c:pt>
                <c:pt idx="3301">
                  <c:v>15</c:v>
                </c:pt>
                <c:pt idx="3302">
                  <c:v>14</c:v>
                </c:pt>
                <c:pt idx="3303">
                  <c:v>14</c:v>
                </c:pt>
                <c:pt idx="3304">
                  <c:v>15</c:v>
                </c:pt>
                <c:pt idx="3305">
                  <c:v>15</c:v>
                </c:pt>
                <c:pt idx="3306">
                  <c:v>15</c:v>
                </c:pt>
                <c:pt idx="3307">
                  <c:v>15</c:v>
                </c:pt>
                <c:pt idx="3308">
                  <c:v>15</c:v>
                </c:pt>
                <c:pt idx="3309">
                  <c:v>15</c:v>
                </c:pt>
                <c:pt idx="3310">
                  <c:v>15</c:v>
                </c:pt>
                <c:pt idx="3311">
                  <c:v>15</c:v>
                </c:pt>
                <c:pt idx="3312">
                  <c:v>15</c:v>
                </c:pt>
                <c:pt idx="3313">
                  <c:v>15</c:v>
                </c:pt>
                <c:pt idx="3314">
                  <c:v>15</c:v>
                </c:pt>
                <c:pt idx="3315">
                  <c:v>15</c:v>
                </c:pt>
                <c:pt idx="3316">
                  <c:v>15</c:v>
                </c:pt>
                <c:pt idx="3317">
                  <c:v>15</c:v>
                </c:pt>
                <c:pt idx="3318">
                  <c:v>15</c:v>
                </c:pt>
                <c:pt idx="3319">
                  <c:v>15</c:v>
                </c:pt>
                <c:pt idx="3320">
                  <c:v>15</c:v>
                </c:pt>
                <c:pt idx="3321">
                  <c:v>15</c:v>
                </c:pt>
                <c:pt idx="3322">
                  <c:v>15</c:v>
                </c:pt>
                <c:pt idx="3323">
                  <c:v>15</c:v>
                </c:pt>
                <c:pt idx="3324">
                  <c:v>15</c:v>
                </c:pt>
                <c:pt idx="3325">
                  <c:v>15</c:v>
                </c:pt>
                <c:pt idx="3326">
                  <c:v>15</c:v>
                </c:pt>
                <c:pt idx="3327">
                  <c:v>15</c:v>
                </c:pt>
                <c:pt idx="3328">
                  <c:v>15</c:v>
                </c:pt>
                <c:pt idx="3329">
                  <c:v>15</c:v>
                </c:pt>
                <c:pt idx="3330">
                  <c:v>15</c:v>
                </c:pt>
                <c:pt idx="3331">
                  <c:v>16</c:v>
                </c:pt>
                <c:pt idx="3332">
                  <c:v>15</c:v>
                </c:pt>
                <c:pt idx="3333">
                  <c:v>16</c:v>
                </c:pt>
                <c:pt idx="3334">
                  <c:v>15</c:v>
                </c:pt>
                <c:pt idx="3335">
                  <c:v>15</c:v>
                </c:pt>
                <c:pt idx="3336">
                  <c:v>15</c:v>
                </c:pt>
                <c:pt idx="3337">
                  <c:v>15</c:v>
                </c:pt>
                <c:pt idx="3338">
                  <c:v>15</c:v>
                </c:pt>
                <c:pt idx="3339">
                  <c:v>15</c:v>
                </c:pt>
                <c:pt idx="3340">
                  <c:v>16</c:v>
                </c:pt>
                <c:pt idx="3341">
                  <c:v>15</c:v>
                </c:pt>
                <c:pt idx="3342">
                  <c:v>15</c:v>
                </c:pt>
                <c:pt idx="3343">
                  <c:v>15</c:v>
                </c:pt>
                <c:pt idx="3344">
                  <c:v>15</c:v>
                </c:pt>
                <c:pt idx="3345">
                  <c:v>15</c:v>
                </c:pt>
                <c:pt idx="3346">
                  <c:v>15</c:v>
                </c:pt>
                <c:pt idx="3347">
                  <c:v>16</c:v>
                </c:pt>
                <c:pt idx="3348">
                  <c:v>15</c:v>
                </c:pt>
                <c:pt idx="3349">
                  <c:v>15</c:v>
                </c:pt>
                <c:pt idx="3350">
                  <c:v>15</c:v>
                </c:pt>
                <c:pt idx="3351">
                  <c:v>15</c:v>
                </c:pt>
                <c:pt idx="3352">
                  <c:v>15</c:v>
                </c:pt>
                <c:pt idx="3353">
                  <c:v>15</c:v>
                </c:pt>
                <c:pt idx="3354">
                  <c:v>15</c:v>
                </c:pt>
                <c:pt idx="3355">
                  <c:v>15</c:v>
                </c:pt>
                <c:pt idx="3356">
                  <c:v>15</c:v>
                </c:pt>
                <c:pt idx="3357">
                  <c:v>15</c:v>
                </c:pt>
                <c:pt idx="3358">
                  <c:v>15</c:v>
                </c:pt>
                <c:pt idx="3359">
                  <c:v>15</c:v>
                </c:pt>
                <c:pt idx="3360">
                  <c:v>15</c:v>
                </c:pt>
                <c:pt idx="3361">
                  <c:v>15</c:v>
                </c:pt>
                <c:pt idx="3362">
                  <c:v>15</c:v>
                </c:pt>
                <c:pt idx="3363">
                  <c:v>15</c:v>
                </c:pt>
                <c:pt idx="3364">
                  <c:v>15</c:v>
                </c:pt>
                <c:pt idx="3365">
                  <c:v>15</c:v>
                </c:pt>
                <c:pt idx="3366">
                  <c:v>15</c:v>
                </c:pt>
                <c:pt idx="3367">
                  <c:v>15</c:v>
                </c:pt>
                <c:pt idx="3368">
                  <c:v>15</c:v>
                </c:pt>
                <c:pt idx="3369">
                  <c:v>15</c:v>
                </c:pt>
                <c:pt idx="3370">
                  <c:v>15</c:v>
                </c:pt>
                <c:pt idx="3371">
                  <c:v>15</c:v>
                </c:pt>
                <c:pt idx="3372">
                  <c:v>15</c:v>
                </c:pt>
                <c:pt idx="3373">
                  <c:v>15</c:v>
                </c:pt>
                <c:pt idx="3374">
                  <c:v>15</c:v>
                </c:pt>
                <c:pt idx="3375">
                  <c:v>14</c:v>
                </c:pt>
                <c:pt idx="3376">
                  <c:v>15</c:v>
                </c:pt>
                <c:pt idx="3377">
                  <c:v>15</c:v>
                </c:pt>
                <c:pt idx="3378">
                  <c:v>15</c:v>
                </c:pt>
                <c:pt idx="3379">
                  <c:v>15</c:v>
                </c:pt>
                <c:pt idx="3380">
                  <c:v>15</c:v>
                </c:pt>
                <c:pt idx="3381">
                  <c:v>15</c:v>
                </c:pt>
                <c:pt idx="3382">
                  <c:v>15</c:v>
                </c:pt>
                <c:pt idx="3383">
                  <c:v>15</c:v>
                </c:pt>
                <c:pt idx="3384">
                  <c:v>15</c:v>
                </c:pt>
                <c:pt idx="3385">
                  <c:v>15</c:v>
                </c:pt>
                <c:pt idx="3386">
                  <c:v>15</c:v>
                </c:pt>
                <c:pt idx="3387">
                  <c:v>15</c:v>
                </c:pt>
                <c:pt idx="3388">
                  <c:v>15</c:v>
                </c:pt>
                <c:pt idx="3389">
                  <c:v>15</c:v>
                </c:pt>
                <c:pt idx="3390">
                  <c:v>15</c:v>
                </c:pt>
                <c:pt idx="3391">
                  <c:v>15</c:v>
                </c:pt>
                <c:pt idx="3392">
                  <c:v>15</c:v>
                </c:pt>
                <c:pt idx="3393">
                  <c:v>15</c:v>
                </c:pt>
                <c:pt idx="3394">
                  <c:v>15</c:v>
                </c:pt>
                <c:pt idx="3395">
                  <c:v>15</c:v>
                </c:pt>
                <c:pt idx="3396">
                  <c:v>15</c:v>
                </c:pt>
                <c:pt idx="3397">
                  <c:v>15</c:v>
                </c:pt>
                <c:pt idx="3398">
                  <c:v>15</c:v>
                </c:pt>
                <c:pt idx="3399">
                  <c:v>15</c:v>
                </c:pt>
                <c:pt idx="3400">
                  <c:v>15</c:v>
                </c:pt>
                <c:pt idx="3401">
                  <c:v>15</c:v>
                </c:pt>
                <c:pt idx="3402">
                  <c:v>15</c:v>
                </c:pt>
                <c:pt idx="3403">
                  <c:v>15</c:v>
                </c:pt>
                <c:pt idx="3404">
                  <c:v>15</c:v>
                </c:pt>
                <c:pt idx="3405">
                  <c:v>15</c:v>
                </c:pt>
                <c:pt idx="3406">
                  <c:v>15</c:v>
                </c:pt>
                <c:pt idx="3407">
                  <c:v>15</c:v>
                </c:pt>
                <c:pt idx="3408">
                  <c:v>15</c:v>
                </c:pt>
                <c:pt idx="3409">
                  <c:v>15</c:v>
                </c:pt>
                <c:pt idx="3410">
                  <c:v>15</c:v>
                </c:pt>
                <c:pt idx="3411">
                  <c:v>15</c:v>
                </c:pt>
                <c:pt idx="3412">
                  <c:v>15</c:v>
                </c:pt>
                <c:pt idx="3413">
                  <c:v>15</c:v>
                </c:pt>
                <c:pt idx="3414">
                  <c:v>15</c:v>
                </c:pt>
                <c:pt idx="3415">
                  <c:v>15</c:v>
                </c:pt>
                <c:pt idx="3416">
                  <c:v>15</c:v>
                </c:pt>
                <c:pt idx="3417">
                  <c:v>14</c:v>
                </c:pt>
                <c:pt idx="3418">
                  <c:v>15</c:v>
                </c:pt>
                <c:pt idx="3419">
                  <c:v>15</c:v>
                </c:pt>
                <c:pt idx="3420">
                  <c:v>15</c:v>
                </c:pt>
                <c:pt idx="3421">
                  <c:v>15</c:v>
                </c:pt>
                <c:pt idx="3422">
                  <c:v>15</c:v>
                </c:pt>
                <c:pt idx="3423">
                  <c:v>15</c:v>
                </c:pt>
                <c:pt idx="3424">
                  <c:v>15</c:v>
                </c:pt>
                <c:pt idx="3425">
                  <c:v>15</c:v>
                </c:pt>
                <c:pt idx="3426">
                  <c:v>15</c:v>
                </c:pt>
                <c:pt idx="3427">
                  <c:v>15</c:v>
                </c:pt>
                <c:pt idx="3428">
                  <c:v>15</c:v>
                </c:pt>
                <c:pt idx="3429">
                  <c:v>15</c:v>
                </c:pt>
                <c:pt idx="3430">
                  <c:v>15</c:v>
                </c:pt>
                <c:pt idx="3431">
                  <c:v>15</c:v>
                </c:pt>
                <c:pt idx="3432">
                  <c:v>15</c:v>
                </c:pt>
                <c:pt idx="3433">
                  <c:v>15</c:v>
                </c:pt>
                <c:pt idx="3434">
                  <c:v>15</c:v>
                </c:pt>
                <c:pt idx="3435">
                  <c:v>15</c:v>
                </c:pt>
                <c:pt idx="3436">
                  <c:v>15</c:v>
                </c:pt>
                <c:pt idx="3437">
                  <c:v>15</c:v>
                </c:pt>
                <c:pt idx="3438">
                  <c:v>15</c:v>
                </c:pt>
                <c:pt idx="3439">
                  <c:v>15</c:v>
                </c:pt>
                <c:pt idx="3440">
                  <c:v>15</c:v>
                </c:pt>
                <c:pt idx="3441">
                  <c:v>14</c:v>
                </c:pt>
                <c:pt idx="3442">
                  <c:v>15</c:v>
                </c:pt>
                <c:pt idx="3443">
                  <c:v>14</c:v>
                </c:pt>
                <c:pt idx="3444">
                  <c:v>15</c:v>
                </c:pt>
                <c:pt idx="3445">
                  <c:v>14</c:v>
                </c:pt>
                <c:pt idx="3446">
                  <c:v>15</c:v>
                </c:pt>
                <c:pt idx="3447">
                  <c:v>15</c:v>
                </c:pt>
                <c:pt idx="3448">
                  <c:v>16</c:v>
                </c:pt>
                <c:pt idx="3449">
                  <c:v>15</c:v>
                </c:pt>
                <c:pt idx="3450">
                  <c:v>16</c:v>
                </c:pt>
                <c:pt idx="3451">
                  <c:v>15</c:v>
                </c:pt>
                <c:pt idx="3452">
                  <c:v>15</c:v>
                </c:pt>
                <c:pt idx="3453">
                  <c:v>15</c:v>
                </c:pt>
                <c:pt idx="3454">
                  <c:v>15</c:v>
                </c:pt>
                <c:pt idx="3455">
                  <c:v>15</c:v>
                </c:pt>
                <c:pt idx="3456">
                  <c:v>16</c:v>
                </c:pt>
                <c:pt idx="3457">
                  <c:v>15</c:v>
                </c:pt>
                <c:pt idx="3458">
                  <c:v>16</c:v>
                </c:pt>
                <c:pt idx="3459">
                  <c:v>15</c:v>
                </c:pt>
                <c:pt idx="3460">
                  <c:v>16</c:v>
                </c:pt>
                <c:pt idx="3461">
                  <c:v>15</c:v>
                </c:pt>
                <c:pt idx="3462">
                  <c:v>15</c:v>
                </c:pt>
                <c:pt idx="3463">
                  <c:v>14</c:v>
                </c:pt>
                <c:pt idx="3464">
                  <c:v>16</c:v>
                </c:pt>
                <c:pt idx="3465">
                  <c:v>15</c:v>
                </c:pt>
                <c:pt idx="3466">
                  <c:v>16</c:v>
                </c:pt>
                <c:pt idx="3467">
                  <c:v>15</c:v>
                </c:pt>
                <c:pt idx="3468">
                  <c:v>16</c:v>
                </c:pt>
                <c:pt idx="3469">
                  <c:v>15</c:v>
                </c:pt>
                <c:pt idx="3470">
                  <c:v>16</c:v>
                </c:pt>
                <c:pt idx="3471">
                  <c:v>15</c:v>
                </c:pt>
                <c:pt idx="3472">
                  <c:v>16</c:v>
                </c:pt>
                <c:pt idx="3473">
                  <c:v>15</c:v>
                </c:pt>
                <c:pt idx="3474">
                  <c:v>15</c:v>
                </c:pt>
                <c:pt idx="3475">
                  <c:v>15</c:v>
                </c:pt>
                <c:pt idx="3476">
                  <c:v>16</c:v>
                </c:pt>
                <c:pt idx="3477">
                  <c:v>15</c:v>
                </c:pt>
                <c:pt idx="3478">
                  <c:v>15</c:v>
                </c:pt>
                <c:pt idx="3479">
                  <c:v>15</c:v>
                </c:pt>
                <c:pt idx="3480">
                  <c:v>15</c:v>
                </c:pt>
                <c:pt idx="3481">
                  <c:v>14</c:v>
                </c:pt>
                <c:pt idx="3482">
                  <c:v>15</c:v>
                </c:pt>
                <c:pt idx="3483">
                  <c:v>15</c:v>
                </c:pt>
                <c:pt idx="3484">
                  <c:v>15</c:v>
                </c:pt>
                <c:pt idx="3485">
                  <c:v>15</c:v>
                </c:pt>
                <c:pt idx="3486">
                  <c:v>15</c:v>
                </c:pt>
                <c:pt idx="3487">
                  <c:v>15</c:v>
                </c:pt>
                <c:pt idx="3488">
                  <c:v>15</c:v>
                </c:pt>
                <c:pt idx="3489">
                  <c:v>15</c:v>
                </c:pt>
                <c:pt idx="3490">
                  <c:v>15</c:v>
                </c:pt>
                <c:pt idx="3491">
                  <c:v>15</c:v>
                </c:pt>
                <c:pt idx="3492">
                  <c:v>15</c:v>
                </c:pt>
                <c:pt idx="3493">
                  <c:v>15</c:v>
                </c:pt>
                <c:pt idx="3494">
                  <c:v>15</c:v>
                </c:pt>
                <c:pt idx="3495">
                  <c:v>15</c:v>
                </c:pt>
                <c:pt idx="3496">
                  <c:v>15</c:v>
                </c:pt>
                <c:pt idx="3497">
                  <c:v>15</c:v>
                </c:pt>
                <c:pt idx="3498">
                  <c:v>15</c:v>
                </c:pt>
                <c:pt idx="3499">
                  <c:v>15</c:v>
                </c:pt>
                <c:pt idx="3500">
                  <c:v>15</c:v>
                </c:pt>
                <c:pt idx="3501">
                  <c:v>15</c:v>
                </c:pt>
                <c:pt idx="3502">
                  <c:v>14</c:v>
                </c:pt>
                <c:pt idx="3503">
                  <c:v>15</c:v>
                </c:pt>
                <c:pt idx="3504">
                  <c:v>15</c:v>
                </c:pt>
                <c:pt idx="3505">
                  <c:v>15</c:v>
                </c:pt>
                <c:pt idx="3506">
                  <c:v>15</c:v>
                </c:pt>
                <c:pt idx="3507">
                  <c:v>15</c:v>
                </c:pt>
                <c:pt idx="3508">
                  <c:v>15</c:v>
                </c:pt>
                <c:pt idx="3509">
                  <c:v>15</c:v>
                </c:pt>
                <c:pt idx="3510">
                  <c:v>16</c:v>
                </c:pt>
                <c:pt idx="3511">
                  <c:v>16</c:v>
                </c:pt>
                <c:pt idx="3512">
                  <c:v>16</c:v>
                </c:pt>
                <c:pt idx="3513">
                  <c:v>16</c:v>
                </c:pt>
                <c:pt idx="3514">
                  <c:v>16</c:v>
                </c:pt>
                <c:pt idx="3515">
                  <c:v>16</c:v>
                </c:pt>
                <c:pt idx="3516">
                  <c:v>16</c:v>
                </c:pt>
                <c:pt idx="3517">
                  <c:v>16</c:v>
                </c:pt>
                <c:pt idx="3518">
                  <c:v>16</c:v>
                </c:pt>
                <c:pt idx="3519">
                  <c:v>16</c:v>
                </c:pt>
                <c:pt idx="3520">
                  <c:v>16</c:v>
                </c:pt>
                <c:pt idx="3521">
                  <c:v>15</c:v>
                </c:pt>
                <c:pt idx="3522">
                  <c:v>15</c:v>
                </c:pt>
                <c:pt idx="3523">
                  <c:v>15</c:v>
                </c:pt>
                <c:pt idx="3524">
                  <c:v>15</c:v>
                </c:pt>
                <c:pt idx="3525">
                  <c:v>15</c:v>
                </c:pt>
                <c:pt idx="3526">
                  <c:v>15</c:v>
                </c:pt>
                <c:pt idx="3527">
                  <c:v>15</c:v>
                </c:pt>
                <c:pt idx="3528">
                  <c:v>15</c:v>
                </c:pt>
                <c:pt idx="3529">
                  <c:v>15</c:v>
                </c:pt>
                <c:pt idx="3530">
                  <c:v>15</c:v>
                </c:pt>
                <c:pt idx="3531">
                  <c:v>15</c:v>
                </c:pt>
                <c:pt idx="3532">
                  <c:v>15</c:v>
                </c:pt>
                <c:pt idx="3533">
                  <c:v>15</c:v>
                </c:pt>
                <c:pt idx="3534">
                  <c:v>15</c:v>
                </c:pt>
                <c:pt idx="3535">
                  <c:v>15</c:v>
                </c:pt>
                <c:pt idx="3536">
                  <c:v>15</c:v>
                </c:pt>
                <c:pt idx="3537">
                  <c:v>15</c:v>
                </c:pt>
                <c:pt idx="3538">
                  <c:v>15</c:v>
                </c:pt>
                <c:pt idx="3539">
                  <c:v>15</c:v>
                </c:pt>
                <c:pt idx="3540">
                  <c:v>15</c:v>
                </c:pt>
                <c:pt idx="3541">
                  <c:v>15</c:v>
                </c:pt>
                <c:pt idx="3542">
                  <c:v>15</c:v>
                </c:pt>
                <c:pt idx="3543">
                  <c:v>15</c:v>
                </c:pt>
                <c:pt idx="3544">
                  <c:v>15</c:v>
                </c:pt>
                <c:pt idx="3545">
                  <c:v>15</c:v>
                </c:pt>
                <c:pt idx="3546">
                  <c:v>14</c:v>
                </c:pt>
                <c:pt idx="3547">
                  <c:v>14</c:v>
                </c:pt>
                <c:pt idx="3548">
                  <c:v>15</c:v>
                </c:pt>
                <c:pt idx="3549">
                  <c:v>15</c:v>
                </c:pt>
                <c:pt idx="3550">
                  <c:v>15</c:v>
                </c:pt>
                <c:pt idx="3551">
                  <c:v>15</c:v>
                </c:pt>
                <c:pt idx="3552">
                  <c:v>15</c:v>
                </c:pt>
                <c:pt idx="3553">
                  <c:v>15</c:v>
                </c:pt>
                <c:pt idx="3554">
                  <c:v>15</c:v>
                </c:pt>
                <c:pt idx="3555">
                  <c:v>15</c:v>
                </c:pt>
                <c:pt idx="3556">
                  <c:v>15</c:v>
                </c:pt>
                <c:pt idx="3557">
                  <c:v>15</c:v>
                </c:pt>
                <c:pt idx="3558">
                  <c:v>15</c:v>
                </c:pt>
                <c:pt idx="3559">
                  <c:v>15</c:v>
                </c:pt>
                <c:pt idx="3560">
                  <c:v>15</c:v>
                </c:pt>
                <c:pt idx="3561">
                  <c:v>15</c:v>
                </c:pt>
                <c:pt idx="3562">
                  <c:v>15</c:v>
                </c:pt>
                <c:pt idx="3563">
                  <c:v>15</c:v>
                </c:pt>
                <c:pt idx="3564">
                  <c:v>15</c:v>
                </c:pt>
                <c:pt idx="3565">
                  <c:v>15</c:v>
                </c:pt>
                <c:pt idx="3566">
                  <c:v>15</c:v>
                </c:pt>
                <c:pt idx="3567">
                  <c:v>15</c:v>
                </c:pt>
                <c:pt idx="3568">
                  <c:v>15</c:v>
                </c:pt>
                <c:pt idx="3569">
                  <c:v>15</c:v>
                </c:pt>
                <c:pt idx="3570">
                  <c:v>15</c:v>
                </c:pt>
                <c:pt idx="3571">
                  <c:v>15</c:v>
                </c:pt>
                <c:pt idx="3572">
                  <c:v>15</c:v>
                </c:pt>
                <c:pt idx="3573">
                  <c:v>15</c:v>
                </c:pt>
                <c:pt idx="3574">
                  <c:v>15</c:v>
                </c:pt>
                <c:pt idx="3575">
                  <c:v>15</c:v>
                </c:pt>
                <c:pt idx="3576">
                  <c:v>15</c:v>
                </c:pt>
                <c:pt idx="3577">
                  <c:v>14</c:v>
                </c:pt>
                <c:pt idx="3578">
                  <c:v>15</c:v>
                </c:pt>
                <c:pt idx="3579">
                  <c:v>15</c:v>
                </c:pt>
                <c:pt idx="3580">
                  <c:v>15</c:v>
                </c:pt>
                <c:pt idx="3581">
                  <c:v>15</c:v>
                </c:pt>
                <c:pt idx="3582">
                  <c:v>16</c:v>
                </c:pt>
                <c:pt idx="3583">
                  <c:v>16</c:v>
                </c:pt>
                <c:pt idx="3584">
                  <c:v>16</c:v>
                </c:pt>
                <c:pt idx="3585">
                  <c:v>16</c:v>
                </c:pt>
                <c:pt idx="3586">
                  <c:v>16</c:v>
                </c:pt>
                <c:pt idx="3587">
                  <c:v>16</c:v>
                </c:pt>
                <c:pt idx="3588">
                  <c:v>16</c:v>
                </c:pt>
                <c:pt idx="3589">
                  <c:v>16</c:v>
                </c:pt>
                <c:pt idx="3590">
                  <c:v>16</c:v>
                </c:pt>
                <c:pt idx="3591">
                  <c:v>16</c:v>
                </c:pt>
                <c:pt idx="3592">
                  <c:v>16</c:v>
                </c:pt>
                <c:pt idx="3593">
                  <c:v>16</c:v>
                </c:pt>
                <c:pt idx="3594">
                  <c:v>15</c:v>
                </c:pt>
                <c:pt idx="3595">
                  <c:v>15</c:v>
                </c:pt>
                <c:pt idx="3596">
                  <c:v>15</c:v>
                </c:pt>
                <c:pt idx="3597">
                  <c:v>15</c:v>
                </c:pt>
                <c:pt idx="3598">
                  <c:v>16</c:v>
                </c:pt>
                <c:pt idx="3599">
                  <c:v>16</c:v>
                </c:pt>
                <c:pt idx="3600">
                  <c:v>15</c:v>
                </c:pt>
                <c:pt idx="3601">
                  <c:v>15</c:v>
                </c:pt>
                <c:pt idx="3602">
                  <c:v>15</c:v>
                </c:pt>
                <c:pt idx="3603">
                  <c:v>15</c:v>
                </c:pt>
                <c:pt idx="3604">
                  <c:v>15</c:v>
                </c:pt>
                <c:pt idx="3605">
                  <c:v>15</c:v>
                </c:pt>
                <c:pt idx="3606">
                  <c:v>15</c:v>
                </c:pt>
                <c:pt idx="3607">
                  <c:v>15</c:v>
                </c:pt>
                <c:pt idx="3608">
                  <c:v>15</c:v>
                </c:pt>
                <c:pt idx="3609">
                  <c:v>15</c:v>
                </c:pt>
                <c:pt idx="3610">
                  <c:v>15</c:v>
                </c:pt>
                <c:pt idx="3611">
                  <c:v>15</c:v>
                </c:pt>
                <c:pt idx="3612">
                  <c:v>15</c:v>
                </c:pt>
                <c:pt idx="3613">
                  <c:v>15</c:v>
                </c:pt>
                <c:pt idx="3614">
                  <c:v>15</c:v>
                </c:pt>
                <c:pt idx="3615">
                  <c:v>15</c:v>
                </c:pt>
                <c:pt idx="3616">
                  <c:v>15</c:v>
                </c:pt>
                <c:pt idx="3617">
                  <c:v>15</c:v>
                </c:pt>
                <c:pt idx="3618">
                  <c:v>15</c:v>
                </c:pt>
                <c:pt idx="3619">
                  <c:v>15</c:v>
                </c:pt>
                <c:pt idx="3620">
                  <c:v>15</c:v>
                </c:pt>
                <c:pt idx="3621">
                  <c:v>15</c:v>
                </c:pt>
                <c:pt idx="3622">
                  <c:v>15</c:v>
                </c:pt>
                <c:pt idx="3623">
                  <c:v>15</c:v>
                </c:pt>
                <c:pt idx="3624">
                  <c:v>15</c:v>
                </c:pt>
                <c:pt idx="3625">
                  <c:v>15</c:v>
                </c:pt>
                <c:pt idx="3626">
                  <c:v>15</c:v>
                </c:pt>
                <c:pt idx="3627">
                  <c:v>15</c:v>
                </c:pt>
                <c:pt idx="3628">
                  <c:v>16</c:v>
                </c:pt>
                <c:pt idx="3629">
                  <c:v>15</c:v>
                </c:pt>
                <c:pt idx="3630">
                  <c:v>15</c:v>
                </c:pt>
                <c:pt idx="3631">
                  <c:v>16</c:v>
                </c:pt>
                <c:pt idx="3632">
                  <c:v>15</c:v>
                </c:pt>
                <c:pt idx="3633">
                  <c:v>15</c:v>
                </c:pt>
                <c:pt idx="3634">
                  <c:v>15</c:v>
                </c:pt>
                <c:pt idx="3635">
                  <c:v>15</c:v>
                </c:pt>
                <c:pt idx="3636">
                  <c:v>15</c:v>
                </c:pt>
                <c:pt idx="3637">
                  <c:v>15</c:v>
                </c:pt>
                <c:pt idx="3638">
                  <c:v>15</c:v>
                </c:pt>
                <c:pt idx="3639">
                  <c:v>15</c:v>
                </c:pt>
                <c:pt idx="3640">
                  <c:v>15</c:v>
                </c:pt>
                <c:pt idx="3641">
                  <c:v>15</c:v>
                </c:pt>
                <c:pt idx="3642">
                  <c:v>15</c:v>
                </c:pt>
                <c:pt idx="3643">
                  <c:v>15</c:v>
                </c:pt>
                <c:pt idx="3644">
                  <c:v>15</c:v>
                </c:pt>
                <c:pt idx="3645">
                  <c:v>15</c:v>
                </c:pt>
                <c:pt idx="3646">
                  <c:v>15</c:v>
                </c:pt>
                <c:pt idx="3647">
                  <c:v>15</c:v>
                </c:pt>
                <c:pt idx="3648">
                  <c:v>16</c:v>
                </c:pt>
                <c:pt idx="3649">
                  <c:v>16</c:v>
                </c:pt>
                <c:pt idx="3650">
                  <c:v>16</c:v>
                </c:pt>
                <c:pt idx="3651">
                  <c:v>16</c:v>
                </c:pt>
                <c:pt idx="3652">
                  <c:v>16</c:v>
                </c:pt>
                <c:pt idx="3653">
                  <c:v>16</c:v>
                </c:pt>
                <c:pt idx="3654">
                  <c:v>16</c:v>
                </c:pt>
                <c:pt idx="3655">
                  <c:v>16</c:v>
                </c:pt>
                <c:pt idx="3656">
                  <c:v>16</c:v>
                </c:pt>
                <c:pt idx="3657">
                  <c:v>16</c:v>
                </c:pt>
                <c:pt idx="3658">
                  <c:v>16</c:v>
                </c:pt>
                <c:pt idx="3659">
                  <c:v>16</c:v>
                </c:pt>
                <c:pt idx="3660">
                  <c:v>16</c:v>
                </c:pt>
                <c:pt idx="3661">
                  <c:v>16</c:v>
                </c:pt>
                <c:pt idx="3662">
                  <c:v>15</c:v>
                </c:pt>
                <c:pt idx="3663">
                  <c:v>15</c:v>
                </c:pt>
                <c:pt idx="3664">
                  <c:v>16</c:v>
                </c:pt>
                <c:pt idx="3665">
                  <c:v>16</c:v>
                </c:pt>
                <c:pt idx="3666">
                  <c:v>16</c:v>
                </c:pt>
                <c:pt idx="3667">
                  <c:v>16</c:v>
                </c:pt>
                <c:pt idx="3668">
                  <c:v>16</c:v>
                </c:pt>
                <c:pt idx="3669">
                  <c:v>16</c:v>
                </c:pt>
                <c:pt idx="3670">
                  <c:v>16</c:v>
                </c:pt>
                <c:pt idx="3671">
                  <c:v>16</c:v>
                </c:pt>
                <c:pt idx="3672">
                  <c:v>16</c:v>
                </c:pt>
                <c:pt idx="3673">
                  <c:v>16</c:v>
                </c:pt>
                <c:pt idx="3674">
                  <c:v>16</c:v>
                </c:pt>
                <c:pt idx="3675">
                  <c:v>16</c:v>
                </c:pt>
                <c:pt idx="3676">
                  <c:v>16</c:v>
                </c:pt>
                <c:pt idx="3677">
                  <c:v>16</c:v>
                </c:pt>
                <c:pt idx="3678">
                  <c:v>16</c:v>
                </c:pt>
                <c:pt idx="3679">
                  <c:v>16</c:v>
                </c:pt>
                <c:pt idx="3680">
                  <c:v>15</c:v>
                </c:pt>
                <c:pt idx="3681">
                  <c:v>15</c:v>
                </c:pt>
                <c:pt idx="3682">
                  <c:v>15</c:v>
                </c:pt>
                <c:pt idx="3683">
                  <c:v>15</c:v>
                </c:pt>
                <c:pt idx="3684">
                  <c:v>15</c:v>
                </c:pt>
                <c:pt idx="3685">
                  <c:v>15</c:v>
                </c:pt>
                <c:pt idx="3686">
                  <c:v>14</c:v>
                </c:pt>
                <c:pt idx="3687">
                  <c:v>15</c:v>
                </c:pt>
                <c:pt idx="3688">
                  <c:v>15</c:v>
                </c:pt>
                <c:pt idx="3689">
                  <c:v>15</c:v>
                </c:pt>
                <c:pt idx="3690">
                  <c:v>15</c:v>
                </c:pt>
                <c:pt idx="3691">
                  <c:v>15</c:v>
                </c:pt>
                <c:pt idx="3692">
                  <c:v>15</c:v>
                </c:pt>
                <c:pt idx="3693">
                  <c:v>15</c:v>
                </c:pt>
                <c:pt idx="3694">
                  <c:v>15</c:v>
                </c:pt>
                <c:pt idx="3695">
                  <c:v>15</c:v>
                </c:pt>
                <c:pt idx="3696">
                  <c:v>15</c:v>
                </c:pt>
                <c:pt idx="3697">
                  <c:v>15</c:v>
                </c:pt>
                <c:pt idx="3698">
                  <c:v>15</c:v>
                </c:pt>
                <c:pt idx="3699">
                  <c:v>15</c:v>
                </c:pt>
                <c:pt idx="3700">
                  <c:v>15</c:v>
                </c:pt>
                <c:pt idx="3701">
                  <c:v>15</c:v>
                </c:pt>
                <c:pt idx="3702">
                  <c:v>15</c:v>
                </c:pt>
                <c:pt idx="3703">
                  <c:v>15</c:v>
                </c:pt>
                <c:pt idx="3704">
                  <c:v>15</c:v>
                </c:pt>
                <c:pt idx="3705">
                  <c:v>14</c:v>
                </c:pt>
                <c:pt idx="3706">
                  <c:v>15</c:v>
                </c:pt>
                <c:pt idx="3707">
                  <c:v>15</c:v>
                </c:pt>
                <c:pt idx="3708">
                  <c:v>14</c:v>
                </c:pt>
                <c:pt idx="3709">
                  <c:v>14</c:v>
                </c:pt>
                <c:pt idx="3710">
                  <c:v>15</c:v>
                </c:pt>
                <c:pt idx="3711">
                  <c:v>15</c:v>
                </c:pt>
                <c:pt idx="3712">
                  <c:v>15</c:v>
                </c:pt>
                <c:pt idx="3713">
                  <c:v>15</c:v>
                </c:pt>
                <c:pt idx="3714">
                  <c:v>15</c:v>
                </c:pt>
                <c:pt idx="3715">
                  <c:v>15</c:v>
                </c:pt>
                <c:pt idx="3716">
                  <c:v>15</c:v>
                </c:pt>
                <c:pt idx="3717">
                  <c:v>15</c:v>
                </c:pt>
                <c:pt idx="3718">
                  <c:v>15</c:v>
                </c:pt>
                <c:pt idx="3719">
                  <c:v>15</c:v>
                </c:pt>
                <c:pt idx="3720">
                  <c:v>15</c:v>
                </c:pt>
                <c:pt idx="3721">
                  <c:v>15</c:v>
                </c:pt>
                <c:pt idx="3722">
                  <c:v>15</c:v>
                </c:pt>
                <c:pt idx="3723">
                  <c:v>15</c:v>
                </c:pt>
                <c:pt idx="3724">
                  <c:v>15</c:v>
                </c:pt>
                <c:pt idx="3725">
                  <c:v>15</c:v>
                </c:pt>
                <c:pt idx="3726">
                  <c:v>15</c:v>
                </c:pt>
                <c:pt idx="3727">
                  <c:v>14</c:v>
                </c:pt>
                <c:pt idx="3728">
                  <c:v>15</c:v>
                </c:pt>
                <c:pt idx="3729">
                  <c:v>15</c:v>
                </c:pt>
                <c:pt idx="3730">
                  <c:v>15</c:v>
                </c:pt>
                <c:pt idx="3731">
                  <c:v>15</c:v>
                </c:pt>
                <c:pt idx="3732">
                  <c:v>16</c:v>
                </c:pt>
                <c:pt idx="3733">
                  <c:v>15</c:v>
                </c:pt>
                <c:pt idx="3734">
                  <c:v>16</c:v>
                </c:pt>
                <c:pt idx="3735">
                  <c:v>16</c:v>
                </c:pt>
                <c:pt idx="3736">
                  <c:v>16</c:v>
                </c:pt>
                <c:pt idx="3737">
                  <c:v>16</c:v>
                </c:pt>
                <c:pt idx="3738">
                  <c:v>16</c:v>
                </c:pt>
                <c:pt idx="3739">
                  <c:v>16</c:v>
                </c:pt>
                <c:pt idx="3740">
                  <c:v>16</c:v>
                </c:pt>
                <c:pt idx="3741">
                  <c:v>16</c:v>
                </c:pt>
                <c:pt idx="3742">
                  <c:v>16</c:v>
                </c:pt>
                <c:pt idx="3743">
                  <c:v>16</c:v>
                </c:pt>
                <c:pt idx="3744">
                  <c:v>16</c:v>
                </c:pt>
                <c:pt idx="3745">
                  <c:v>16</c:v>
                </c:pt>
                <c:pt idx="3746">
                  <c:v>16</c:v>
                </c:pt>
                <c:pt idx="3747">
                  <c:v>16</c:v>
                </c:pt>
                <c:pt idx="3748">
                  <c:v>15</c:v>
                </c:pt>
                <c:pt idx="3749">
                  <c:v>15</c:v>
                </c:pt>
                <c:pt idx="3750">
                  <c:v>15</c:v>
                </c:pt>
                <c:pt idx="3751">
                  <c:v>15</c:v>
                </c:pt>
                <c:pt idx="3752">
                  <c:v>15</c:v>
                </c:pt>
                <c:pt idx="3753">
                  <c:v>15</c:v>
                </c:pt>
                <c:pt idx="3754">
                  <c:v>15</c:v>
                </c:pt>
                <c:pt idx="3755">
                  <c:v>15</c:v>
                </c:pt>
                <c:pt idx="3756">
                  <c:v>15</c:v>
                </c:pt>
                <c:pt idx="3757">
                  <c:v>15</c:v>
                </c:pt>
                <c:pt idx="3758">
                  <c:v>15</c:v>
                </c:pt>
                <c:pt idx="3759">
                  <c:v>15</c:v>
                </c:pt>
                <c:pt idx="3760">
                  <c:v>15</c:v>
                </c:pt>
                <c:pt idx="3761">
                  <c:v>15</c:v>
                </c:pt>
                <c:pt idx="3762">
                  <c:v>15</c:v>
                </c:pt>
                <c:pt idx="3763">
                  <c:v>15</c:v>
                </c:pt>
                <c:pt idx="3764">
                  <c:v>15</c:v>
                </c:pt>
                <c:pt idx="3765">
                  <c:v>15</c:v>
                </c:pt>
                <c:pt idx="3766">
                  <c:v>15</c:v>
                </c:pt>
                <c:pt idx="3767">
                  <c:v>15</c:v>
                </c:pt>
                <c:pt idx="3768">
                  <c:v>15</c:v>
                </c:pt>
                <c:pt idx="3769">
                  <c:v>15</c:v>
                </c:pt>
                <c:pt idx="3770">
                  <c:v>15</c:v>
                </c:pt>
                <c:pt idx="3771">
                  <c:v>15</c:v>
                </c:pt>
                <c:pt idx="3772">
                  <c:v>15</c:v>
                </c:pt>
                <c:pt idx="3773">
                  <c:v>15</c:v>
                </c:pt>
                <c:pt idx="3774">
                  <c:v>16</c:v>
                </c:pt>
                <c:pt idx="3775">
                  <c:v>15</c:v>
                </c:pt>
                <c:pt idx="3776">
                  <c:v>15</c:v>
                </c:pt>
                <c:pt idx="3777">
                  <c:v>15</c:v>
                </c:pt>
                <c:pt idx="3778">
                  <c:v>15</c:v>
                </c:pt>
                <c:pt idx="3779">
                  <c:v>15</c:v>
                </c:pt>
                <c:pt idx="3780">
                  <c:v>15</c:v>
                </c:pt>
                <c:pt idx="3781">
                  <c:v>15</c:v>
                </c:pt>
                <c:pt idx="3782">
                  <c:v>15</c:v>
                </c:pt>
                <c:pt idx="3783">
                  <c:v>15</c:v>
                </c:pt>
                <c:pt idx="3784">
                  <c:v>15</c:v>
                </c:pt>
                <c:pt idx="3785">
                  <c:v>15</c:v>
                </c:pt>
                <c:pt idx="3786">
                  <c:v>15</c:v>
                </c:pt>
                <c:pt idx="3787">
                  <c:v>15</c:v>
                </c:pt>
                <c:pt idx="3788">
                  <c:v>15</c:v>
                </c:pt>
                <c:pt idx="3789">
                  <c:v>15</c:v>
                </c:pt>
                <c:pt idx="3790">
                  <c:v>15</c:v>
                </c:pt>
                <c:pt idx="3791">
                  <c:v>15</c:v>
                </c:pt>
                <c:pt idx="3792">
                  <c:v>15</c:v>
                </c:pt>
                <c:pt idx="3793">
                  <c:v>15</c:v>
                </c:pt>
                <c:pt idx="3794">
                  <c:v>15</c:v>
                </c:pt>
                <c:pt idx="3795">
                  <c:v>15</c:v>
                </c:pt>
                <c:pt idx="3796">
                  <c:v>14</c:v>
                </c:pt>
                <c:pt idx="3797">
                  <c:v>14</c:v>
                </c:pt>
                <c:pt idx="3798">
                  <c:v>15</c:v>
                </c:pt>
                <c:pt idx="3799">
                  <c:v>15</c:v>
                </c:pt>
                <c:pt idx="3800">
                  <c:v>15</c:v>
                </c:pt>
                <c:pt idx="3801">
                  <c:v>15</c:v>
                </c:pt>
                <c:pt idx="3802">
                  <c:v>15</c:v>
                </c:pt>
                <c:pt idx="3803">
                  <c:v>15</c:v>
                </c:pt>
                <c:pt idx="3804">
                  <c:v>15</c:v>
                </c:pt>
                <c:pt idx="3805">
                  <c:v>14</c:v>
                </c:pt>
                <c:pt idx="3806">
                  <c:v>15</c:v>
                </c:pt>
                <c:pt idx="3807">
                  <c:v>14</c:v>
                </c:pt>
                <c:pt idx="3808">
                  <c:v>14</c:v>
                </c:pt>
                <c:pt idx="3809">
                  <c:v>14</c:v>
                </c:pt>
                <c:pt idx="3810">
                  <c:v>15</c:v>
                </c:pt>
                <c:pt idx="3811">
                  <c:v>14</c:v>
                </c:pt>
                <c:pt idx="3812">
                  <c:v>14</c:v>
                </c:pt>
                <c:pt idx="3813">
                  <c:v>14</c:v>
                </c:pt>
                <c:pt idx="3814">
                  <c:v>15</c:v>
                </c:pt>
                <c:pt idx="3815">
                  <c:v>15</c:v>
                </c:pt>
                <c:pt idx="3816">
                  <c:v>15</c:v>
                </c:pt>
                <c:pt idx="3817">
                  <c:v>14</c:v>
                </c:pt>
                <c:pt idx="3818">
                  <c:v>15</c:v>
                </c:pt>
                <c:pt idx="3819">
                  <c:v>15</c:v>
                </c:pt>
                <c:pt idx="3820">
                  <c:v>14</c:v>
                </c:pt>
                <c:pt idx="3821">
                  <c:v>14</c:v>
                </c:pt>
                <c:pt idx="3822">
                  <c:v>16</c:v>
                </c:pt>
                <c:pt idx="3823">
                  <c:v>15</c:v>
                </c:pt>
                <c:pt idx="3824">
                  <c:v>16</c:v>
                </c:pt>
                <c:pt idx="3825">
                  <c:v>16</c:v>
                </c:pt>
                <c:pt idx="3826">
                  <c:v>16</c:v>
                </c:pt>
                <c:pt idx="3827">
                  <c:v>16</c:v>
                </c:pt>
                <c:pt idx="3828">
                  <c:v>16</c:v>
                </c:pt>
                <c:pt idx="3829">
                  <c:v>16</c:v>
                </c:pt>
                <c:pt idx="3830">
                  <c:v>16</c:v>
                </c:pt>
                <c:pt idx="3831">
                  <c:v>16</c:v>
                </c:pt>
                <c:pt idx="3832">
                  <c:v>16</c:v>
                </c:pt>
                <c:pt idx="3833">
                  <c:v>16</c:v>
                </c:pt>
                <c:pt idx="3834">
                  <c:v>16</c:v>
                </c:pt>
                <c:pt idx="3835">
                  <c:v>16</c:v>
                </c:pt>
                <c:pt idx="3836">
                  <c:v>16</c:v>
                </c:pt>
                <c:pt idx="3837">
                  <c:v>16</c:v>
                </c:pt>
                <c:pt idx="3838">
                  <c:v>16</c:v>
                </c:pt>
                <c:pt idx="3839">
                  <c:v>15</c:v>
                </c:pt>
                <c:pt idx="3840">
                  <c:v>15</c:v>
                </c:pt>
                <c:pt idx="3841">
                  <c:v>15</c:v>
                </c:pt>
                <c:pt idx="3842">
                  <c:v>15</c:v>
                </c:pt>
                <c:pt idx="3843">
                  <c:v>14</c:v>
                </c:pt>
                <c:pt idx="3844">
                  <c:v>16</c:v>
                </c:pt>
                <c:pt idx="3845">
                  <c:v>15</c:v>
                </c:pt>
                <c:pt idx="3846">
                  <c:v>16</c:v>
                </c:pt>
                <c:pt idx="3847">
                  <c:v>16</c:v>
                </c:pt>
                <c:pt idx="3848">
                  <c:v>16</c:v>
                </c:pt>
                <c:pt idx="3849">
                  <c:v>16</c:v>
                </c:pt>
                <c:pt idx="3850">
                  <c:v>16</c:v>
                </c:pt>
                <c:pt idx="3851">
                  <c:v>16</c:v>
                </c:pt>
                <c:pt idx="3852">
                  <c:v>16</c:v>
                </c:pt>
                <c:pt idx="3853">
                  <c:v>16</c:v>
                </c:pt>
                <c:pt idx="3854">
                  <c:v>16</c:v>
                </c:pt>
                <c:pt idx="3855">
                  <c:v>16</c:v>
                </c:pt>
                <c:pt idx="3856">
                  <c:v>16</c:v>
                </c:pt>
                <c:pt idx="3857">
                  <c:v>16</c:v>
                </c:pt>
                <c:pt idx="3858">
                  <c:v>16</c:v>
                </c:pt>
                <c:pt idx="3859">
                  <c:v>16</c:v>
                </c:pt>
                <c:pt idx="3860">
                  <c:v>16</c:v>
                </c:pt>
                <c:pt idx="3861">
                  <c:v>16</c:v>
                </c:pt>
                <c:pt idx="3862">
                  <c:v>16</c:v>
                </c:pt>
                <c:pt idx="3863">
                  <c:v>16</c:v>
                </c:pt>
                <c:pt idx="3864">
                  <c:v>15</c:v>
                </c:pt>
                <c:pt idx="3865">
                  <c:v>15</c:v>
                </c:pt>
                <c:pt idx="3866">
                  <c:v>16</c:v>
                </c:pt>
                <c:pt idx="3867">
                  <c:v>16</c:v>
                </c:pt>
                <c:pt idx="3868">
                  <c:v>16</c:v>
                </c:pt>
                <c:pt idx="3869">
                  <c:v>16</c:v>
                </c:pt>
                <c:pt idx="3870">
                  <c:v>16</c:v>
                </c:pt>
                <c:pt idx="3871">
                  <c:v>16</c:v>
                </c:pt>
                <c:pt idx="3872">
                  <c:v>16</c:v>
                </c:pt>
                <c:pt idx="3873">
                  <c:v>16</c:v>
                </c:pt>
                <c:pt idx="3874">
                  <c:v>16</c:v>
                </c:pt>
                <c:pt idx="3875">
                  <c:v>16</c:v>
                </c:pt>
                <c:pt idx="3876">
                  <c:v>16</c:v>
                </c:pt>
                <c:pt idx="3877">
                  <c:v>15</c:v>
                </c:pt>
                <c:pt idx="3878">
                  <c:v>15</c:v>
                </c:pt>
                <c:pt idx="3879">
                  <c:v>15</c:v>
                </c:pt>
                <c:pt idx="3880">
                  <c:v>14</c:v>
                </c:pt>
                <c:pt idx="3881">
                  <c:v>14</c:v>
                </c:pt>
                <c:pt idx="3882">
                  <c:v>14</c:v>
                </c:pt>
                <c:pt idx="3883">
                  <c:v>15</c:v>
                </c:pt>
                <c:pt idx="3884">
                  <c:v>15</c:v>
                </c:pt>
                <c:pt idx="3885">
                  <c:v>14</c:v>
                </c:pt>
                <c:pt idx="3886">
                  <c:v>15</c:v>
                </c:pt>
                <c:pt idx="3887">
                  <c:v>15</c:v>
                </c:pt>
                <c:pt idx="3888">
                  <c:v>14</c:v>
                </c:pt>
                <c:pt idx="3889">
                  <c:v>14</c:v>
                </c:pt>
                <c:pt idx="3890">
                  <c:v>15</c:v>
                </c:pt>
                <c:pt idx="3891">
                  <c:v>14</c:v>
                </c:pt>
                <c:pt idx="3892">
                  <c:v>14</c:v>
                </c:pt>
                <c:pt idx="3893">
                  <c:v>14</c:v>
                </c:pt>
                <c:pt idx="3894">
                  <c:v>14</c:v>
                </c:pt>
                <c:pt idx="3895">
                  <c:v>14</c:v>
                </c:pt>
                <c:pt idx="3896">
                  <c:v>14</c:v>
                </c:pt>
                <c:pt idx="3897">
                  <c:v>14</c:v>
                </c:pt>
                <c:pt idx="3898">
                  <c:v>14</c:v>
                </c:pt>
                <c:pt idx="3899">
                  <c:v>14</c:v>
                </c:pt>
                <c:pt idx="3900">
                  <c:v>14</c:v>
                </c:pt>
                <c:pt idx="3901">
                  <c:v>14</c:v>
                </c:pt>
                <c:pt idx="3902">
                  <c:v>14</c:v>
                </c:pt>
                <c:pt idx="3903">
                  <c:v>13</c:v>
                </c:pt>
                <c:pt idx="3904">
                  <c:v>15</c:v>
                </c:pt>
                <c:pt idx="3905">
                  <c:v>15</c:v>
                </c:pt>
                <c:pt idx="3906">
                  <c:v>15</c:v>
                </c:pt>
                <c:pt idx="3907">
                  <c:v>15</c:v>
                </c:pt>
                <c:pt idx="3908">
                  <c:v>15</c:v>
                </c:pt>
                <c:pt idx="3909">
                  <c:v>15</c:v>
                </c:pt>
                <c:pt idx="3910">
                  <c:v>15</c:v>
                </c:pt>
                <c:pt idx="3911">
                  <c:v>15</c:v>
                </c:pt>
                <c:pt idx="3912">
                  <c:v>15</c:v>
                </c:pt>
                <c:pt idx="3913">
                  <c:v>15</c:v>
                </c:pt>
                <c:pt idx="3914">
                  <c:v>15</c:v>
                </c:pt>
                <c:pt idx="3915">
                  <c:v>15</c:v>
                </c:pt>
                <c:pt idx="3916">
                  <c:v>15</c:v>
                </c:pt>
                <c:pt idx="3917">
                  <c:v>15</c:v>
                </c:pt>
                <c:pt idx="3918">
                  <c:v>15</c:v>
                </c:pt>
                <c:pt idx="3919">
                  <c:v>15</c:v>
                </c:pt>
                <c:pt idx="3920">
                  <c:v>15</c:v>
                </c:pt>
                <c:pt idx="3921">
                  <c:v>15</c:v>
                </c:pt>
                <c:pt idx="3922">
                  <c:v>15</c:v>
                </c:pt>
                <c:pt idx="3923">
                  <c:v>15</c:v>
                </c:pt>
                <c:pt idx="3924">
                  <c:v>15</c:v>
                </c:pt>
                <c:pt idx="3925">
                  <c:v>15</c:v>
                </c:pt>
                <c:pt idx="3926">
                  <c:v>15</c:v>
                </c:pt>
                <c:pt idx="3927">
                  <c:v>15</c:v>
                </c:pt>
                <c:pt idx="3928">
                  <c:v>15</c:v>
                </c:pt>
                <c:pt idx="3929">
                  <c:v>15</c:v>
                </c:pt>
                <c:pt idx="3930">
                  <c:v>15</c:v>
                </c:pt>
                <c:pt idx="3931">
                  <c:v>15</c:v>
                </c:pt>
                <c:pt idx="3932">
                  <c:v>15</c:v>
                </c:pt>
                <c:pt idx="3933">
                  <c:v>15</c:v>
                </c:pt>
                <c:pt idx="3934">
                  <c:v>15</c:v>
                </c:pt>
                <c:pt idx="3935">
                  <c:v>15</c:v>
                </c:pt>
                <c:pt idx="3936">
                  <c:v>15</c:v>
                </c:pt>
                <c:pt idx="3937">
                  <c:v>15</c:v>
                </c:pt>
                <c:pt idx="3938">
                  <c:v>15</c:v>
                </c:pt>
                <c:pt idx="3939">
                  <c:v>15</c:v>
                </c:pt>
                <c:pt idx="3940">
                  <c:v>15</c:v>
                </c:pt>
                <c:pt idx="3941">
                  <c:v>15</c:v>
                </c:pt>
                <c:pt idx="3942">
                  <c:v>15</c:v>
                </c:pt>
                <c:pt idx="3943">
                  <c:v>15</c:v>
                </c:pt>
                <c:pt idx="3944">
                  <c:v>15</c:v>
                </c:pt>
                <c:pt idx="3945">
                  <c:v>15</c:v>
                </c:pt>
                <c:pt idx="3946">
                  <c:v>15</c:v>
                </c:pt>
                <c:pt idx="3947">
                  <c:v>15</c:v>
                </c:pt>
                <c:pt idx="3948">
                  <c:v>15</c:v>
                </c:pt>
                <c:pt idx="3949">
                  <c:v>15</c:v>
                </c:pt>
                <c:pt idx="3950">
                  <c:v>14</c:v>
                </c:pt>
                <c:pt idx="3951">
                  <c:v>15</c:v>
                </c:pt>
                <c:pt idx="3952">
                  <c:v>15</c:v>
                </c:pt>
                <c:pt idx="3953">
                  <c:v>15</c:v>
                </c:pt>
                <c:pt idx="3954">
                  <c:v>15</c:v>
                </c:pt>
                <c:pt idx="3955">
                  <c:v>15</c:v>
                </c:pt>
                <c:pt idx="3956">
                  <c:v>16</c:v>
                </c:pt>
                <c:pt idx="3957">
                  <c:v>15</c:v>
                </c:pt>
                <c:pt idx="3958">
                  <c:v>16</c:v>
                </c:pt>
                <c:pt idx="3959">
                  <c:v>16</c:v>
                </c:pt>
                <c:pt idx="3960">
                  <c:v>16</c:v>
                </c:pt>
                <c:pt idx="3961">
                  <c:v>16</c:v>
                </c:pt>
                <c:pt idx="3962">
                  <c:v>16</c:v>
                </c:pt>
                <c:pt idx="3963">
                  <c:v>16</c:v>
                </c:pt>
                <c:pt idx="3964">
                  <c:v>16</c:v>
                </c:pt>
                <c:pt idx="3965">
                  <c:v>16</c:v>
                </c:pt>
                <c:pt idx="3966">
                  <c:v>16</c:v>
                </c:pt>
                <c:pt idx="3967">
                  <c:v>16</c:v>
                </c:pt>
                <c:pt idx="3968">
                  <c:v>16</c:v>
                </c:pt>
                <c:pt idx="3969">
                  <c:v>16</c:v>
                </c:pt>
                <c:pt idx="3970">
                  <c:v>16</c:v>
                </c:pt>
                <c:pt idx="3971">
                  <c:v>16</c:v>
                </c:pt>
                <c:pt idx="3972">
                  <c:v>16</c:v>
                </c:pt>
                <c:pt idx="3973">
                  <c:v>15</c:v>
                </c:pt>
                <c:pt idx="3974">
                  <c:v>15</c:v>
                </c:pt>
                <c:pt idx="3975">
                  <c:v>15</c:v>
                </c:pt>
                <c:pt idx="3976">
                  <c:v>15</c:v>
                </c:pt>
                <c:pt idx="3977">
                  <c:v>15</c:v>
                </c:pt>
                <c:pt idx="3978">
                  <c:v>15</c:v>
                </c:pt>
                <c:pt idx="3979">
                  <c:v>15</c:v>
                </c:pt>
                <c:pt idx="3980">
                  <c:v>15</c:v>
                </c:pt>
                <c:pt idx="3981">
                  <c:v>15</c:v>
                </c:pt>
                <c:pt idx="3982">
                  <c:v>15</c:v>
                </c:pt>
                <c:pt idx="3983">
                  <c:v>15</c:v>
                </c:pt>
                <c:pt idx="3984">
                  <c:v>15</c:v>
                </c:pt>
                <c:pt idx="3985">
                  <c:v>15</c:v>
                </c:pt>
                <c:pt idx="3986">
                  <c:v>15</c:v>
                </c:pt>
                <c:pt idx="3987">
                  <c:v>15</c:v>
                </c:pt>
                <c:pt idx="3988">
                  <c:v>15</c:v>
                </c:pt>
                <c:pt idx="3989">
                  <c:v>15</c:v>
                </c:pt>
                <c:pt idx="3990">
                  <c:v>15</c:v>
                </c:pt>
                <c:pt idx="3991">
                  <c:v>15</c:v>
                </c:pt>
                <c:pt idx="3992">
                  <c:v>15</c:v>
                </c:pt>
                <c:pt idx="3993">
                  <c:v>15</c:v>
                </c:pt>
                <c:pt idx="3994">
                  <c:v>15</c:v>
                </c:pt>
                <c:pt idx="3995">
                  <c:v>15</c:v>
                </c:pt>
                <c:pt idx="3996">
                  <c:v>15</c:v>
                </c:pt>
                <c:pt idx="3997">
                  <c:v>15</c:v>
                </c:pt>
                <c:pt idx="3998">
                  <c:v>15</c:v>
                </c:pt>
                <c:pt idx="3999">
                  <c:v>15</c:v>
                </c:pt>
                <c:pt idx="4000">
                  <c:v>15</c:v>
                </c:pt>
                <c:pt idx="4001">
                  <c:v>15</c:v>
                </c:pt>
                <c:pt idx="4002">
                  <c:v>15</c:v>
                </c:pt>
                <c:pt idx="4003">
                  <c:v>15</c:v>
                </c:pt>
                <c:pt idx="4004">
                  <c:v>15</c:v>
                </c:pt>
                <c:pt idx="4005">
                  <c:v>15</c:v>
                </c:pt>
                <c:pt idx="4006">
                  <c:v>15</c:v>
                </c:pt>
                <c:pt idx="4007">
                  <c:v>15</c:v>
                </c:pt>
                <c:pt idx="4008">
                  <c:v>15</c:v>
                </c:pt>
                <c:pt idx="4009">
                  <c:v>15</c:v>
                </c:pt>
                <c:pt idx="4010">
                  <c:v>15</c:v>
                </c:pt>
                <c:pt idx="4011">
                  <c:v>15</c:v>
                </c:pt>
                <c:pt idx="4012">
                  <c:v>15</c:v>
                </c:pt>
                <c:pt idx="4013">
                  <c:v>15</c:v>
                </c:pt>
                <c:pt idx="4014">
                  <c:v>15</c:v>
                </c:pt>
                <c:pt idx="4015">
                  <c:v>15</c:v>
                </c:pt>
                <c:pt idx="4016">
                  <c:v>15</c:v>
                </c:pt>
                <c:pt idx="4017">
                  <c:v>14</c:v>
                </c:pt>
                <c:pt idx="4018">
                  <c:v>15</c:v>
                </c:pt>
                <c:pt idx="4019">
                  <c:v>15</c:v>
                </c:pt>
                <c:pt idx="4020">
                  <c:v>15</c:v>
                </c:pt>
                <c:pt idx="4021">
                  <c:v>15</c:v>
                </c:pt>
                <c:pt idx="4022">
                  <c:v>16</c:v>
                </c:pt>
                <c:pt idx="4023">
                  <c:v>16</c:v>
                </c:pt>
                <c:pt idx="4024">
                  <c:v>16</c:v>
                </c:pt>
                <c:pt idx="4025">
                  <c:v>16</c:v>
                </c:pt>
                <c:pt idx="4026">
                  <c:v>16</c:v>
                </c:pt>
                <c:pt idx="4027">
                  <c:v>16</c:v>
                </c:pt>
                <c:pt idx="4028">
                  <c:v>16</c:v>
                </c:pt>
                <c:pt idx="4029">
                  <c:v>16</c:v>
                </c:pt>
                <c:pt idx="4030">
                  <c:v>16</c:v>
                </c:pt>
                <c:pt idx="4031">
                  <c:v>16</c:v>
                </c:pt>
                <c:pt idx="4032">
                  <c:v>16</c:v>
                </c:pt>
                <c:pt idx="4033">
                  <c:v>16</c:v>
                </c:pt>
                <c:pt idx="4034">
                  <c:v>16</c:v>
                </c:pt>
                <c:pt idx="4035">
                  <c:v>16</c:v>
                </c:pt>
                <c:pt idx="4036">
                  <c:v>16</c:v>
                </c:pt>
                <c:pt idx="4037">
                  <c:v>16</c:v>
                </c:pt>
                <c:pt idx="4038">
                  <c:v>16</c:v>
                </c:pt>
                <c:pt idx="4039">
                  <c:v>16</c:v>
                </c:pt>
                <c:pt idx="4040">
                  <c:v>15</c:v>
                </c:pt>
                <c:pt idx="4041">
                  <c:v>15</c:v>
                </c:pt>
                <c:pt idx="4042">
                  <c:v>15</c:v>
                </c:pt>
                <c:pt idx="4043">
                  <c:v>15</c:v>
                </c:pt>
                <c:pt idx="4044">
                  <c:v>16</c:v>
                </c:pt>
                <c:pt idx="4045">
                  <c:v>16</c:v>
                </c:pt>
                <c:pt idx="4046">
                  <c:v>16</c:v>
                </c:pt>
                <c:pt idx="4047">
                  <c:v>16</c:v>
                </c:pt>
                <c:pt idx="4048">
                  <c:v>16</c:v>
                </c:pt>
                <c:pt idx="4049">
                  <c:v>16</c:v>
                </c:pt>
                <c:pt idx="4050">
                  <c:v>16</c:v>
                </c:pt>
                <c:pt idx="4051">
                  <c:v>16</c:v>
                </c:pt>
                <c:pt idx="4052">
                  <c:v>16</c:v>
                </c:pt>
                <c:pt idx="4053">
                  <c:v>16</c:v>
                </c:pt>
                <c:pt idx="4054">
                  <c:v>16</c:v>
                </c:pt>
                <c:pt idx="4055">
                  <c:v>16</c:v>
                </c:pt>
                <c:pt idx="4056">
                  <c:v>16</c:v>
                </c:pt>
                <c:pt idx="4057">
                  <c:v>15</c:v>
                </c:pt>
                <c:pt idx="4058">
                  <c:v>15</c:v>
                </c:pt>
                <c:pt idx="4059">
                  <c:v>15</c:v>
                </c:pt>
                <c:pt idx="4060">
                  <c:v>15</c:v>
                </c:pt>
                <c:pt idx="4061">
                  <c:v>15</c:v>
                </c:pt>
                <c:pt idx="4062">
                  <c:v>16</c:v>
                </c:pt>
                <c:pt idx="4063">
                  <c:v>15</c:v>
                </c:pt>
                <c:pt idx="4064">
                  <c:v>15</c:v>
                </c:pt>
                <c:pt idx="4065">
                  <c:v>15</c:v>
                </c:pt>
                <c:pt idx="4066">
                  <c:v>16</c:v>
                </c:pt>
                <c:pt idx="4067">
                  <c:v>16</c:v>
                </c:pt>
                <c:pt idx="4068">
                  <c:v>16</c:v>
                </c:pt>
                <c:pt idx="4069">
                  <c:v>16</c:v>
                </c:pt>
                <c:pt idx="4070">
                  <c:v>16</c:v>
                </c:pt>
                <c:pt idx="4071">
                  <c:v>16</c:v>
                </c:pt>
                <c:pt idx="4072">
                  <c:v>16</c:v>
                </c:pt>
                <c:pt idx="4073">
                  <c:v>16</c:v>
                </c:pt>
                <c:pt idx="4074">
                  <c:v>16</c:v>
                </c:pt>
                <c:pt idx="4075">
                  <c:v>16</c:v>
                </c:pt>
                <c:pt idx="4076">
                  <c:v>16</c:v>
                </c:pt>
                <c:pt idx="4077">
                  <c:v>16</c:v>
                </c:pt>
                <c:pt idx="4078">
                  <c:v>16</c:v>
                </c:pt>
                <c:pt idx="4079">
                  <c:v>16</c:v>
                </c:pt>
                <c:pt idx="4080">
                  <c:v>16</c:v>
                </c:pt>
                <c:pt idx="4081">
                  <c:v>15</c:v>
                </c:pt>
                <c:pt idx="4082">
                  <c:v>15</c:v>
                </c:pt>
                <c:pt idx="4083">
                  <c:v>15</c:v>
                </c:pt>
                <c:pt idx="4084">
                  <c:v>16</c:v>
                </c:pt>
                <c:pt idx="4085">
                  <c:v>16</c:v>
                </c:pt>
                <c:pt idx="4086">
                  <c:v>15</c:v>
                </c:pt>
                <c:pt idx="4087">
                  <c:v>15</c:v>
                </c:pt>
                <c:pt idx="4088">
                  <c:v>16</c:v>
                </c:pt>
                <c:pt idx="4089">
                  <c:v>16</c:v>
                </c:pt>
                <c:pt idx="4090">
                  <c:v>16</c:v>
                </c:pt>
                <c:pt idx="4091">
                  <c:v>16</c:v>
                </c:pt>
                <c:pt idx="4092">
                  <c:v>16</c:v>
                </c:pt>
                <c:pt idx="4093">
                  <c:v>16</c:v>
                </c:pt>
                <c:pt idx="4094">
                  <c:v>16</c:v>
                </c:pt>
                <c:pt idx="4095">
                  <c:v>16</c:v>
                </c:pt>
                <c:pt idx="4096">
                  <c:v>16</c:v>
                </c:pt>
                <c:pt idx="4097">
                  <c:v>16</c:v>
                </c:pt>
                <c:pt idx="4098">
                  <c:v>16</c:v>
                </c:pt>
                <c:pt idx="4099">
                  <c:v>16</c:v>
                </c:pt>
                <c:pt idx="4100">
                  <c:v>16</c:v>
                </c:pt>
                <c:pt idx="4101">
                  <c:v>16</c:v>
                </c:pt>
                <c:pt idx="4102">
                  <c:v>16</c:v>
                </c:pt>
                <c:pt idx="4103">
                  <c:v>15</c:v>
                </c:pt>
                <c:pt idx="4104">
                  <c:v>14</c:v>
                </c:pt>
                <c:pt idx="4105">
                  <c:v>15</c:v>
                </c:pt>
                <c:pt idx="4106">
                  <c:v>15</c:v>
                </c:pt>
                <c:pt idx="4107">
                  <c:v>15</c:v>
                </c:pt>
                <c:pt idx="4108">
                  <c:v>15</c:v>
                </c:pt>
                <c:pt idx="4109">
                  <c:v>15</c:v>
                </c:pt>
                <c:pt idx="4110">
                  <c:v>15</c:v>
                </c:pt>
                <c:pt idx="4111">
                  <c:v>15</c:v>
                </c:pt>
                <c:pt idx="4112">
                  <c:v>15</c:v>
                </c:pt>
                <c:pt idx="4113">
                  <c:v>15</c:v>
                </c:pt>
                <c:pt idx="4114">
                  <c:v>15</c:v>
                </c:pt>
                <c:pt idx="4115">
                  <c:v>15</c:v>
                </c:pt>
                <c:pt idx="4116">
                  <c:v>15</c:v>
                </c:pt>
                <c:pt idx="4117">
                  <c:v>15</c:v>
                </c:pt>
                <c:pt idx="4118">
                  <c:v>15</c:v>
                </c:pt>
                <c:pt idx="4119">
                  <c:v>15</c:v>
                </c:pt>
                <c:pt idx="4120">
                  <c:v>15</c:v>
                </c:pt>
                <c:pt idx="4121">
                  <c:v>15</c:v>
                </c:pt>
                <c:pt idx="4122">
                  <c:v>15</c:v>
                </c:pt>
                <c:pt idx="4123">
                  <c:v>15</c:v>
                </c:pt>
                <c:pt idx="4124">
                  <c:v>15</c:v>
                </c:pt>
                <c:pt idx="4125">
                  <c:v>15</c:v>
                </c:pt>
                <c:pt idx="4126">
                  <c:v>15</c:v>
                </c:pt>
                <c:pt idx="4127">
                  <c:v>15</c:v>
                </c:pt>
                <c:pt idx="4128">
                  <c:v>15</c:v>
                </c:pt>
                <c:pt idx="4129">
                  <c:v>15</c:v>
                </c:pt>
                <c:pt idx="4130">
                  <c:v>15</c:v>
                </c:pt>
                <c:pt idx="4131">
                  <c:v>15</c:v>
                </c:pt>
                <c:pt idx="4132">
                  <c:v>15</c:v>
                </c:pt>
                <c:pt idx="4133">
                  <c:v>15</c:v>
                </c:pt>
                <c:pt idx="4134">
                  <c:v>15</c:v>
                </c:pt>
                <c:pt idx="4135">
                  <c:v>15</c:v>
                </c:pt>
                <c:pt idx="4136">
                  <c:v>15</c:v>
                </c:pt>
                <c:pt idx="4137">
                  <c:v>15</c:v>
                </c:pt>
                <c:pt idx="4138">
                  <c:v>15</c:v>
                </c:pt>
                <c:pt idx="4139">
                  <c:v>15</c:v>
                </c:pt>
                <c:pt idx="4140">
                  <c:v>15</c:v>
                </c:pt>
                <c:pt idx="4141">
                  <c:v>15</c:v>
                </c:pt>
                <c:pt idx="4142">
                  <c:v>15</c:v>
                </c:pt>
                <c:pt idx="4143">
                  <c:v>15</c:v>
                </c:pt>
                <c:pt idx="4144">
                  <c:v>14</c:v>
                </c:pt>
                <c:pt idx="4145">
                  <c:v>15</c:v>
                </c:pt>
                <c:pt idx="4146">
                  <c:v>14</c:v>
                </c:pt>
                <c:pt idx="4147">
                  <c:v>14</c:v>
                </c:pt>
                <c:pt idx="4148">
                  <c:v>15</c:v>
                </c:pt>
                <c:pt idx="4149">
                  <c:v>15</c:v>
                </c:pt>
                <c:pt idx="4150">
                  <c:v>16</c:v>
                </c:pt>
                <c:pt idx="4151">
                  <c:v>16</c:v>
                </c:pt>
                <c:pt idx="4152">
                  <c:v>15</c:v>
                </c:pt>
                <c:pt idx="4153">
                  <c:v>15</c:v>
                </c:pt>
                <c:pt idx="4154">
                  <c:v>16</c:v>
                </c:pt>
                <c:pt idx="4155">
                  <c:v>16</c:v>
                </c:pt>
                <c:pt idx="4156">
                  <c:v>16</c:v>
                </c:pt>
                <c:pt idx="4157">
                  <c:v>16</c:v>
                </c:pt>
                <c:pt idx="4158">
                  <c:v>16</c:v>
                </c:pt>
                <c:pt idx="4159">
                  <c:v>16</c:v>
                </c:pt>
                <c:pt idx="4160">
                  <c:v>16</c:v>
                </c:pt>
                <c:pt idx="4161">
                  <c:v>16</c:v>
                </c:pt>
                <c:pt idx="4162">
                  <c:v>16</c:v>
                </c:pt>
                <c:pt idx="4163">
                  <c:v>16</c:v>
                </c:pt>
                <c:pt idx="4164">
                  <c:v>16</c:v>
                </c:pt>
                <c:pt idx="4165">
                  <c:v>16</c:v>
                </c:pt>
                <c:pt idx="4166">
                  <c:v>16</c:v>
                </c:pt>
                <c:pt idx="4167">
                  <c:v>16</c:v>
                </c:pt>
                <c:pt idx="4168">
                  <c:v>16</c:v>
                </c:pt>
                <c:pt idx="4169">
                  <c:v>16</c:v>
                </c:pt>
                <c:pt idx="4170">
                  <c:v>16</c:v>
                </c:pt>
                <c:pt idx="4171">
                  <c:v>16</c:v>
                </c:pt>
                <c:pt idx="4172">
                  <c:v>16</c:v>
                </c:pt>
                <c:pt idx="4173">
                  <c:v>16</c:v>
                </c:pt>
                <c:pt idx="4174">
                  <c:v>15</c:v>
                </c:pt>
                <c:pt idx="4175">
                  <c:v>15</c:v>
                </c:pt>
                <c:pt idx="4176">
                  <c:v>16</c:v>
                </c:pt>
                <c:pt idx="4177">
                  <c:v>16</c:v>
                </c:pt>
                <c:pt idx="4178">
                  <c:v>16</c:v>
                </c:pt>
                <c:pt idx="4179">
                  <c:v>16</c:v>
                </c:pt>
                <c:pt idx="4180">
                  <c:v>16</c:v>
                </c:pt>
                <c:pt idx="4181">
                  <c:v>16</c:v>
                </c:pt>
                <c:pt idx="4182">
                  <c:v>16</c:v>
                </c:pt>
                <c:pt idx="4183">
                  <c:v>16</c:v>
                </c:pt>
                <c:pt idx="4184">
                  <c:v>15</c:v>
                </c:pt>
                <c:pt idx="4185">
                  <c:v>16</c:v>
                </c:pt>
                <c:pt idx="4186">
                  <c:v>15</c:v>
                </c:pt>
                <c:pt idx="4187">
                  <c:v>15</c:v>
                </c:pt>
                <c:pt idx="4188">
                  <c:v>15</c:v>
                </c:pt>
                <c:pt idx="4189">
                  <c:v>15</c:v>
                </c:pt>
                <c:pt idx="4190">
                  <c:v>16</c:v>
                </c:pt>
                <c:pt idx="4191">
                  <c:v>16</c:v>
                </c:pt>
                <c:pt idx="4192">
                  <c:v>16</c:v>
                </c:pt>
                <c:pt idx="4193">
                  <c:v>16</c:v>
                </c:pt>
                <c:pt idx="4194">
                  <c:v>16</c:v>
                </c:pt>
                <c:pt idx="4195">
                  <c:v>16</c:v>
                </c:pt>
                <c:pt idx="4196">
                  <c:v>15</c:v>
                </c:pt>
                <c:pt idx="4197">
                  <c:v>14</c:v>
                </c:pt>
                <c:pt idx="4198">
                  <c:v>16</c:v>
                </c:pt>
                <c:pt idx="4199">
                  <c:v>16</c:v>
                </c:pt>
                <c:pt idx="4200">
                  <c:v>16</c:v>
                </c:pt>
                <c:pt idx="4201">
                  <c:v>16</c:v>
                </c:pt>
                <c:pt idx="4202">
                  <c:v>16</c:v>
                </c:pt>
                <c:pt idx="4203">
                  <c:v>16</c:v>
                </c:pt>
                <c:pt idx="4204">
                  <c:v>16</c:v>
                </c:pt>
                <c:pt idx="4205">
                  <c:v>16</c:v>
                </c:pt>
                <c:pt idx="4206">
                  <c:v>16</c:v>
                </c:pt>
                <c:pt idx="4207">
                  <c:v>16</c:v>
                </c:pt>
                <c:pt idx="4208">
                  <c:v>16</c:v>
                </c:pt>
                <c:pt idx="4209">
                  <c:v>15</c:v>
                </c:pt>
                <c:pt idx="4210">
                  <c:v>15</c:v>
                </c:pt>
                <c:pt idx="4211">
                  <c:v>15</c:v>
                </c:pt>
                <c:pt idx="4212">
                  <c:v>16</c:v>
                </c:pt>
                <c:pt idx="4213">
                  <c:v>16</c:v>
                </c:pt>
                <c:pt idx="4214">
                  <c:v>16</c:v>
                </c:pt>
                <c:pt idx="4215">
                  <c:v>16</c:v>
                </c:pt>
                <c:pt idx="4216">
                  <c:v>16</c:v>
                </c:pt>
                <c:pt idx="4217">
                  <c:v>16</c:v>
                </c:pt>
                <c:pt idx="4218">
                  <c:v>15</c:v>
                </c:pt>
                <c:pt idx="4219">
                  <c:v>15</c:v>
                </c:pt>
                <c:pt idx="4220">
                  <c:v>16</c:v>
                </c:pt>
                <c:pt idx="4221">
                  <c:v>16</c:v>
                </c:pt>
                <c:pt idx="4222">
                  <c:v>16</c:v>
                </c:pt>
                <c:pt idx="4223">
                  <c:v>16</c:v>
                </c:pt>
                <c:pt idx="4224">
                  <c:v>16</c:v>
                </c:pt>
                <c:pt idx="4225">
                  <c:v>16</c:v>
                </c:pt>
                <c:pt idx="4226">
                  <c:v>16</c:v>
                </c:pt>
                <c:pt idx="4227">
                  <c:v>16</c:v>
                </c:pt>
                <c:pt idx="4228">
                  <c:v>16</c:v>
                </c:pt>
                <c:pt idx="4229">
                  <c:v>16</c:v>
                </c:pt>
                <c:pt idx="4230">
                  <c:v>15</c:v>
                </c:pt>
                <c:pt idx="4231">
                  <c:v>15</c:v>
                </c:pt>
                <c:pt idx="4232">
                  <c:v>15</c:v>
                </c:pt>
                <c:pt idx="4233">
                  <c:v>15</c:v>
                </c:pt>
                <c:pt idx="4234">
                  <c:v>15</c:v>
                </c:pt>
                <c:pt idx="4235">
                  <c:v>15</c:v>
                </c:pt>
                <c:pt idx="4236">
                  <c:v>15</c:v>
                </c:pt>
                <c:pt idx="4237">
                  <c:v>15</c:v>
                </c:pt>
                <c:pt idx="4238">
                  <c:v>15</c:v>
                </c:pt>
                <c:pt idx="4239">
                  <c:v>15</c:v>
                </c:pt>
                <c:pt idx="4240">
                  <c:v>15</c:v>
                </c:pt>
                <c:pt idx="4241">
                  <c:v>15</c:v>
                </c:pt>
                <c:pt idx="4242">
                  <c:v>15</c:v>
                </c:pt>
                <c:pt idx="4243">
                  <c:v>15</c:v>
                </c:pt>
                <c:pt idx="4244">
                  <c:v>15</c:v>
                </c:pt>
                <c:pt idx="4245">
                  <c:v>15</c:v>
                </c:pt>
                <c:pt idx="4246">
                  <c:v>15</c:v>
                </c:pt>
                <c:pt idx="4247">
                  <c:v>15</c:v>
                </c:pt>
                <c:pt idx="4248">
                  <c:v>15</c:v>
                </c:pt>
                <c:pt idx="4249">
                  <c:v>15</c:v>
                </c:pt>
                <c:pt idx="4250">
                  <c:v>15</c:v>
                </c:pt>
                <c:pt idx="4251">
                  <c:v>15</c:v>
                </c:pt>
                <c:pt idx="4252">
                  <c:v>15</c:v>
                </c:pt>
                <c:pt idx="4253">
                  <c:v>15</c:v>
                </c:pt>
                <c:pt idx="4254">
                  <c:v>15</c:v>
                </c:pt>
                <c:pt idx="4255">
                  <c:v>15</c:v>
                </c:pt>
                <c:pt idx="4256">
                  <c:v>15</c:v>
                </c:pt>
                <c:pt idx="4257">
                  <c:v>15</c:v>
                </c:pt>
                <c:pt idx="4258">
                  <c:v>15</c:v>
                </c:pt>
                <c:pt idx="4259">
                  <c:v>15</c:v>
                </c:pt>
                <c:pt idx="4260">
                  <c:v>15</c:v>
                </c:pt>
                <c:pt idx="4261">
                  <c:v>15</c:v>
                </c:pt>
                <c:pt idx="4262">
                  <c:v>15</c:v>
                </c:pt>
                <c:pt idx="4263">
                  <c:v>15</c:v>
                </c:pt>
                <c:pt idx="4264">
                  <c:v>15</c:v>
                </c:pt>
                <c:pt idx="4265">
                  <c:v>15</c:v>
                </c:pt>
                <c:pt idx="4266">
                  <c:v>15</c:v>
                </c:pt>
                <c:pt idx="4267">
                  <c:v>15</c:v>
                </c:pt>
                <c:pt idx="4268">
                  <c:v>15</c:v>
                </c:pt>
                <c:pt idx="4269">
                  <c:v>15</c:v>
                </c:pt>
                <c:pt idx="4270">
                  <c:v>15</c:v>
                </c:pt>
                <c:pt idx="4271">
                  <c:v>15</c:v>
                </c:pt>
                <c:pt idx="4272">
                  <c:v>15</c:v>
                </c:pt>
                <c:pt idx="4273">
                  <c:v>15</c:v>
                </c:pt>
                <c:pt idx="4274">
                  <c:v>15</c:v>
                </c:pt>
                <c:pt idx="4275">
                  <c:v>15</c:v>
                </c:pt>
                <c:pt idx="4276">
                  <c:v>15</c:v>
                </c:pt>
                <c:pt idx="4277">
                  <c:v>15</c:v>
                </c:pt>
                <c:pt idx="4278">
                  <c:v>15</c:v>
                </c:pt>
                <c:pt idx="4279">
                  <c:v>15</c:v>
                </c:pt>
                <c:pt idx="4280">
                  <c:v>15</c:v>
                </c:pt>
                <c:pt idx="4281">
                  <c:v>15</c:v>
                </c:pt>
                <c:pt idx="4282">
                  <c:v>15</c:v>
                </c:pt>
                <c:pt idx="4283">
                  <c:v>15</c:v>
                </c:pt>
                <c:pt idx="4284">
                  <c:v>16</c:v>
                </c:pt>
                <c:pt idx="4285">
                  <c:v>16</c:v>
                </c:pt>
                <c:pt idx="4286">
                  <c:v>15</c:v>
                </c:pt>
                <c:pt idx="4287">
                  <c:v>15</c:v>
                </c:pt>
                <c:pt idx="4288">
                  <c:v>16</c:v>
                </c:pt>
                <c:pt idx="4289">
                  <c:v>16</c:v>
                </c:pt>
                <c:pt idx="4290">
                  <c:v>16</c:v>
                </c:pt>
                <c:pt idx="4291">
                  <c:v>16</c:v>
                </c:pt>
                <c:pt idx="4292">
                  <c:v>16</c:v>
                </c:pt>
                <c:pt idx="4293">
                  <c:v>16</c:v>
                </c:pt>
                <c:pt idx="4294">
                  <c:v>16</c:v>
                </c:pt>
                <c:pt idx="4295">
                  <c:v>16</c:v>
                </c:pt>
                <c:pt idx="4296">
                  <c:v>16</c:v>
                </c:pt>
                <c:pt idx="4297">
                  <c:v>16</c:v>
                </c:pt>
                <c:pt idx="4298">
                  <c:v>16</c:v>
                </c:pt>
                <c:pt idx="4299">
                  <c:v>16</c:v>
                </c:pt>
                <c:pt idx="4300">
                  <c:v>16</c:v>
                </c:pt>
                <c:pt idx="4301">
                  <c:v>16</c:v>
                </c:pt>
                <c:pt idx="4302">
                  <c:v>16</c:v>
                </c:pt>
                <c:pt idx="4303">
                  <c:v>16</c:v>
                </c:pt>
                <c:pt idx="4304">
                  <c:v>16</c:v>
                </c:pt>
                <c:pt idx="4305">
                  <c:v>16</c:v>
                </c:pt>
                <c:pt idx="4306">
                  <c:v>16</c:v>
                </c:pt>
                <c:pt idx="4307">
                  <c:v>16</c:v>
                </c:pt>
                <c:pt idx="4308">
                  <c:v>15</c:v>
                </c:pt>
                <c:pt idx="4309">
                  <c:v>15</c:v>
                </c:pt>
                <c:pt idx="4310">
                  <c:v>16</c:v>
                </c:pt>
                <c:pt idx="4311">
                  <c:v>16</c:v>
                </c:pt>
                <c:pt idx="4312">
                  <c:v>16</c:v>
                </c:pt>
                <c:pt idx="4313">
                  <c:v>16</c:v>
                </c:pt>
                <c:pt idx="4314">
                  <c:v>16</c:v>
                </c:pt>
                <c:pt idx="4315">
                  <c:v>16</c:v>
                </c:pt>
                <c:pt idx="4316">
                  <c:v>16</c:v>
                </c:pt>
                <c:pt idx="4317">
                  <c:v>16</c:v>
                </c:pt>
                <c:pt idx="4318">
                  <c:v>16</c:v>
                </c:pt>
                <c:pt idx="4319">
                  <c:v>16</c:v>
                </c:pt>
                <c:pt idx="4320">
                  <c:v>15</c:v>
                </c:pt>
                <c:pt idx="4321">
                  <c:v>15</c:v>
                </c:pt>
                <c:pt idx="4322">
                  <c:v>15</c:v>
                </c:pt>
                <c:pt idx="4323">
                  <c:v>14</c:v>
                </c:pt>
                <c:pt idx="4324">
                  <c:v>15</c:v>
                </c:pt>
                <c:pt idx="4325">
                  <c:v>14</c:v>
                </c:pt>
                <c:pt idx="4326">
                  <c:v>15</c:v>
                </c:pt>
                <c:pt idx="4327">
                  <c:v>15</c:v>
                </c:pt>
                <c:pt idx="4328">
                  <c:v>15</c:v>
                </c:pt>
                <c:pt idx="4329">
                  <c:v>14</c:v>
                </c:pt>
                <c:pt idx="4330">
                  <c:v>15</c:v>
                </c:pt>
                <c:pt idx="4331">
                  <c:v>15</c:v>
                </c:pt>
                <c:pt idx="4332">
                  <c:v>15</c:v>
                </c:pt>
                <c:pt idx="4333">
                  <c:v>15</c:v>
                </c:pt>
                <c:pt idx="4334">
                  <c:v>15</c:v>
                </c:pt>
                <c:pt idx="4335">
                  <c:v>15</c:v>
                </c:pt>
                <c:pt idx="4336">
                  <c:v>15</c:v>
                </c:pt>
                <c:pt idx="4337">
                  <c:v>14</c:v>
                </c:pt>
                <c:pt idx="4338">
                  <c:v>15</c:v>
                </c:pt>
                <c:pt idx="4339">
                  <c:v>14</c:v>
                </c:pt>
                <c:pt idx="4340">
                  <c:v>15</c:v>
                </c:pt>
                <c:pt idx="4341">
                  <c:v>14</c:v>
                </c:pt>
                <c:pt idx="4342">
                  <c:v>15</c:v>
                </c:pt>
                <c:pt idx="4343">
                  <c:v>14</c:v>
                </c:pt>
                <c:pt idx="4344">
                  <c:v>15</c:v>
                </c:pt>
                <c:pt idx="4345">
                  <c:v>15</c:v>
                </c:pt>
                <c:pt idx="4346">
                  <c:v>15</c:v>
                </c:pt>
                <c:pt idx="4347">
                  <c:v>15</c:v>
                </c:pt>
                <c:pt idx="4348">
                  <c:v>15</c:v>
                </c:pt>
                <c:pt idx="4349">
                  <c:v>14</c:v>
                </c:pt>
                <c:pt idx="4350">
                  <c:v>15</c:v>
                </c:pt>
                <c:pt idx="4351">
                  <c:v>15</c:v>
                </c:pt>
                <c:pt idx="4352">
                  <c:v>15</c:v>
                </c:pt>
                <c:pt idx="4353">
                  <c:v>15</c:v>
                </c:pt>
                <c:pt idx="4354">
                  <c:v>15</c:v>
                </c:pt>
                <c:pt idx="4355">
                  <c:v>14</c:v>
                </c:pt>
                <c:pt idx="4356">
                  <c:v>15</c:v>
                </c:pt>
                <c:pt idx="4357">
                  <c:v>14</c:v>
                </c:pt>
                <c:pt idx="4358">
                  <c:v>15</c:v>
                </c:pt>
                <c:pt idx="4359">
                  <c:v>14</c:v>
                </c:pt>
                <c:pt idx="4360">
                  <c:v>14</c:v>
                </c:pt>
                <c:pt idx="4361">
                  <c:v>14</c:v>
                </c:pt>
                <c:pt idx="4362">
                  <c:v>14</c:v>
                </c:pt>
                <c:pt idx="4363">
                  <c:v>14</c:v>
                </c:pt>
                <c:pt idx="4364">
                  <c:v>14</c:v>
                </c:pt>
                <c:pt idx="4365">
                  <c:v>14</c:v>
                </c:pt>
                <c:pt idx="4366">
                  <c:v>14</c:v>
                </c:pt>
                <c:pt idx="4367">
                  <c:v>14</c:v>
                </c:pt>
                <c:pt idx="4368">
                  <c:v>15</c:v>
                </c:pt>
                <c:pt idx="4369">
                  <c:v>16</c:v>
                </c:pt>
                <c:pt idx="4370">
                  <c:v>16</c:v>
                </c:pt>
                <c:pt idx="4371">
                  <c:v>16</c:v>
                </c:pt>
                <c:pt idx="4372">
                  <c:v>16</c:v>
                </c:pt>
                <c:pt idx="4373">
                  <c:v>16</c:v>
                </c:pt>
                <c:pt idx="4374">
                  <c:v>15</c:v>
                </c:pt>
                <c:pt idx="4375">
                  <c:v>15</c:v>
                </c:pt>
                <c:pt idx="4376">
                  <c:v>16</c:v>
                </c:pt>
                <c:pt idx="4377">
                  <c:v>16</c:v>
                </c:pt>
                <c:pt idx="4378">
                  <c:v>16</c:v>
                </c:pt>
                <c:pt idx="4379">
                  <c:v>16</c:v>
                </c:pt>
                <c:pt idx="4380">
                  <c:v>16</c:v>
                </c:pt>
                <c:pt idx="4381">
                  <c:v>16</c:v>
                </c:pt>
                <c:pt idx="4382">
                  <c:v>16</c:v>
                </c:pt>
                <c:pt idx="4383">
                  <c:v>16</c:v>
                </c:pt>
                <c:pt idx="4384">
                  <c:v>16</c:v>
                </c:pt>
                <c:pt idx="4385">
                  <c:v>16</c:v>
                </c:pt>
                <c:pt idx="4386">
                  <c:v>16</c:v>
                </c:pt>
                <c:pt idx="4387">
                  <c:v>16</c:v>
                </c:pt>
                <c:pt idx="4388">
                  <c:v>16</c:v>
                </c:pt>
                <c:pt idx="4389">
                  <c:v>15</c:v>
                </c:pt>
                <c:pt idx="4390">
                  <c:v>15</c:v>
                </c:pt>
                <c:pt idx="4391">
                  <c:v>15</c:v>
                </c:pt>
                <c:pt idx="4392">
                  <c:v>15</c:v>
                </c:pt>
                <c:pt idx="4393">
                  <c:v>15</c:v>
                </c:pt>
                <c:pt idx="4394">
                  <c:v>15</c:v>
                </c:pt>
                <c:pt idx="4395">
                  <c:v>15</c:v>
                </c:pt>
                <c:pt idx="4396">
                  <c:v>15</c:v>
                </c:pt>
                <c:pt idx="4397">
                  <c:v>15</c:v>
                </c:pt>
                <c:pt idx="4398">
                  <c:v>15</c:v>
                </c:pt>
                <c:pt idx="4399">
                  <c:v>14</c:v>
                </c:pt>
                <c:pt idx="4400">
                  <c:v>15</c:v>
                </c:pt>
                <c:pt idx="4401">
                  <c:v>15</c:v>
                </c:pt>
                <c:pt idx="4402">
                  <c:v>16</c:v>
                </c:pt>
                <c:pt idx="4403">
                  <c:v>15</c:v>
                </c:pt>
                <c:pt idx="4404">
                  <c:v>16</c:v>
                </c:pt>
                <c:pt idx="4405">
                  <c:v>16</c:v>
                </c:pt>
                <c:pt idx="4406">
                  <c:v>16</c:v>
                </c:pt>
                <c:pt idx="4407">
                  <c:v>16</c:v>
                </c:pt>
                <c:pt idx="4408">
                  <c:v>16</c:v>
                </c:pt>
                <c:pt idx="4409">
                  <c:v>16</c:v>
                </c:pt>
                <c:pt idx="4410">
                  <c:v>16</c:v>
                </c:pt>
                <c:pt idx="4411">
                  <c:v>16</c:v>
                </c:pt>
                <c:pt idx="4412">
                  <c:v>16</c:v>
                </c:pt>
                <c:pt idx="4413">
                  <c:v>16</c:v>
                </c:pt>
                <c:pt idx="4414">
                  <c:v>16</c:v>
                </c:pt>
                <c:pt idx="4415">
                  <c:v>16</c:v>
                </c:pt>
                <c:pt idx="4416">
                  <c:v>16</c:v>
                </c:pt>
                <c:pt idx="4417">
                  <c:v>16</c:v>
                </c:pt>
                <c:pt idx="4418">
                  <c:v>15</c:v>
                </c:pt>
                <c:pt idx="4419">
                  <c:v>15</c:v>
                </c:pt>
                <c:pt idx="4420">
                  <c:v>16</c:v>
                </c:pt>
                <c:pt idx="4421">
                  <c:v>15</c:v>
                </c:pt>
                <c:pt idx="4422">
                  <c:v>15</c:v>
                </c:pt>
                <c:pt idx="4423">
                  <c:v>15</c:v>
                </c:pt>
                <c:pt idx="4424">
                  <c:v>16</c:v>
                </c:pt>
                <c:pt idx="4425">
                  <c:v>16</c:v>
                </c:pt>
                <c:pt idx="4426">
                  <c:v>16</c:v>
                </c:pt>
                <c:pt idx="4427">
                  <c:v>16</c:v>
                </c:pt>
                <c:pt idx="4428">
                  <c:v>16</c:v>
                </c:pt>
                <c:pt idx="4429">
                  <c:v>16</c:v>
                </c:pt>
                <c:pt idx="4430">
                  <c:v>16</c:v>
                </c:pt>
                <c:pt idx="4431">
                  <c:v>16</c:v>
                </c:pt>
                <c:pt idx="4432">
                  <c:v>16</c:v>
                </c:pt>
                <c:pt idx="4433">
                  <c:v>16</c:v>
                </c:pt>
                <c:pt idx="4434">
                  <c:v>16</c:v>
                </c:pt>
                <c:pt idx="4435">
                  <c:v>16</c:v>
                </c:pt>
                <c:pt idx="4436">
                  <c:v>16</c:v>
                </c:pt>
                <c:pt idx="4437">
                  <c:v>16</c:v>
                </c:pt>
                <c:pt idx="4438">
                  <c:v>16</c:v>
                </c:pt>
                <c:pt idx="4439">
                  <c:v>16</c:v>
                </c:pt>
                <c:pt idx="4440">
                  <c:v>15</c:v>
                </c:pt>
                <c:pt idx="4441">
                  <c:v>15</c:v>
                </c:pt>
                <c:pt idx="4442">
                  <c:v>16</c:v>
                </c:pt>
                <c:pt idx="4443">
                  <c:v>16</c:v>
                </c:pt>
                <c:pt idx="4444">
                  <c:v>16</c:v>
                </c:pt>
                <c:pt idx="4445">
                  <c:v>16</c:v>
                </c:pt>
                <c:pt idx="4446">
                  <c:v>16</c:v>
                </c:pt>
                <c:pt idx="4447">
                  <c:v>16</c:v>
                </c:pt>
                <c:pt idx="4448">
                  <c:v>16</c:v>
                </c:pt>
                <c:pt idx="4449">
                  <c:v>16</c:v>
                </c:pt>
                <c:pt idx="4450">
                  <c:v>16</c:v>
                </c:pt>
                <c:pt idx="4451">
                  <c:v>16</c:v>
                </c:pt>
                <c:pt idx="4452">
                  <c:v>16</c:v>
                </c:pt>
                <c:pt idx="4453">
                  <c:v>16</c:v>
                </c:pt>
                <c:pt idx="4454">
                  <c:v>16</c:v>
                </c:pt>
                <c:pt idx="4455">
                  <c:v>16</c:v>
                </c:pt>
                <c:pt idx="4456">
                  <c:v>15</c:v>
                </c:pt>
                <c:pt idx="4457">
                  <c:v>16</c:v>
                </c:pt>
                <c:pt idx="4458">
                  <c:v>15</c:v>
                </c:pt>
                <c:pt idx="4459">
                  <c:v>15</c:v>
                </c:pt>
                <c:pt idx="4460">
                  <c:v>15</c:v>
                </c:pt>
                <c:pt idx="4461">
                  <c:v>15</c:v>
                </c:pt>
                <c:pt idx="4462">
                  <c:v>15</c:v>
                </c:pt>
                <c:pt idx="4463">
                  <c:v>15</c:v>
                </c:pt>
                <c:pt idx="4464">
                  <c:v>15</c:v>
                </c:pt>
                <c:pt idx="4465">
                  <c:v>15</c:v>
                </c:pt>
                <c:pt idx="4466">
                  <c:v>15</c:v>
                </c:pt>
                <c:pt idx="4467">
                  <c:v>15</c:v>
                </c:pt>
                <c:pt idx="4468">
                  <c:v>15</c:v>
                </c:pt>
                <c:pt idx="4469">
                  <c:v>15</c:v>
                </c:pt>
                <c:pt idx="4470">
                  <c:v>15</c:v>
                </c:pt>
                <c:pt idx="4471">
                  <c:v>15</c:v>
                </c:pt>
                <c:pt idx="4472">
                  <c:v>15</c:v>
                </c:pt>
                <c:pt idx="4473">
                  <c:v>15</c:v>
                </c:pt>
                <c:pt idx="4474">
                  <c:v>15</c:v>
                </c:pt>
                <c:pt idx="4475">
                  <c:v>15</c:v>
                </c:pt>
                <c:pt idx="4476">
                  <c:v>15</c:v>
                </c:pt>
                <c:pt idx="4477">
                  <c:v>15</c:v>
                </c:pt>
                <c:pt idx="4478">
                  <c:v>15</c:v>
                </c:pt>
                <c:pt idx="4479">
                  <c:v>15</c:v>
                </c:pt>
                <c:pt idx="4480">
                  <c:v>15</c:v>
                </c:pt>
                <c:pt idx="4481">
                  <c:v>15</c:v>
                </c:pt>
                <c:pt idx="4482">
                  <c:v>15</c:v>
                </c:pt>
                <c:pt idx="4483">
                  <c:v>15</c:v>
                </c:pt>
                <c:pt idx="4484">
                  <c:v>15</c:v>
                </c:pt>
                <c:pt idx="4485">
                  <c:v>15</c:v>
                </c:pt>
                <c:pt idx="4486">
                  <c:v>14</c:v>
                </c:pt>
                <c:pt idx="4487">
                  <c:v>14</c:v>
                </c:pt>
                <c:pt idx="4488">
                  <c:v>15</c:v>
                </c:pt>
                <c:pt idx="4489">
                  <c:v>15</c:v>
                </c:pt>
                <c:pt idx="4490">
                  <c:v>15</c:v>
                </c:pt>
                <c:pt idx="4491">
                  <c:v>15</c:v>
                </c:pt>
                <c:pt idx="4492">
                  <c:v>15</c:v>
                </c:pt>
                <c:pt idx="4493">
                  <c:v>15</c:v>
                </c:pt>
                <c:pt idx="4494">
                  <c:v>15</c:v>
                </c:pt>
                <c:pt idx="4495">
                  <c:v>15</c:v>
                </c:pt>
                <c:pt idx="4496">
                  <c:v>15</c:v>
                </c:pt>
                <c:pt idx="4497">
                  <c:v>15</c:v>
                </c:pt>
                <c:pt idx="4498">
                  <c:v>15</c:v>
                </c:pt>
                <c:pt idx="4499">
                  <c:v>15</c:v>
                </c:pt>
                <c:pt idx="4500">
                  <c:v>15</c:v>
                </c:pt>
                <c:pt idx="4501">
                  <c:v>15</c:v>
                </c:pt>
                <c:pt idx="4502">
                  <c:v>15</c:v>
                </c:pt>
                <c:pt idx="4503">
                  <c:v>15</c:v>
                </c:pt>
                <c:pt idx="4504">
                  <c:v>15</c:v>
                </c:pt>
                <c:pt idx="4505">
                  <c:v>14</c:v>
                </c:pt>
                <c:pt idx="4506">
                  <c:v>14</c:v>
                </c:pt>
                <c:pt idx="4507">
                  <c:v>14</c:v>
                </c:pt>
                <c:pt idx="4508">
                  <c:v>15</c:v>
                </c:pt>
                <c:pt idx="4509">
                  <c:v>15</c:v>
                </c:pt>
                <c:pt idx="4510">
                  <c:v>15</c:v>
                </c:pt>
                <c:pt idx="4511">
                  <c:v>15</c:v>
                </c:pt>
                <c:pt idx="4512">
                  <c:v>15</c:v>
                </c:pt>
                <c:pt idx="4513">
                  <c:v>15</c:v>
                </c:pt>
                <c:pt idx="4514">
                  <c:v>16</c:v>
                </c:pt>
                <c:pt idx="4515">
                  <c:v>16</c:v>
                </c:pt>
                <c:pt idx="4516">
                  <c:v>16</c:v>
                </c:pt>
                <c:pt idx="4517">
                  <c:v>16</c:v>
                </c:pt>
                <c:pt idx="4518">
                  <c:v>16</c:v>
                </c:pt>
                <c:pt idx="4519">
                  <c:v>16</c:v>
                </c:pt>
                <c:pt idx="4520">
                  <c:v>16</c:v>
                </c:pt>
                <c:pt idx="4521">
                  <c:v>16</c:v>
                </c:pt>
                <c:pt idx="4522">
                  <c:v>16</c:v>
                </c:pt>
                <c:pt idx="4523">
                  <c:v>16</c:v>
                </c:pt>
                <c:pt idx="4524">
                  <c:v>16</c:v>
                </c:pt>
                <c:pt idx="4525">
                  <c:v>16</c:v>
                </c:pt>
                <c:pt idx="4526">
                  <c:v>16</c:v>
                </c:pt>
                <c:pt idx="4527">
                  <c:v>16</c:v>
                </c:pt>
                <c:pt idx="4528">
                  <c:v>16</c:v>
                </c:pt>
                <c:pt idx="4529">
                  <c:v>15</c:v>
                </c:pt>
                <c:pt idx="4530">
                  <c:v>15</c:v>
                </c:pt>
                <c:pt idx="4531">
                  <c:v>15</c:v>
                </c:pt>
                <c:pt idx="4532">
                  <c:v>15</c:v>
                </c:pt>
                <c:pt idx="4533">
                  <c:v>15</c:v>
                </c:pt>
                <c:pt idx="4534">
                  <c:v>16</c:v>
                </c:pt>
                <c:pt idx="4535">
                  <c:v>16</c:v>
                </c:pt>
                <c:pt idx="4536">
                  <c:v>16</c:v>
                </c:pt>
                <c:pt idx="4537">
                  <c:v>16</c:v>
                </c:pt>
                <c:pt idx="4538">
                  <c:v>16</c:v>
                </c:pt>
                <c:pt idx="4539">
                  <c:v>16</c:v>
                </c:pt>
                <c:pt idx="4540">
                  <c:v>16</c:v>
                </c:pt>
                <c:pt idx="4541">
                  <c:v>16</c:v>
                </c:pt>
                <c:pt idx="4542">
                  <c:v>16</c:v>
                </c:pt>
                <c:pt idx="4543">
                  <c:v>16</c:v>
                </c:pt>
                <c:pt idx="4544">
                  <c:v>16</c:v>
                </c:pt>
                <c:pt idx="4545">
                  <c:v>16</c:v>
                </c:pt>
                <c:pt idx="4546">
                  <c:v>16</c:v>
                </c:pt>
                <c:pt idx="4547">
                  <c:v>16</c:v>
                </c:pt>
                <c:pt idx="4548">
                  <c:v>16</c:v>
                </c:pt>
                <c:pt idx="4549">
                  <c:v>16</c:v>
                </c:pt>
                <c:pt idx="4550">
                  <c:v>16</c:v>
                </c:pt>
                <c:pt idx="4551">
                  <c:v>16</c:v>
                </c:pt>
                <c:pt idx="4552">
                  <c:v>16</c:v>
                </c:pt>
                <c:pt idx="4553">
                  <c:v>16</c:v>
                </c:pt>
                <c:pt idx="4554">
                  <c:v>16</c:v>
                </c:pt>
                <c:pt idx="4555">
                  <c:v>16</c:v>
                </c:pt>
                <c:pt idx="4556">
                  <c:v>16</c:v>
                </c:pt>
                <c:pt idx="4557">
                  <c:v>16</c:v>
                </c:pt>
                <c:pt idx="4558">
                  <c:v>16</c:v>
                </c:pt>
                <c:pt idx="4559">
                  <c:v>16</c:v>
                </c:pt>
                <c:pt idx="4560">
                  <c:v>16</c:v>
                </c:pt>
                <c:pt idx="4561">
                  <c:v>16</c:v>
                </c:pt>
                <c:pt idx="4562">
                  <c:v>16</c:v>
                </c:pt>
                <c:pt idx="4563">
                  <c:v>16</c:v>
                </c:pt>
                <c:pt idx="4564">
                  <c:v>16</c:v>
                </c:pt>
                <c:pt idx="4565">
                  <c:v>16</c:v>
                </c:pt>
                <c:pt idx="4566">
                  <c:v>15</c:v>
                </c:pt>
                <c:pt idx="4567">
                  <c:v>16</c:v>
                </c:pt>
                <c:pt idx="4568">
                  <c:v>15</c:v>
                </c:pt>
                <c:pt idx="4569">
                  <c:v>15</c:v>
                </c:pt>
                <c:pt idx="4570">
                  <c:v>15</c:v>
                </c:pt>
                <c:pt idx="4571">
                  <c:v>15</c:v>
                </c:pt>
                <c:pt idx="4572">
                  <c:v>15</c:v>
                </c:pt>
                <c:pt idx="4573">
                  <c:v>15</c:v>
                </c:pt>
                <c:pt idx="4574">
                  <c:v>16</c:v>
                </c:pt>
                <c:pt idx="4575">
                  <c:v>15</c:v>
                </c:pt>
                <c:pt idx="4576">
                  <c:v>16</c:v>
                </c:pt>
                <c:pt idx="4577">
                  <c:v>16</c:v>
                </c:pt>
                <c:pt idx="4578">
                  <c:v>16</c:v>
                </c:pt>
                <c:pt idx="4579">
                  <c:v>16</c:v>
                </c:pt>
                <c:pt idx="4580">
                  <c:v>16</c:v>
                </c:pt>
                <c:pt idx="4581">
                  <c:v>16</c:v>
                </c:pt>
                <c:pt idx="4582">
                  <c:v>16</c:v>
                </c:pt>
                <c:pt idx="4583">
                  <c:v>16</c:v>
                </c:pt>
                <c:pt idx="4584">
                  <c:v>16</c:v>
                </c:pt>
                <c:pt idx="4585">
                  <c:v>16</c:v>
                </c:pt>
                <c:pt idx="4586">
                  <c:v>16</c:v>
                </c:pt>
                <c:pt idx="4587">
                  <c:v>16</c:v>
                </c:pt>
                <c:pt idx="4588">
                  <c:v>16</c:v>
                </c:pt>
                <c:pt idx="4589">
                  <c:v>16</c:v>
                </c:pt>
                <c:pt idx="4590">
                  <c:v>16</c:v>
                </c:pt>
                <c:pt idx="4591">
                  <c:v>15</c:v>
                </c:pt>
                <c:pt idx="4592">
                  <c:v>15</c:v>
                </c:pt>
                <c:pt idx="4593">
                  <c:v>15</c:v>
                </c:pt>
                <c:pt idx="4594">
                  <c:v>15</c:v>
                </c:pt>
                <c:pt idx="4595">
                  <c:v>15</c:v>
                </c:pt>
                <c:pt idx="4596">
                  <c:v>16</c:v>
                </c:pt>
                <c:pt idx="4597">
                  <c:v>15</c:v>
                </c:pt>
                <c:pt idx="4598">
                  <c:v>15</c:v>
                </c:pt>
                <c:pt idx="4599">
                  <c:v>15</c:v>
                </c:pt>
                <c:pt idx="4600">
                  <c:v>15</c:v>
                </c:pt>
                <c:pt idx="4601">
                  <c:v>15</c:v>
                </c:pt>
                <c:pt idx="4602">
                  <c:v>15</c:v>
                </c:pt>
                <c:pt idx="4603">
                  <c:v>15</c:v>
                </c:pt>
                <c:pt idx="4604">
                  <c:v>15</c:v>
                </c:pt>
                <c:pt idx="4605">
                  <c:v>15</c:v>
                </c:pt>
                <c:pt idx="4606">
                  <c:v>15</c:v>
                </c:pt>
                <c:pt idx="4607">
                  <c:v>15</c:v>
                </c:pt>
                <c:pt idx="4608">
                  <c:v>15</c:v>
                </c:pt>
                <c:pt idx="4609">
                  <c:v>15</c:v>
                </c:pt>
                <c:pt idx="4610">
                  <c:v>15</c:v>
                </c:pt>
                <c:pt idx="4611">
                  <c:v>15</c:v>
                </c:pt>
                <c:pt idx="4612">
                  <c:v>15</c:v>
                </c:pt>
                <c:pt idx="4613">
                  <c:v>15</c:v>
                </c:pt>
                <c:pt idx="4614">
                  <c:v>15</c:v>
                </c:pt>
                <c:pt idx="4615">
                  <c:v>15</c:v>
                </c:pt>
                <c:pt idx="4616">
                  <c:v>15</c:v>
                </c:pt>
                <c:pt idx="4617">
                  <c:v>15</c:v>
                </c:pt>
                <c:pt idx="4618">
                  <c:v>16</c:v>
                </c:pt>
                <c:pt idx="4619">
                  <c:v>16</c:v>
                </c:pt>
                <c:pt idx="4620">
                  <c:v>15</c:v>
                </c:pt>
                <c:pt idx="4621">
                  <c:v>15</c:v>
                </c:pt>
                <c:pt idx="4622">
                  <c:v>15</c:v>
                </c:pt>
                <c:pt idx="4623">
                  <c:v>15</c:v>
                </c:pt>
                <c:pt idx="4624">
                  <c:v>15</c:v>
                </c:pt>
                <c:pt idx="4625">
                  <c:v>15</c:v>
                </c:pt>
                <c:pt idx="4626">
                  <c:v>15</c:v>
                </c:pt>
                <c:pt idx="4627">
                  <c:v>15</c:v>
                </c:pt>
                <c:pt idx="4628">
                  <c:v>15</c:v>
                </c:pt>
                <c:pt idx="4629">
                  <c:v>15</c:v>
                </c:pt>
                <c:pt idx="4630">
                  <c:v>15</c:v>
                </c:pt>
                <c:pt idx="4631">
                  <c:v>15</c:v>
                </c:pt>
                <c:pt idx="4632">
                  <c:v>15</c:v>
                </c:pt>
                <c:pt idx="4633">
                  <c:v>15</c:v>
                </c:pt>
                <c:pt idx="4634">
                  <c:v>15</c:v>
                </c:pt>
                <c:pt idx="4635">
                  <c:v>15</c:v>
                </c:pt>
                <c:pt idx="4636">
                  <c:v>14</c:v>
                </c:pt>
                <c:pt idx="4637">
                  <c:v>14</c:v>
                </c:pt>
                <c:pt idx="4638">
                  <c:v>15</c:v>
                </c:pt>
                <c:pt idx="4639">
                  <c:v>15</c:v>
                </c:pt>
                <c:pt idx="4640">
                  <c:v>16</c:v>
                </c:pt>
                <c:pt idx="4641">
                  <c:v>16</c:v>
                </c:pt>
                <c:pt idx="4642">
                  <c:v>15</c:v>
                </c:pt>
                <c:pt idx="4643">
                  <c:v>15</c:v>
                </c:pt>
                <c:pt idx="4644">
                  <c:v>15</c:v>
                </c:pt>
                <c:pt idx="4645">
                  <c:v>15</c:v>
                </c:pt>
                <c:pt idx="4646">
                  <c:v>15</c:v>
                </c:pt>
                <c:pt idx="4647">
                  <c:v>15</c:v>
                </c:pt>
                <c:pt idx="4648">
                  <c:v>15</c:v>
                </c:pt>
                <c:pt idx="4649">
                  <c:v>15</c:v>
                </c:pt>
                <c:pt idx="4650">
                  <c:v>15</c:v>
                </c:pt>
                <c:pt idx="4651">
                  <c:v>15</c:v>
                </c:pt>
                <c:pt idx="4652">
                  <c:v>15</c:v>
                </c:pt>
                <c:pt idx="4653">
                  <c:v>15</c:v>
                </c:pt>
                <c:pt idx="4654">
                  <c:v>15</c:v>
                </c:pt>
                <c:pt idx="4655">
                  <c:v>15</c:v>
                </c:pt>
                <c:pt idx="4656">
                  <c:v>15</c:v>
                </c:pt>
                <c:pt idx="4657">
                  <c:v>15</c:v>
                </c:pt>
                <c:pt idx="4658">
                  <c:v>15</c:v>
                </c:pt>
                <c:pt idx="4659">
                  <c:v>15</c:v>
                </c:pt>
                <c:pt idx="4660">
                  <c:v>15</c:v>
                </c:pt>
                <c:pt idx="4661">
                  <c:v>15</c:v>
                </c:pt>
                <c:pt idx="4662">
                  <c:v>16</c:v>
                </c:pt>
                <c:pt idx="4663">
                  <c:v>16</c:v>
                </c:pt>
                <c:pt idx="4664">
                  <c:v>15</c:v>
                </c:pt>
                <c:pt idx="4665">
                  <c:v>15</c:v>
                </c:pt>
                <c:pt idx="4666">
                  <c:v>15</c:v>
                </c:pt>
                <c:pt idx="4667">
                  <c:v>15</c:v>
                </c:pt>
                <c:pt idx="4668">
                  <c:v>15</c:v>
                </c:pt>
                <c:pt idx="4669">
                  <c:v>15</c:v>
                </c:pt>
                <c:pt idx="4670">
                  <c:v>15</c:v>
                </c:pt>
                <c:pt idx="4671">
                  <c:v>15</c:v>
                </c:pt>
                <c:pt idx="4672">
                  <c:v>15</c:v>
                </c:pt>
                <c:pt idx="4673">
                  <c:v>15</c:v>
                </c:pt>
                <c:pt idx="4674">
                  <c:v>15</c:v>
                </c:pt>
                <c:pt idx="4675">
                  <c:v>15</c:v>
                </c:pt>
                <c:pt idx="4676">
                  <c:v>15</c:v>
                </c:pt>
                <c:pt idx="4677">
                  <c:v>15</c:v>
                </c:pt>
                <c:pt idx="4678">
                  <c:v>15</c:v>
                </c:pt>
                <c:pt idx="4679">
                  <c:v>15</c:v>
                </c:pt>
                <c:pt idx="4680">
                  <c:v>15</c:v>
                </c:pt>
                <c:pt idx="4681">
                  <c:v>15</c:v>
                </c:pt>
                <c:pt idx="4682">
                  <c:v>15</c:v>
                </c:pt>
                <c:pt idx="4683">
                  <c:v>15</c:v>
                </c:pt>
                <c:pt idx="4684">
                  <c:v>16</c:v>
                </c:pt>
                <c:pt idx="4685">
                  <c:v>16</c:v>
                </c:pt>
                <c:pt idx="4686">
                  <c:v>14</c:v>
                </c:pt>
                <c:pt idx="4687">
                  <c:v>14</c:v>
                </c:pt>
                <c:pt idx="4688">
                  <c:v>15</c:v>
                </c:pt>
                <c:pt idx="4689">
                  <c:v>15</c:v>
                </c:pt>
                <c:pt idx="4690">
                  <c:v>16</c:v>
                </c:pt>
                <c:pt idx="4691">
                  <c:v>16</c:v>
                </c:pt>
                <c:pt idx="4692">
                  <c:v>16</c:v>
                </c:pt>
                <c:pt idx="4693">
                  <c:v>16</c:v>
                </c:pt>
                <c:pt idx="4694">
                  <c:v>16</c:v>
                </c:pt>
                <c:pt idx="4695">
                  <c:v>16</c:v>
                </c:pt>
                <c:pt idx="4696">
                  <c:v>16</c:v>
                </c:pt>
                <c:pt idx="4697">
                  <c:v>16</c:v>
                </c:pt>
                <c:pt idx="4698">
                  <c:v>16</c:v>
                </c:pt>
                <c:pt idx="4699">
                  <c:v>16</c:v>
                </c:pt>
                <c:pt idx="4700">
                  <c:v>16</c:v>
                </c:pt>
                <c:pt idx="4701">
                  <c:v>16</c:v>
                </c:pt>
                <c:pt idx="4702">
                  <c:v>16</c:v>
                </c:pt>
                <c:pt idx="4703">
                  <c:v>16</c:v>
                </c:pt>
                <c:pt idx="4704">
                  <c:v>16</c:v>
                </c:pt>
                <c:pt idx="4705">
                  <c:v>16</c:v>
                </c:pt>
                <c:pt idx="4706">
                  <c:v>16</c:v>
                </c:pt>
                <c:pt idx="4707">
                  <c:v>15</c:v>
                </c:pt>
                <c:pt idx="4708">
                  <c:v>15</c:v>
                </c:pt>
                <c:pt idx="4709">
                  <c:v>14</c:v>
                </c:pt>
                <c:pt idx="4710">
                  <c:v>15</c:v>
                </c:pt>
                <c:pt idx="4711">
                  <c:v>15</c:v>
                </c:pt>
                <c:pt idx="4712">
                  <c:v>16</c:v>
                </c:pt>
                <c:pt idx="4713">
                  <c:v>16</c:v>
                </c:pt>
                <c:pt idx="4714">
                  <c:v>16</c:v>
                </c:pt>
                <c:pt idx="4715">
                  <c:v>16</c:v>
                </c:pt>
                <c:pt idx="4716">
                  <c:v>16</c:v>
                </c:pt>
                <c:pt idx="4717">
                  <c:v>16</c:v>
                </c:pt>
                <c:pt idx="4718">
                  <c:v>16</c:v>
                </c:pt>
                <c:pt idx="4719">
                  <c:v>16</c:v>
                </c:pt>
                <c:pt idx="4720">
                  <c:v>16</c:v>
                </c:pt>
                <c:pt idx="4721">
                  <c:v>16</c:v>
                </c:pt>
                <c:pt idx="4722">
                  <c:v>16</c:v>
                </c:pt>
                <c:pt idx="4723">
                  <c:v>16</c:v>
                </c:pt>
                <c:pt idx="4724">
                  <c:v>16</c:v>
                </c:pt>
                <c:pt idx="4725">
                  <c:v>16</c:v>
                </c:pt>
                <c:pt idx="4726">
                  <c:v>16</c:v>
                </c:pt>
                <c:pt idx="4727">
                  <c:v>16</c:v>
                </c:pt>
                <c:pt idx="4728">
                  <c:v>16</c:v>
                </c:pt>
                <c:pt idx="4729">
                  <c:v>16</c:v>
                </c:pt>
                <c:pt idx="4730">
                  <c:v>16</c:v>
                </c:pt>
                <c:pt idx="4731">
                  <c:v>15</c:v>
                </c:pt>
                <c:pt idx="4732">
                  <c:v>16</c:v>
                </c:pt>
                <c:pt idx="4733">
                  <c:v>16</c:v>
                </c:pt>
                <c:pt idx="4734">
                  <c:v>16</c:v>
                </c:pt>
                <c:pt idx="4735">
                  <c:v>16</c:v>
                </c:pt>
                <c:pt idx="4736">
                  <c:v>16</c:v>
                </c:pt>
                <c:pt idx="4737">
                  <c:v>16</c:v>
                </c:pt>
                <c:pt idx="4738">
                  <c:v>16</c:v>
                </c:pt>
                <c:pt idx="4739">
                  <c:v>16</c:v>
                </c:pt>
                <c:pt idx="4740">
                  <c:v>16</c:v>
                </c:pt>
                <c:pt idx="4741">
                  <c:v>16</c:v>
                </c:pt>
                <c:pt idx="4742">
                  <c:v>16</c:v>
                </c:pt>
                <c:pt idx="4743">
                  <c:v>16</c:v>
                </c:pt>
                <c:pt idx="4744">
                  <c:v>16</c:v>
                </c:pt>
                <c:pt idx="4745">
                  <c:v>16</c:v>
                </c:pt>
                <c:pt idx="4746">
                  <c:v>16</c:v>
                </c:pt>
                <c:pt idx="4747">
                  <c:v>15</c:v>
                </c:pt>
                <c:pt idx="4748">
                  <c:v>15</c:v>
                </c:pt>
                <c:pt idx="4749">
                  <c:v>15</c:v>
                </c:pt>
                <c:pt idx="4750">
                  <c:v>15</c:v>
                </c:pt>
                <c:pt idx="4751">
                  <c:v>15</c:v>
                </c:pt>
                <c:pt idx="4752">
                  <c:v>16</c:v>
                </c:pt>
                <c:pt idx="4753">
                  <c:v>15</c:v>
                </c:pt>
                <c:pt idx="4754">
                  <c:v>15</c:v>
                </c:pt>
                <c:pt idx="4755">
                  <c:v>15</c:v>
                </c:pt>
                <c:pt idx="4756">
                  <c:v>16</c:v>
                </c:pt>
                <c:pt idx="4757">
                  <c:v>16</c:v>
                </c:pt>
                <c:pt idx="4758">
                  <c:v>16</c:v>
                </c:pt>
                <c:pt idx="4759">
                  <c:v>16</c:v>
                </c:pt>
                <c:pt idx="4760">
                  <c:v>16</c:v>
                </c:pt>
                <c:pt idx="4761">
                  <c:v>16</c:v>
                </c:pt>
                <c:pt idx="4762">
                  <c:v>16</c:v>
                </c:pt>
                <c:pt idx="4763">
                  <c:v>16</c:v>
                </c:pt>
                <c:pt idx="4764">
                  <c:v>16</c:v>
                </c:pt>
                <c:pt idx="4765">
                  <c:v>16</c:v>
                </c:pt>
                <c:pt idx="4766">
                  <c:v>16</c:v>
                </c:pt>
                <c:pt idx="4767">
                  <c:v>16</c:v>
                </c:pt>
                <c:pt idx="4768">
                  <c:v>16</c:v>
                </c:pt>
                <c:pt idx="4769">
                  <c:v>16</c:v>
                </c:pt>
                <c:pt idx="4770">
                  <c:v>16</c:v>
                </c:pt>
                <c:pt idx="4771">
                  <c:v>15</c:v>
                </c:pt>
                <c:pt idx="4772">
                  <c:v>15</c:v>
                </c:pt>
                <c:pt idx="4773">
                  <c:v>15</c:v>
                </c:pt>
                <c:pt idx="4774">
                  <c:v>15</c:v>
                </c:pt>
                <c:pt idx="4775">
                  <c:v>15</c:v>
                </c:pt>
                <c:pt idx="4776">
                  <c:v>15</c:v>
                </c:pt>
                <c:pt idx="4777">
                  <c:v>15</c:v>
                </c:pt>
                <c:pt idx="4778">
                  <c:v>15</c:v>
                </c:pt>
                <c:pt idx="4779">
                  <c:v>15</c:v>
                </c:pt>
                <c:pt idx="4780">
                  <c:v>15</c:v>
                </c:pt>
                <c:pt idx="4781">
                  <c:v>15</c:v>
                </c:pt>
                <c:pt idx="4782">
                  <c:v>15</c:v>
                </c:pt>
                <c:pt idx="4783">
                  <c:v>15</c:v>
                </c:pt>
                <c:pt idx="4784">
                  <c:v>15</c:v>
                </c:pt>
                <c:pt idx="4785">
                  <c:v>15</c:v>
                </c:pt>
                <c:pt idx="4786">
                  <c:v>15</c:v>
                </c:pt>
                <c:pt idx="4787">
                  <c:v>15</c:v>
                </c:pt>
                <c:pt idx="4788">
                  <c:v>15</c:v>
                </c:pt>
                <c:pt idx="4789">
                  <c:v>15</c:v>
                </c:pt>
                <c:pt idx="4790">
                  <c:v>15</c:v>
                </c:pt>
                <c:pt idx="4791">
                  <c:v>15</c:v>
                </c:pt>
                <c:pt idx="4792">
                  <c:v>15</c:v>
                </c:pt>
                <c:pt idx="4793">
                  <c:v>15</c:v>
                </c:pt>
                <c:pt idx="4794">
                  <c:v>15</c:v>
                </c:pt>
                <c:pt idx="4795">
                  <c:v>15</c:v>
                </c:pt>
                <c:pt idx="4796">
                  <c:v>15</c:v>
                </c:pt>
                <c:pt idx="4797">
                  <c:v>15</c:v>
                </c:pt>
                <c:pt idx="4798">
                  <c:v>15</c:v>
                </c:pt>
                <c:pt idx="4799">
                  <c:v>15</c:v>
                </c:pt>
                <c:pt idx="4800">
                  <c:v>15</c:v>
                </c:pt>
                <c:pt idx="4801">
                  <c:v>15</c:v>
                </c:pt>
                <c:pt idx="4802">
                  <c:v>15</c:v>
                </c:pt>
                <c:pt idx="4803">
                  <c:v>15</c:v>
                </c:pt>
                <c:pt idx="4804">
                  <c:v>15</c:v>
                </c:pt>
                <c:pt idx="4805">
                  <c:v>15</c:v>
                </c:pt>
                <c:pt idx="4806">
                  <c:v>15</c:v>
                </c:pt>
                <c:pt idx="4807">
                  <c:v>15</c:v>
                </c:pt>
                <c:pt idx="4808">
                  <c:v>15</c:v>
                </c:pt>
                <c:pt idx="4809">
                  <c:v>15</c:v>
                </c:pt>
                <c:pt idx="4810">
                  <c:v>15</c:v>
                </c:pt>
                <c:pt idx="4811">
                  <c:v>15</c:v>
                </c:pt>
                <c:pt idx="4812">
                  <c:v>15</c:v>
                </c:pt>
                <c:pt idx="4813">
                  <c:v>15</c:v>
                </c:pt>
                <c:pt idx="4814">
                  <c:v>15</c:v>
                </c:pt>
                <c:pt idx="4815">
                  <c:v>15</c:v>
                </c:pt>
                <c:pt idx="4816">
                  <c:v>15</c:v>
                </c:pt>
                <c:pt idx="4817">
                  <c:v>15</c:v>
                </c:pt>
                <c:pt idx="4818">
                  <c:v>15</c:v>
                </c:pt>
                <c:pt idx="4819">
                  <c:v>15</c:v>
                </c:pt>
                <c:pt idx="4820">
                  <c:v>15</c:v>
                </c:pt>
                <c:pt idx="4821">
                  <c:v>15</c:v>
                </c:pt>
                <c:pt idx="4822">
                  <c:v>15</c:v>
                </c:pt>
                <c:pt idx="4823">
                  <c:v>15</c:v>
                </c:pt>
                <c:pt idx="4824">
                  <c:v>15</c:v>
                </c:pt>
                <c:pt idx="4825">
                  <c:v>15</c:v>
                </c:pt>
                <c:pt idx="4826">
                  <c:v>14</c:v>
                </c:pt>
                <c:pt idx="4827">
                  <c:v>14</c:v>
                </c:pt>
                <c:pt idx="4828">
                  <c:v>15</c:v>
                </c:pt>
                <c:pt idx="4829">
                  <c:v>15</c:v>
                </c:pt>
                <c:pt idx="4830">
                  <c:v>16</c:v>
                </c:pt>
                <c:pt idx="4831">
                  <c:v>15</c:v>
                </c:pt>
                <c:pt idx="4832">
                  <c:v>16</c:v>
                </c:pt>
                <c:pt idx="4833">
                  <c:v>15</c:v>
                </c:pt>
                <c:pt idx="4834">
                  <c:v>16</c:v>
                </c:pt>
                <c:pt idx="4835">
                  <c:v>16</c:v>
                </c:pt>
                <c:pt idx="4836">
                  <c:v>16</c:v>
                </c:pt>
                <c:pt idx="4837">
                  <c:v>16</c:v>
                </c:pt>
                <c:pt idx="4838">
                  <c:v>16</c:v>
                </c:pt>
                <c:pt idx="4839">
                  <c:v>16</c:v>
                </c:pt>
                <c:pt idx="4840">
                  <c:v>15</c:v>
                </c:pt>
                <c:pt idx="4841">
                  <c:v>15</c:v>
                </c:pt>
                <c:pt idx="4842">
                  <c:v>16</c:v>
                </c:pt>
                <c:pt idx="4843">
                  <c:v>16</c:v>
                </c:pt>
                <c:pt idx="4844">
                  <c:v>16</c:v>
                </c:pt>
                <c:pt idx="4845">
                  <c:v>16</c:v>
                </c:pt>
                <c:pt idx="4846">
                  <c:v>16</c:v>
                </c:pt>
                <c:pt idx="4847">
                  <c:v>15</c:v>
                </c:pt>
                <c:pt idx="4848">
                  <c:v>16</c:v>
                </c:pt>
                <c:pt idx="4849">
                  <c:v>15</c:v>
                </c:pt>
                <c:pt idx="4850">
                  <c:v>15</c:v>
                </c:pt>
                <c:pt idx="4851">
                  <c:v>15</c:v>
                </c:pt>
                <c:pt idx="4852">
                  <c:v>15</c:v>
                </c:pt>
                <c:pt idx="4853">
                  <c:v>16</c:v>
                </c:pt>
                <c:pt idx="4854">
                  <c:v>16</c:v>
                </c:pt>
                <c:pt idx="4855">
                  <c:v>16</c:v>
                </c:pt>
                <c:pt idx="4856">
                  <c:v>16</c:v>
                </c:pt>
                <c:pt idx="4857">
                  <c:v>16</c:v>
                </c:pt>
                <c:pt idx="4858">
                  <c:v>16</c:v>
                </c:pt>
                <c:pt idx="4859">
                  <c:v>16</c:v>
                </c:pt>
                <c:pt idx="4860">
                  <c:v>16</c:v>
                </c:pt>
                <c:pt idx="4861">
                  <c:v>16</c:v>
                </c:pt>
                <c:pt idx="4862">
                  <c:v>16</c:v>
                </c:pt>
                <c:pt idx="4863">
                  <c:v>16</c:v>
                </c:pt>
                <c:pt idx="4864">
                  <c:v>16</c:v>
                </c:pt>
                <c:pt idx="4865">
                  <c:v>16</c:v>
                </c:pt>
                <c:pt idx="4866">
                  <c:v>16</c:v>
                </c:pt>
                <c:pt idx="4867">
                  <c:v>16</c:v>
                </c:pt>
                <c:pt idx="4868">
                  <c:v>16</c:v>
                </c:pt>
                <c:pt idx="4869">
                  <c:v>16</c:v>
                </c:pt>
                <c:pt idx="4870">
                  <c:v>16</c:v>
                </c:pt>
                <c:pt idx="4871">
                  <c:v>16</c:v>
                </c:pt>
                <c:pt idx="4872">
                  <c:v>16</c:v>
                </c:pt>
                <c:pt idx="4873">
                  <c:v>16</c:v>
                </c:pt>
                <c:pt idx="4874">
                  <c:v>16</c:v>
                </c:pt>
                <c:pt idx="4875">
                  <c:v>16</c:v>
                </c:pt>
                <c:pt idx="4876">
                  <c:v>16</c:v>
                </c:pt>
                <c:pt idx="4877">
                  <c:v>16</c:v>
                </c:pt>
                <c:pt idx="4878">
                  <c:v>16</c:v>
                </c:pt>
                <c:pt idx="4879">
                  <c:v>16</c:v>
                </c:pt>
                <c:pt idx="4880">
                  <c:v>16</c:v>
                </c:pt>
                <c:pt idx="4881">
                  <c:v>16</c:v>
                </c:pt>
                <c:pt idx="4882">
                  <c:v>16</c:v>
                </c:pt>
                <c:pt idx="4883">
                  <c:v>16</c:v>
                </c:pt>
                <c:pt idx="4884">
                  <c:v>15</c:v>
                </c:pt>
                <c:pt idx="4885">
                  <c:v>15</c:v>
                </c:pt>
                <c:pt idx="4886">
                  <c:v>15</c:v>
                </c:pt>
                <c:pt idx="4887">
                  <c:v>15</c:v>
                </c:pt>
                <c:pt idx="4888">
                  <c:v>15</c:v>
                </c:pt>
                <c:pt idx="4889">
                  <c:v>15</c:v>
                </c:pt>
                <c:pt idx="4890">
                  <c:v>15</c:v>
                </c:pt>
                <c:pt idx="4891">
                  <c:v>15</c:v>
                </c:pt>
                <c:pt idx="4892">
                  <c:v>15</c:v>
                </c:pt>
                <c:pt idx="4893">
                  <c:v>15</c:v>
                </c:pt>
                <c:pt idx="4894">
                  <c:v>16</c:v>
                </c:pt>
                <c:pt idx="4895">
                  <c:v>15</c:v>
                </c:pt>
                <c:pt idx="4896">
                  <c:v>16</c:v>
                </c:pt>
                <c:pt idx="4897">
                  <c:v>16</c:v>
                </c:pt>
                <c:pt idx="4898">
                  <c:v>16</c:v>
                </c:pt>
                <c:pt idx="4899">
                  <c:v>16</c:v>
                </c:pt>
                <c:pt idx="4900">
                  <c:v>15</c:v>
                </c:pt>
                <c:pt idx="4901">
                  <c:v>16</c:v>
                </c:pt>
                <c:pt idx="4902">
                  <c:v>16</c:v>
                </c:pt>
                <c:pt idx="4903">
                  <c:v>16</c:v>
                </c:pt>
                <c:pt idx="4904">
                  <c:v>16</c:v>
                </c:pt>
                <c:pt idx="4905">
                  <c:v>16</c:v>
                </c:pt>
                <c:pt idx="4906">
                  <c:v>16</c:v>
                </c:pt>
                <c:pt idx="4907">
                  <c:v>16</c:v>
                </c:pt>
                <c:pt idx="4908">
                  <c:v>16</c:v>
                </c:pt>
                <c:pt idx="4909">
                  <c:v>16</c:v>
                </c:pt>
                <c:pt idx="4910">
                  <c:v>15</c:v>
                </c:pt>
                <c:pt idx="4911">
                  <c:v>15</c:v>
                </c:pt>
                <c:pt idx="4912">
                  <c:v>15</c:v>
                </c:pt>
                <c:pt idx="4913">
                  <c:v>15</c:v>
                </c:pt>
                <c:pt idx="4914">
                  <c:v>15</c:v>
                </c:pt>
                <c:pt idx="4915">
                  <c:v>15</c:v>
                </c:pt>
                <c:pt idx="4916">
                  <c:v>15</c:v>
                </c:pt>
                <c:pt idx="4917">
                  <c:v>15</c:v>
                </c:pt>
                <c:pt idx="4918">
                  <c:v>15</c:v>
                </c:pt>
                <c:pt idx="4919">
                  <c:v>15</c:v>
                </c:pt>
                <c:pt idx="4920">
                  <c:v>15</c:v>
                </c:pt>
                <c:pt idx="4921">
                  <c:v>15</c:v>
                </c:pt>
                <c:pt idx="4922">
                  <c:v>15</c:v>
                </c:pt>
                <c:pt idx="4923">
                  <c:v>15</c:v>
                </c:pt>
                <c:pt idx="4924">
                  <c:v>15</c:v>
                </c:pt>
                <c:pt idx="4925">
                  <c:v>15</c:v>
                </c:pt>
                <c:pt idx="4926">
                  <c:v>15</c:v>
                </c:pt>
                <c:pt idx="4927">
                  <c:v>15</c:v>
                </c:pt>
                <c:pt idx="4928">
                  <c:v>15</c:v>
                </c:pt>
                <c:pt idx="4929">
                  <c:v>15</c:v>
                </c:pt>
                <c:pt idx="4930">
                  <c:v>15</c:v>
                </c:pt>
                <c:pt idx="4931">
                  <c:v>15</c:v>
                </c:pt>
                <c:pt idx="4932">
                  <c:v>15</c:v>
                </c:pt>
                <c:pt idx="4933">
                  <c:v>15</c:v>
                </c:pt>
                <c:pt idx="4934">
                  <c:v>15</c:v>
                </c:pt>
                <c:pt idx="4935">
                  <c:v>15</c:v>
                </c:pt>
                <c:pt idx="4936">
                  <c:v>15</c:v>
                </c:pt>
                <c:pt idx="4937">
                  <c:v>15</c:v>
                </c:pt>
                <c:pt idx="4938">
                  <c:v>15</c:v>
                </c:pt>
                <c:pt idx="4939">
                  <c:v>15</c:v>
                </c:pt>
                <c:pt idx="4940">
                  <c:v>15</c:v>
                </c:pt>
                <c:pt idx="4941">
                  <c:v>15</c:v>
                </c:pt>
                <c:pt idx="4942">
                  <c:v>15</c:v>
                </c:pt>
                <c:pt idx="4943">
                  <c:v>15</c:v>
                </c:pt>
                <c:pt idx="4944">
                  <c:v>15</c:v>
                </c:pt>
                <c:pt idx="4945">
                  <c:v>15</c:v>
                </c:pt>
                <c:pt idx="4946">
                  <c:v>15</c:v>
                </c:pt>
                <c:pt idx="4947">
                  <c:v>15</c:v>
                </c:pt>
                <c:pt idx="4948">
                  <c:v>15</c:v>
                </c:pt>
                <c:pt idx="4949">
                  <c:v>15</c:v>
                </c:pt>
                <c:pt idx="4950">
                  <c:v>15</c:v>
                </c:pt>
                <c:pt idx="4951">
                  <c:v>15</c:v>
                </c:pt>
                <c:pt idx="4952">
                  <c:v>16</c:v>
                </c:pt>
                <c:pt idx="4953">
                  <c:v>16</c:v>
                </c:pt>
                <c:pt idx="4954">
                  <c:v>15</c:v>
                </c:pt>
                <c:pt idx="4955">
                  <c:v>15</c:v>
                </c:pt>
                <c:pt idx="4956">
                  <c:v>15</c:v>
                </c:pt>
                <c:pt idx="4957">
                  <c:v>15</c:v>
                </c:pt>
                <c:pt idx="4958">
                  <c:v>14</c:v>
                </c:pt>
                <c:pt idx="4959">
                  <c:v>14</c:v>
                </c:pt>
                <c:pt idx="4960">
                  <c:v>15</c:v>
                </c:pt>
                <c:pt idx="4961">
                  <c:v>15</c:v>
                </c:pt>
                <c:pt idx="4962">
                  <c:v>15</c:v>
                </c:pt>
                <c:pt idx="4963">
                  <c:v>15</c:v>
                </c:pt>
                <c:pt idx="4964">
                  <c:v>15</c:v>
                </c:pt>
                <c:pt idx="4965">
                  <c:v>15</c:v>
                </c:pt>
                <c:pt idx="4966">
                  <c:v>15</c:v>
                </c:pt>
                <c:pt idx="4967">
                  <c:v>15</c:v>
                </c:pt>
                <c:pt idx="4968">
                  <c:v>15</c:v>
                </c:pt>
                <c:pt idx="4969">
                  <c:v>15</c:v>
                </c:pt>
                <c:pt idx="4970">
                  <c:v>15</c:v>
                </c:pt>
                <c:pt idx="4971">
                  <c:v>15</c:v>
                </c:pt>
                <c:pt idx="4972">
                  <c:v>15</c:v>
                </c:pt>
                <c:pt idx="4973">
                  <c:v>15</c:v>
                </c:pt>
                <c:pt idx="4974">
                  <c:v>16</c:v>
                </c:pt>
                <c:pt idx="4975">
                  <c:v>15</c:v>
                </c:pt>
                <c:pt idx="4976">
                  <c:v>15</c:v>
                </c:pt>
                <c:pt idx="4977">
                  <c:v>15</c:v>
                </c:pt>
                <c:pt idx="4978">
                  <c:v>15</c:v>
                </c:pt>
                <c:pt idx="4979">
                  <c:v>15</c:v>
                </c:pt>
                <c:pt idx="4980">
                  <c:v>15</c:v>
                </c:pt>
                <c:pt idx="4981">
                  <c:v>15</c:v>
                </c:pt>
                <c:pt idx="4982">
                  <c:v>15</c:v>
                </c:pt>
                <c:pt idx="4983">
                  <c:v>15</c:v>
                </c:pt>
                <c:pt idx="4984">
                  <c:v>15</c:v>
                </c:pt>
                <c:pt idx="4985">
                  <c:v>15</c:v>
                </c:pt>
                <c:pt idx="4986">
                  <c:v>15</c:v>
                </c:pt>
                <c:pt idx="4987">
                  <c:v>15</c:v>
                </c:pt>
                <c:pt idx="4988">
                  <c:v>15</c:v>
                </c:pt>
                <c:pt idx="4989">
                  <c:v>15</c:v>
                </c:pt>
                <c:pt idx="4990">
                  <c:v>15</c:v>
                </c:pt>
                <c:pt idx="4991">
                  <c:v>15</c:v>
                </c:pt>
                <c:pt idx="4992">
                  <c:v>15</c:v>
                </c:pt>
                <c:pt idx="4993">
                  <c:v>15</c:v>
                </c:pt>
                <c:pt idx="4994">
                  <c:v>15</c:v>
                </c:pt>
                <c:pt idx="4995">
                  <c:v>15</c:v>
                </c:pt>
                <c:pt idx="4996">
                  <c:v>15</c:v>
                </c:pt>
                <c:pt idx="4997">
                  <c:v>15</c:v>
                </c:pt>
                <c:pt idx="4998">
                  <c:v>15</c:v>
                </c:pt>
                <c:pt idx="4999">
                  <c:v>15</c:v>
                </c:pt>
                <c:pt idx="5000">
                  <c:v>15</c:v>
                </c:pt>
                <c:pt idx="5001">
                  <c:v>15</c:v>
                </c:pt>
                <c:pt idx="5002">
                  <c:v>15</c:v>
                </c:pt>
                <c:pt idx="5003">
                  <c:v>15</c:v>
                </c:pt>
                <c:pt idx="5004">
                  <c:v>15</c:v>
                </c:pt>
                <c:pt idx="5005">
                  <c:v>15</c:v>
                </c:pt>
                <c:pt idx="5006">
                  <c:v>15</c:v>
                </c:pt>
                <c:pt idx="5007">
                  <c:v>15</c:v>
                </c:pt>
                <c:pt idx="5008">
                  <c:v>15</c:v>
                </c:pt>
                <c:pt idx="5009">
                  <c:v>15</c:v>
                </c:pt>
                <c:pt idx="5010">
                  <c:v>15</c:v>
                </c:pt>
                <c:pt idx="5011">
                  <c:v>15</c:v>
                </c:pt>
                <c:pt idx="5012">
                  <c:v>15</c:v>
                </c:pt>
                <c:pt idx="5013">
                  <c:v>15</c:v>
                </c:pt>
                <c:pt idx="5014">
                  <c:v>15</c:v>
                </c:pt>
                <c:pt idx="5015">
                  <c:v>15</c:v>
                </c:pt>
                <c:pt idx="5016">
                  <c:v>15</c:v>
                </c:pt>
                <c:pt idx="5017">
                  <c:v>15</c:v>
                </c:pt>
                <c:pt idx="5018">
                  <c:v>15</c:v>
                </c:pt>
                <c:pt idx="5019">
                  <c:v>15</c:v>
                </c:pt>
                <c:pt idx="5020">
                  <c:v>15</c:v>
                </c:pt>
                <c:pt idx="5021">
                  <c:v>15</c:v>
                </c:pt>
                <c:pt idx="5022">
                  <c:v>15</c:v>
                </c:pt>
                <c:pt idx="5023">
                  <c:v>15</c:v>
                </c:pt>
                <c:pt idx="5024">
                  <c:v>15</c:v>
                </c:pt>
                <c:pt idx="5025">
                  <c:v>15</c:v>
                </c:pt>
                <c:pt idx="5026">
                  <c:v>15</c:v>
                </c:pt>
                <c:pt idx="5027">
                  <c:v>15</c:v>
                </c:pt>
                <c:pt idx="5028">
                  <c:v>15</c:v>
                </c:pt>
                <c:pt idx="5029">
                  <c:v>16</c:v>
                </c:pt>
                <c:pt idx="5030">
                  <c:v>16</c:v>
                </c:pt>
                <c:pt idx="5031">
                  <c:v>15</c:v>
                </c:pt>
                <c:pt idx="5032">
                  <c:v>16</c:v>
                </c:pt>
                <c:pt idx="5033">
                  <c:v>16</c:v>
                </c:pt>
                <c:pt idx="5034">
                  <c:v>15</c:v>
                </c:pt>
                <c:pt idx="5035">
                  <c:v>15</c:v>
                </c:pt>
                <c:pt idx="5036">
                  <c:v>15</c:v>
                </c:pt>
                <c:pt idx="5037">
                  <c:v>15</c:v>
                </c:pt>
                <c:pt idx="5038">
                  <c:v>15</c:v>
                </c:pt>
                <c:pt idx="5039">
                  <c:v>15</c:v>
                </c:pt>
                <c:pt idx="5040">
                  <c:v>16</c:v>
                </c:pt>
                <c:pt idx="5041">
                  <c:v>16</c:v>
                </c:pt>
                <c:pt idx="5042">
                  <c:v>15</c:v>
                </c:pt>
                <c:pt idx="5043">
                  <c:v>15</c:v>
                </c:pt>
                <c:pt idx="5044">
                  <c:v>15</c:v>
                </c:pt>
                <c:pt idx="5045">
                  <c:v>15</c:v>
                </c:pt>
                <c:pt idx="5046">
                  <c:v>15</c:v>
                </c:pt>
                <c:pt idx="5047">
                  <c:v>15</c:v>
                </c:pt>
                <c:pt idx="5048">
                  <c:v>15</c:v>
                </c:pt>
                <c:pt idx="5049">
                  <c:v>15</c:v>
                </c:pt>
                <c:pt idx="5050">
                  <c:v>15</c:v>
                </c:pt>
                <c:pt idx="5051">
                  <c:v>15</c:v>
                </c:pt>
                <c:pt idx="5052">
                  <c:v>15</c:v>
                </c:pt>
                <c:pt idx="5053">
                  <c:v>15</c:v>
                </c:pt>
                <c:pt idx="5054">
                  <c:v>15</c:v>
                </c:pt>
                <c:pt idx="5055">
                  <c:v>14</c:v>
                </c:pt>
                <c:pt idx="5056">
                  <c:v>14</c:v>
                </c:pt>
                <c:pt idx="5057">
                  <c:v>15</c:v>
                </c:pt>
                <c:pt idx="5058">
                  <c:v>15</c:v>
                </c:pt>
                <c:pt idx="5059">
                  <c:v>15</c:v>
                </c:pt>
                <c:pt idx="5060">
                  <c:v>15</c:v>
                </c:pt>
                <c:pt idx="5061">
                  <c:v>16</c:v>
                </c:pt>
                <c:pt idx="5062">
                  <c:v>16</c:v>
                </c:pt>
                <c:pt idx="5063">
                  <c:v>16</c:v>
                </c:pt>
                <c:pt idx="5064">
                  <c:v>15</c:v>
                </c:pt>
                <c:pt idx="5065">
                  <c:v>14</c:v>
                </c:pt>
                <c:pt idx="5066">
                  <c:v>15</c:v>
                </c:pt>
                <c:pt idx="5067">
                  <c:v>15</c:v>
                </c:pt>
                <c:pt idx="5068">
                  <c:v>15</c:v>
                </c:pt>
                <c:pt idx="5069">
                  <c:v>15</c:v>
                </c:pt>
                <c:pt idx="5070">
                  <c:v>15</c:v>
                </c:pt>
                <c:pt idx="5071">
                  <c:v>16</c:v>
                </c:pt>
                <c:pt idx="5072">
                  <c:v>15</c:v>
                </c:pt>
                <c:pt idx="5073">
                  <c:v>16</c:v>
                </c:pt>
                <c:pt idx="5074">
                  <c:v>15</c:v>
                </c:pt>
                <c:pt idx="5075">
                  <c:v>16</c:v>
                </c:pt>
                <c:pt idx="5076">
                  <c:v>15</c:v>
                </c:pt>
                <c:pt idx="5077">
                  <c:v>16</c:v>
                </c:pt>
                <c:pt idx="5078">
                  <c:v>15</c:v>
                </c:pt>
                <c:pt idx="5079">
                  <c:v>16</c:v>
                </c:pt>
                <c:pt idx="5080">
                  <c:v>15</c:v>
                </c:pt>
                <c:pt idx="5081">
                  <c:v>16</c:v>
                </c:pt>
                <c:pt idx="5082">
                  <c:v>15</c:v>
                </c:pt>
                <c:pt idx="5083">
                  <c:v>16</c:v>
                </c:pt>
                <c:pt idx="5084">
                  <c:v>16</c:v>
                </c:pt>
                <c:pt idx="5085">
                  <c:v>16</c:v>
                </c:pt>
                <c:pt idx="5086">
                  <c:v>15</c:v>
                </c:pt>
                <c:pt idx="5087">
                  <c:v>16</c:v>
                </c:pt>
                <c:pt idx="5088">
                  <c:v>15</c:v>
                </c:pt>
                <c:pt idx="5089">
                  <c:v>16</c:v>
                </c:pt>
                <c:pt idx="5090">
                  <c:v>15</c:v>
                </c:pt>
                <c:pt idx="5091">
                  <c:v>16</c:v>
                </c:pt>
                <c:pt idx="5092">
                  <c:v>15</c:v>
                </c:pt>
                <c:pt idx="5093">
                  <c:v>16</c:v>
                </c:pt>
                <c:pt idx="5094">
                  <c:v>15</c:v>
                </c:pt>
                <c:pt idx="5095">
                  <c:v>16</c:v>
                </c:pt>
                <c:pt idx="5096">
                  <c:v>15</c:v>
                </c:pt>
                <c:pt idx="5097">
                  <c:v>15</c:v>
                </c:pt>
                <c:pt idx="5098">
                  <c:v>15</c:v>
                </c:pt>
                <c:pt idx="5099">
                  <c:v>15</c:v>
                </c:pt>
                <c:pt idx="5100">
                  <c:v>15</c:v>
                </c:pt>
                <c:pt idx="5101">
                  <c:v>15</c:v>
                </c:pt>
                <c:pt idx="5102">
                  <c:v>15</c:v>
                </c:pt>
                <c:pt idx="5103">
                  <c:v>15</c:v>
                </c:pt>
                <c:pt idx="5104">
                  <c:v>15</c:v>
                </c:pt>
                <c:pt idx="5105">
                  <c:v>15</c:v>
                </c:pt>
                <c:pt idx="5106">
                  <c:v>16</c:v>
                </c:pt>
                <c:pt idx="5107">
                  <c:v>16</c:v>
                </c:pt>
                <c:pt idx="5108">
                  <c:v>15</c:v>
                </c:pt>
                <c:pt idx="5109">
                  <c:v>15</c:v>
                </c:pt>
                <c:pt idx="5110">
                  <c:v>15</c:v>
                </c:pt>
                <c:pt idx="5111">
                  <c:v>15</c:v>
                </c:pt>
                <c:pt idx="5112">
                  <c:v>15</c:v>
                </c:pt>
                <c:pt idx="5113">
                  <c:v>15</c:v>
                </c:pt>
                <c:pt idx="5114">
                  <c:v>15</c:v>
                </c:pt>
                <c:pt idx="5115">
                  <c:v>15</c:v>
                </c:pt>
                <c:pt idx="5116">
                  <c:v>15</c:v>
                </c:pt>
                <c:pt idx="5117">
                  <c:v>15</c:v>
                </c:pt>
                <c:pt idx="5118">
                  <c:v>15</c:v>
                </c:pt>
                <c:pt idx="5119">
                  <c:v>15</c:v>
                </c:pt>
                <c:pt idx="5120">
                  <c:v>15</c:v>
                </c:pt>
                <c:pt idx="5121">
                  <c:v>15</c:v>
                </c:pt>
                <c:pt idx="5122">
                  <c:v>15</c:v>
                </c:pt>
                <c:pt idx="5123">
                  <c:v>15</c:v>
                </c:pt>
                <c:pt idx="5124">
                  <c:v>15</c:v>
                </c:pt>
                <c:pt idx="5125">
                  <c:v>15</c:v>
                </c:pt>
                <c:pt idx="5126">
                  <c:v>15</c:v>
                </c:pt>
                <c:pt idx="5127">
                  <c:v>15</c:v>
                </c:pt>
                <c:pt idx="5128">
                  <c:v>15</c:v>
                </c:pt>
                <c:pt idx="5129">
                  <c:v>15</c:v>
                </c:pt>
                <c:pt idx="5130">
                  <c:v>15</c:v>
                </c:pt>
                <c:pt idx="5131">
                  <c:v>15</c:v>
                </c:pt>
                <c:pt idx="5132">
                  <c:v>15</c:v>
                </c:pt>
                <c:pt idx="5133">
                  <c:v>15</c:v>
                </c:pt>
                <c:pt idx="5134">
                  <c:v>15</c:v>
                </c:pt>
                <c:pt idx="5135">
                  <c:v>15</c:v>
                </c:pt>
                <c:pt idx="5136">
                  <c:v>15</c:v>
                </c:pt>
                <c:pt idx="5137">
                  <c:v>15</c:v>
                </c:pt>
                <c:pt idx="5138">
                  <c:v>15</c:v>
                </c:pt>
                <c:pt idx="5139">
                  <c:v>15</c:v>
                </c:pt>
                <c:pt idx="5140">
                  <c:v>15</c:v>
                </c:pt>
                <c:pt idx="5141">
                  <c:v>15</c:v>
                </c:pt>
                <c:pt idx="5142">
                  <c:v>15</c:v>
                </c:pt>
                <c:pt idx="5143">
                  <c:v>15</c:v>
                </c:pt>
                <c:pt idx="5144">
                  <c:v>14</c:v>
                </c:pt>
                <c:pt idx="5145">
                  <c:v>14</c:v>
                </c:pt>
                <c:pt idx="5146">
                  <c:v>14</c:v>
                </c:pt>
                <c:pt idx="5147">
                  <c:v>15</c:v>
                </c:pt>
                <c:pt idx="5148">
                  <c:v>15</c:v>
                </c:pt>
                <c:pt idx="5149">
                  <c:v>15</c:v>
                </c:pt>
                <c:pt idx="5150">
                  <c:v>15</c:v>
                </c:pt>
                <c:pt idx="5151">
                  <c:v>15</c:v>
                </c:pt>
                <c:pt idx="5152">
                  <c:v>15</c:v>
                </c:pt>
                <c:pt idx="5153">
                  <c:v>15</c:v>
                </c:pt>
                <c:pt idx="5154">
                  <c:v>15</c:v>
                </c:pt>
                <c:pt idx="5155">
                  <c:v>15</c:v>
                </c:pt>
                <c:pt idx="5156">
                  <c:v>15</c:v>
                </c:pt>
                <c:pt idx="5157">
                  <c:v>15</c:v>
                </c:pt>
                <c:pt idx="5158">
                  <c:v>15</c:v>
                </c:pt>
                <c:pt idx="5159">
                  <c:v>15</c:v>
                </c:pt>
                <c:pt idx="5160">
                  <c:v>15</c:v>
                </c:pt>
                <c:pt idx="5161">
                  <c:v>15</c:v>
                </c:pt>
                <c:pt idx="5162">
                  <c:v>15</c:v>
                </c:pt>
                <c:pt idx="5163">
                  <c:v>15</c:v>
                </c:pt>
                <c:pt idx="5164">
                  <c:v>15</c:v>
                </c:pt>
                <c:pt idx="5165">
                  <c:v>15</c:v>
                </c:pt>
                <c:pt idx="5166">
                  <c:v>15</c:v>
                </c:pt>
                <c:pt idx="5167">
                  <c:v>15</c:v>
                </c:pt>
                <c:pt idx="5168">
                  <c:v>15</c:v>
                </c:pt>
                <c:pt idx="5169">
                  <c:v>15</c:v>
                </c:pt>
                <c:pt idx="5170">
                  <c:v>14</c:v>
                </c:pt>
                <c:pt idx="5171">
                  <c:v>15</c:v>
                </c:pt>
                <c:pt idx="5172">
                  <c:v>15</c:v>
                </c:pt>
                <c:pt idx="5173">
                  <c:v>15</c:v>
                </c:pt>
                <c:pt idx="5174">
                  <c:v>15</c:v>
                </c:pt>
                <c:pt idx="5175">
                  <c:v>15</c:v>
                </c:pt>
                <c:pt idx="5176">
                  <c:v>12</c:v>
                </c:pt>
                <c:pt idx="5177">
                  <c:v>12</c:v>
                </c:pt>
                <c:pt idx="5178">
                  <c:v>12</c:v>
                </c:pt>
                <c:pt idx="5179">
                  <c:v>14</c:v>
                </c:pt>
                <c:pt idx="5180">
                  <c:v>15</c:v>
                </c:pt>
                <c:pt idx="5181">
                  <c:v>15</c:v>
                </c:pt>
                <c:pt idx="5182">
                  <c:v>15</c:v>
                </c:pt>
                <c:pt idx="5183">
                  <c:v>15</c:v>
                </c:pt>
                <c:pt idx="5184">
                  <c:v>15</c:v>
                </c:pt>
                <c:pt idx="5185">
                  <c:v>15</c:v>
                </c:pt>
                <c:pt idx="5186">
                  <c:v>15</c:v>
                </c:pt>
                <c:pt idx="5187">
                  <c:v>15</c:v>
                </c:pt>
                <c:pt idx="5188">
                  <c:v>15</c:v>
                </c:pt>
                <c:pt idx="5189">
                  <c:v>15</c:v>
                </c:pt>
                <c:pt idx="5190">
                  <c:v>15</c:v>
                </c:pt>
                <c:pt idx="5191">
                  <c:v>15</c:v>
                </c:pt>
                <c:pt idx="5192">
                  <c:v>15</c:v>
                </c:pt>
                <c:pt idx="5193">
                  <c:v>15</c:v>
                </c:pt>
                <c:pt idx="5194">
                  <c:v>15</c:v>
                </c:pt>
                <c:pt idx="5195">
                  <c:v>15</c:v>
                </c:pt>
                <c:pt idx="5196">
                  <c:v>15</c:v>
                </c:pt>
                <c:pt idx="5197">
                  <c:v>15</c:v>
                </c:pt>
                <c:pt idx="5198">
                  <c:v>15</c:v>
                </c:pt>
                <c:pt idx="5199">
                  <c:v>15</c:v>
                </c:pt>
                <c:pt idx="5200">
                  <c:v>15</c:v>
                </c:pt>
                <c:pt idx="5201">
                  <c:v>15</c:v>
                </c:pt>
                <c:pt idx="5202">
                  <c:v>15</c:v>
                </c:pt>
                <c:pt idx="5203">
                  <c:v>15</c:v>
                </c:pt>
                <c:pt idx="5204">
                  <c:v>15</c:v>
                </c:pt>
                <c:pt idx="5205">
                  <c:v>15</c:v>
                </c:pt>
                <c:pt idx="5206">
                  <c:v>15</c:v>
                </c:pt>
                <c:pt idx="5207">
                  <c:v>15</c:v>
                </c:pt>
                <c:pt idx="5208">
                  <c:v>15</c:v>
                </c:pt>
                <c:pt idx="5209">
                  <c:v>15</c:v>
                </c:pt>
                <c:pt idx="5210">
                  <c:v>15</c:v>
                </c:pt>
                <c:pt idx="5211">
                  <c:v>15</c:v>
                </c:pt>
                <c:pt idx="5212">
                  <c:v>15</c:v>
                </c:pt>
                <c:pt idx="5213">
                  <c:v>15</c:v>
                </c:pt>
                <c:pt idx="5214">
                  <c:v>15</c:v>
                </c:pt>
                <c:pt idx="5215">
                  <c:v>15</c:v>
                </c:pt>
                <c:pt idx="5216">
                  <c:v>15</c:v>
                </c:pt>
                <c:pt idx="5217">
                  <c:v>15</c:v>
                </c:pt>
                <c:pt idx="5218">
                  <c:v>15</c:v>
                </c:pt>
                <c:pt idx="5219">
                  <c:v>15</c:v>
                </c:pt>
                <c:pt idx="5220">
                  <c:v>15</c:v>
                </c:pt>
                <c:pt idx="5221">
                  <c:v>15</c:v>
                </c:pt>
                <c:pt idx="5222">
                  <c:v>15</c:v>
                </c:pt>
                <c:pt idx="5223">
                  <c:v>15</c:v>
                </c:pt>
                <c:pt idx="5224">
                  <c:v>14</c:v>
                </c:pt>
                <c:pt idx="5225">
                  <c:v>14</c:v>
                </c:pt>
                <c:pt idx="5226">
                  <c:v>15</c:v>
                </c:pt>
                <c:pt idx="5227">
                  <c:v>15</c:v>
                </c:pt>
                <c:pt idx="5228">
                  <c:v>15</c:v>
                </c:pt>
                <c:pt idx="5229">
                  <c:v>15</c:v>
                </c:pt>
                <c:pt idx="5230">
                  <c:v>15</c:v>
                </c:pt>
                <c:pt idx="5231">
                  <c:v>15</c:v>
                </c:pt>
                <c:pt idx="5232">
                  <c:v>15</c:v>
                </c:pt>
                <c:pt idx="5233">
                  <c:v>15</c:v>
                </c:pt>
                <c:pt idx="5234">
                  <c:v>15</c:v>
                </c:pt>
                <c:pt idx="5235">
                  <c:v>15</c:v>
                </c:pt>
                <c:pt idx="5236">
                  <c:v>15</c:v>
                </c:pt>
                <c:pt idx="5237">
                  <c:v>15</c:v>
                </c:pt>
                <c:pt idx="5238">
                  <c:v>15</c:v>
                </c:pt>
                <c:pt idx="5239">
                  <c:v>15</c:v>
                </c:pt>
                <c:pt idx="5240">
                  <c:v>15</c:v>
                </c:pt>
                <c:pt idx="5241">
                  <c:v>15</c:v>
                </c:pt>
                <c:pt idx="5242">
                  <c:v>15</c:v>
                </c:pt>
                <c:pt idx="5243">
                  <c:v>15</c:v>
                </c:pt>
                <c:pt idx="5244">
                  <c:v>15</c:v>
                </c:pt>
                <c:pt idx="5245">
                  <c:v>15</c:v>
                </c:pt>
                <c:pt idx="5246">
                  <c:v>15</c:v>
                </c:pt>
                <c:pt idx="5247">
                  <c:v>15</c:v>
                </c:pt>
                <c:pt idx="5248">
                  <c:v>15</c:v>
                </c:pt>
                <c:pt idx="5249">
                  <c:v>15</c:v>
                </c:pt>
                <c:pt idx="5250">
                  <c:v>15</c:v>
                </c:pt>
                <c:pt idx="5251">
                  <c:v>15</c:v>
                </c:pt>
                <c:pt idx="5252">
                  <c:v>15</c:v>
                </c:pt>
                <c:pt idx="5253">
                  <c:v>15</c:v>
                </c:pt>
                <c:pt idx="5254">
                  <c:v>15</c:v>
                </c:pt>
                <c:pt idx="5255">
                  <c:v>15</c:v>
                </c:pt>
                <c:pt idx="5256">
                  <c:v>15</c:v>
                </c:pt>
                <c:pt idx="5257">
                  <c:v>15</c:v>
                </c:pt>
                <c:pt idx="5258">
                  <c:v>15</c:v>
                </c:pt>
                <c:pt idx="5259">
                  <c:v>15</c:v>
                </c:pt>
                <c:pt idx="5260">
                  <c:v>15</c:v>
                </c:pt>
                <c:pt idx="5261">
                  <c:v>15</c:v>
                </c:pt>
                <c:pt idx="5262">
                  <c:v>15</c:v>
                </c:pt>
                <c:pt idx="5263">
                  <c:v>15</c:v>
                </c:pt>
                <c:pt idx="5264">
                  <c:v>15</c:v>
                </c:pt>
                <c:pt idx="5265">
                  <c:v>15</c:v>
                </c:pt>
                <c:pt idx="5266">
                  <c:v>15</c:v>
                </c:pt>
                <c:pt idx="5267">
                  <c:v>15</c:v>
                </c:pt>
                <c:pt idx="5268">
                  <c:v>15</c:v>
                </c:pt>
                <c:pt idx="5269">
                  <c:v>15</c:v>
                </c:pt>
                <c:pt idx="5270">
                  <c:v>15</c:v>
                </c:pt>
                <c:pt idx="5271">
                  <c:v>15</c:v>
                </c:pt>
                <c:pt idx="5272">
                  <c:v>15</c:v>
                </c:pt>
                <c:pt idx="5273">
                  <c:v>15</c:v>
                </c:pt>
                <c:pt idx="5274">
                  <c:v>15</c:v>
                </c:pt>
                <c:pt idx="5275">
                  <c:v>15</c:v>
                </c:pt>
                <c:pt idx="5276">
                  <c:v>15</c:v>
                </c:pt>
                <c:pt idx="5277">
                  <c:v>15</c:v>
                </c:pt>
                <c:pt idx="5278">
                  <c:v>15</c:v>
                </c:pt>
                <c:pt idx="5279">
                  <c:v>15</c:v>
                </c:pt>
                <c:pt idx="5280">
                  <c:v>15</c:v>
                </c:pt>
                <c:pt idx="5281">
                  <c:v>15</c:v>
                </c:pt>
                <c:pt idx="5282">
                  <c:v>15</c:v>
                </c:pt>
                <c:pt idx="5283">
                  <c:v>15</c:v>
                </c:pt>
                <c:pt idx="5284">
                  <c:v>15</c:v>
                </c:pt>
                <c:pt idx="5285">
                  <c:v>15</c:v>
                </c:pt>
                <c:pt idx="5286">
                  <c:v>15</c:v>
                </c:pt>
                <c:pt idx="5287">
                  <c:v>15</c:v>
                </c:pt>
                <c:pt idx="5288">
                  <c:v>15</c:v>
                </c:pt>
                <c:pt idx="5289">
                  <c:v>15</c:v>
                </c:pt>
                <c:pt idx="5290">
                  <c:v>15</c:v>
                </c:pt>
                <c:pt idx="5291">
                  <c:v>15</c:v>
                </c:pt>
                <c:pt idx="5292">
                  <c:v>15</c:v>
                </c:pt>
                <c:pt idx="5293">
                  <c:v>15</c:v>
                </c:pt>
                <c:pt idx="5294">
                  <c:v>15</c:v>
                </c:pt>
                <c:pt idx="5295">
                  <c:v>15</c:v>
                </c:pt>
                <c:pt idx="5296">
                  <c:v>15</c:v>
                </c:pt>
                <c:pt idx="5297">
                  <c:v>15</c:v>
                </c:pt>
                <c:pt idx="5298">
                  <c:v>15</c:v>
                </c:pt>
                <c:pt idx="5299">
                  <c:v>15</c:v>
                </c:pt>
                <c:pt idx="5300">
                  <c:v>15</c:v>
                </c:pt>
                <c:pt idx="5301">
                  <c:v>15</c:v>
                </c:pt>
                <c:pt idx="5302">
                  <c:v>15</c:v>
                </c:pt>
                <c:pt idx="5303">
                  <c:v>15</c:v>
                </c:pt>
                <c:pt idx="5304">
                  <c:v>15</c:v>
                </c:pt>
                <c:pt idx="5305">
                  <c:v>15</c:v>
                </c:pt>
                <c:pt idx="5306">
                  <c:v>15</c:v>
                </c:pt>
                <c:pt idx="5307">
                  <c:v>15</c:v>
                </c:pt>
                <c:pt idx="5308">
                  <c:v>15</c:v>
                </c:pt>
                <c:pt idx="5309">
                  <c:v>15</c:v>
                </c:pt>
                <c:pt idx="5310">
                  <c:v>15</c:v>
                </c:pt>
                <c:pt idx="5311">
                  <c:v>15</c:v>
                </c:pt>
                <c:pt idx="5312">
                  <c:v>15</c:v>
                </c:pt>
                <c:pt idx="5313">
                  <c:v>15</c:v>
                </c:pt>
                <c:pt idx="5314">
                  <c:v>15</c:v>
                </c:pt>
                <c:pt idx="5315">
                  <c:v>15</c:v>
                </c:pt>
                <c:pt idx="5316">
                  <c:v>15</c:v>
                </c:pt>
                <c:pt idx="5317">
                  <c:v>15</c:v>
                </c:pt>
                <c:pt idx="5318">
                  <c:v>14</c:v>
                </c:pt>
                <c:pt idx="5319">
                  <c:v>14</c:v>
                </c:pt>
                <c:pt idx="5320">
                  <c:v>15</c:v>
                </c:pt>
                <c:pt idx="5321">
                  <c:v>15</c:v>
                </c:pt>
                <c:pt idx="5322">
                  <c:v>15</c:v>
                </c:pt>
                <c:pt idx="5323">
                  <c:v>15</c:v>
                </c:pt>
                <c:pt idx="5324">
                  <c:v>15</c:v>
                </c:pt>
                <c:pt idx="5325">
                  <c:v>15</c:v>
                </c:pt>
                <c:pt idx="5326">
                  <c:v>15</c:v>
                </c:pt>
                <c:pt idx="5327">
                  <c:v>15</c:v>
                </c:pt>
                <c:pt idx="5328">
                  <c:v>15</c:v>
                </c:pt>
                <c:pt idx="5329">
                  <c:v>15</c:v>
                </c:pt>
                <c:pt idx="5330">
                  <c:v>15</c:v>
                </c:pt>
                <c:pt idx="5331">
                  <c:v>15</c:v>
                </c:pt>
                <c:pt idx="5332">
                  <c:v>15</c:v>
                </c:pt>
                <c:pt idx="5333">
                  <c:v>15</c:v>
                </c:pt>
                <c:pt idx="5334">
                  <c:v>15</c:v>
                </c:pt>
                <c:pt idx="5335">
                  <c:v>15</c:v>
                </c:pt>
                <c:pt idx="5336">
                  <c:v>15</c:v>
                </c:pt>
                <c:pt idx="5337">
                  <c:v>15</c:v>
                </c:pt>
                <c:pt idx="5338">
                  <c:v>15</c:v>
                </c:pt>
                <c:pt idx="5339">
                  <c:v>15</c:v>
                </c:pt>
                <c:pt idx="5340">
                  <c:v>15</c:v>
                </c:pt>
                <c:pt idx="5341">
                  <c:v>15</c:v>
                </c:pt>
                <c:pt idx="5342">
                  <c:v>15</c:v>
                </c:pt>
                <c:pt idx="5343">
                  <c:v>15</c:v>
                </c:pt>
                <c:pt idx="5344">
                  <c:v>15</c:v>
                </c:pt>
                <c:pt idx="5345">
                  <c:v>15</c:v>
                </c:pt>
                <c:pt idx="5346">
                  <c:v>15</c:v>
                </c:pt>
                <c:pt idx="5347">
                  <c:v>15</c:v>
                </c:pt>
                <c:pt idx="5348">
                  <c:v>15</c:v>
                </c:pt>
                <c:pt idx="5349">
                  <c:v>15</c:v>
                </c:pt>
                <c:pt idx="5350">
                  <c:v>15</c:v>
                </c:pt>
                <c:pt idx="5351">
                  <c:v>15</c:v>
                </c:pt>
                <c:pt idx="5352">
                  <c:v>15</c:v>
                </c:pt>
                <c:pt idx="5353">
                  <c:v>15</c:v>
                </c:pt>
                <c:pt idx="5354">
                  <c:v>15</c:v>
                </c:pt>
                <c:pt idx="5355">
                  <c:v>15</c:v>
                </c:pt>
                <c:pt idx="5356">
                  <c:v>15</c:v>
                </c:pt>
                <c:pt idx="5357">
                  <c:v>15</c:v>
                </c:pt>
                <c:pt idx="5358">
                  <c:v>15</c:v>
                </c:pt>
                <c:pt idx="5359">
                  <c:v>15</c:v>
                </c:pt>
                <c:pt idx="5360">
                  <c:v>15</c:v>
                </c:pt>
                <c:pt idx="5361">
                  <c:v>15</c:v>
                </c:pt>
                <c:pt idx="5362">
                  <c:v>15</c:v>
                </c:pt>
                <c:pt idx="5363">
                  <c:v>15</c:v>
                </c:pt>
                <c:pt idx="5364">
                  <c:v>14</c:v>
                </c:pt>
                <c:pt idx="5365">
                  <c:v>14</c:v>
                </c:pt>
                <c:pt idx="5366">
                  <c:v>15</c:v>
                </c:pt>
                <c:pt idx="5367">
                  <c:v>15</c:v>
                </c:pt>
                <c:pt idx="5368">
                  <c:v>15</c:v>
                </c:pt>
                <c:pt idx="5369">
                  <c:v>15</c:v>
                </c:pt>
                <c:pt idx="5370">
                  <c:v>15</c:v>
                </c:pt>
                <c:pt idx="5371">
                  <c:v>15</c:v>
                </c:pt>
                <c:pt idx="5372">
                  <c:v>15</c:v>
                </c:pt>
                <c:pt idx="5373">
                  <c:v>15</c:v>
                </c:pt>
                <c:pt idx="5374">
                  <c:v>15</c:v>
                </c:pt>
                <c:pt idx="5375">
                  <c:v>15</c:v>
                </c:pt>
                <c:pt idx="5376">
                  <c:v>15</c:v>
                </c:pt>
                <c:pt idx="5377">
                  <c:v>15</c:v>
                </c:pt>
                <c:pt idx="5378">
                  <c:v>15</c:v>
                </c:pt>
                <c:pt idx="5379">
                  <c:v>15</c:v>
                </c:pt>
                <c:pt idx="5380">
                  <c:v>15</c:v>
                </c:pt>
                <c:pt idx="5381">
                  <c:v>15</c:v>
                </c:pt>
                <c:pt idx="5382">
                  <c:v>15</c:v>
                </c:pt>
                <c:pt idx="5383">
                  <c:v>15</c:v>
                </c:pt>
                <c:pt idx="5384">
                  <c:v>15</c:v>
                </c:pt>
                <c:pt idx="5385">
                  <c:v>15</c:v>
                </c:pt>
                <c:pt idx="5386">
                  <c:v>15</c:v>
                </c:pt>
                <c:pt idx="5387">
                  <c:v>15</c:v>
                </c:pt>
                <c:pt idx="5388">
                  <c:v>15</c:v>
                </c:pt>
                <c:pt idx="5389">
                  <c:v>15</c:v>
                </c:pt>
                <c:pt idx="5390">
                  <c:v>15</c:v>
                </c:pt>
                <c:pt idx="5391">
                  <c:v>15</c:v>
                </c:pt>
                <c:pt idx="5392">
                  <c:v>15</c:v>
                </c:pt>
                <c:pt idx="5393">
                  <c:v>15</c:v>
                </c:pt>
                <c:pt idx="5394">
                  <c:v>15</c:v>
                </c:pt>
                <c:pt idx="5395">
                  <c:v>15</c:v>
                </c:pt>
                <c:pt idx="5396">
                  <c:v>15</c:v>
                </c:pt>
                <c:pt idx="5397">
                  <c:v>15</c:v>
                </c:pt>
                <c:pt idx="5398">
                  <c:v>15</c:v>
                </c:pt>
                <c:pt idx="5399">
                  <c:v>15</c:v>
                </c:pt>
                <c:pt idx="5400">
                  <c:v>14</c:v>
                </c:pt>
                <c:pt idx="5401">
                  <c:v>12</c:v>
                </c:pt>
                <c:pt idx="5402">
                  <c:v>12</c:v>
                </c:pt>
                <c:pt idx="5403">
                  <c:v>12</c:v>
                </c:pt>
                <c:pt idx="5404">
                  <c:v>12</c:v>
                </c:pt>
                <c:pt idx="5405">
                  <c:v>12</c:v>
                </c:pt>
                <c:pt idx="5406">
                  <c:v>12</c:v>
                </c:pt>
                <c:pt idx="5407">
                  <c:v>14</c:v>
                </c:pt>
                <c:pt idx="5408">
                  <c:v>15</c:v>
                </c:pt>
                <c:pt idx="5409">
                  <c:v>15</c:v>
                </c:pt>
                <c:pt idx="5410">
                  <c:v>15</c:v>
                </c:pt>
                <c:pt idx="5411">
                  <c:v>15</c:v>
                </c:pt>
                <c:pt idx="5412">
                  <c:v>15</c:v>
                </c:pt>
                <c:pt idx="5413">
                  <c:v>15</c:v>
                </c:pt>
                <c:pt idx="5414">
                  <c:v>15</c:v>
                </c:pt>
                <c:pt idx="5415">
                  <c:v>15</c:v>
                </c:pt>
                <c:pt idx="5416">
                  <c:v>15</c:v>
                </c:pt>
                <c:pt idx="5417">
                  <c:v>15</c:v>
                </c:pt>
                <c:pt idx="5418">
                  <c:v>15</c:v>
                </c:pt>
                <c:pt idx="5419">
                  <c:v>15</c:v>
                </c:pt>
                <c:pt idx="5420">
                  <c:v>15</c:v>
                </c:pt>
                <c:pt idx="5421">
                  <c:v>15</c:v>
                </c:pt>
                <c:pt idx="5422">
                  <c:v>15</c:v>
                </c:pt>
                <c:pt idx="5423">
                  <c:v>15</c:v>
                </c:pt>
                <c:pt idx="5424">
                  <c:v>15</c:v>
                </c:pt>
                <c:pt idx="5425">
                  <c:v>15</c:v>
                </c:pt>
                <c:pt idx="5426">
                  <c:v>15</c:v>
                </c:pt>
                <c:pt idx="5427">
                  <c:v>15</c:v>
                </c:pt>
                <c:pt idx="5428">
                  <c:v>15</c:v>
                </c:pt>
                <c:pt idx="5429">
                  <c:v>15</c:v>
                </c:pt>
                <c:pt idx="5430">
                  <c:v>15</c:v>
                </c:pt>
                <c:pt idx="5431">
                  <c:v>15</c:v>
                </c:pt>
                <c:pt idx="5432">
                  <c:v>15</c:v>
                </c:pt>
                <c:pt idx="5433">
                  <c:v>15</c:v>
                </c:pt>
                <c:pt idx="5434">
                  <c:v>15</c:v>
                </c:pt>
                <c:pt idx="5435">
                  <c:v>15</c:v>
                </c:pt>
                <c:pt idx="5436">
                  <c:v>15</c:v>
                </c:pt>
                <c:pt idx="5437">
                  <c:v>15</c:v>
                </c:pt>
                <c:pt idx="5438">
                  <c:v>15</c:v>
                </c:pt>
                <c:pt idx="5439">
                  <c:v>15</c:v>
                </c:pt>
                <c:pt idx="5440">
                  <c:v>15</c:v>
                </c:pt>
                <c:pt idx="5441">
                  <c:v>15</c:v>
                </c:pt>
                <c:pt idx="5442">
                  <c:v>15</c:v>
                </c:pt>
                <c:pt idx="5443">
                  <c:v>15</c:v>
                </c:pt>
                <c:pt idx="5444">
                  <c:v>15</c:v>
                </c:pt>
                <c:pt idx="5445">
                  <c:v>15</c:v>
                </c:pt>
                <c:pt idx="5446">
                  <c:v>15</c:v>
                </c:pt>
                <c:pt idx="5447">
                  <c:v>15</c:v>
                </c:pt>
                <c:pt idx="5448">
                  <c:v>15</c:v>
                </c:pt>
                <c:pt idx="5449">
                  <c:v>15</c:v>
                </c:pt>
                <c:pt idx="5450">
                  <c:v>15</c:v>
                </c:pt>
                <c:pt idx="5451">
                  <c:v>15</c:v>
                </c:pt>
                <c:pt idx="5452">
                  <c:v>14</c:v>
                </c:pt>
                <c:pt idx="5453">
                  <c:v>14</c:v>
                </c:pt>
                <c:pt idx="5454">
                  <c:v>15</c:v>
                </c:pt>
                <c:pt idx="5455">
                  <c:v>15</c:v>
                </c:pt>
                <c:pt idx="5456">
                  <c:v>15</c:v>
                </c:pt>
                <c:pt idx="5457">
                  <c:v>15</c:v>
                </c:pt>
                <c:pt idx="5458">
                  <c:v>15</c:v>
                </c:pt>
                <c:pt idx="5459">
                  <c:v>15</c:v>
                </c:pt>
                <c:pt idx="5460">
                  <c:v>15</c:v>
                </c:pt>
                <c:pt idx="5461">
                  <c:v>15</c:v>
                </c:pt>
                <c:pt idx="5462">
                  <c:v>15</c:v>
                </c:pt>
                <c:pt idx="5463">
                  <c:v>15</c:v>
                </c:pt>
                <c:pt idx="5464">
                  <c:v>15</c:v>
                </c:pt>
                <c:pt idx="5465">
                  <c:v>15</c:v>
                </c:pt>
                <c:pt idx="5466">
                  <c:v>15</c:v>
                </c:pt>
                <c:pt idx="5467">
                  <c:v>15</c:v>
                </c:pt>
                <c:pt idx="5468">
                  <c:v>15</c:v>
                </c:pt>
                <c:pt idx="5469">
                  <c:v>15</c:v>
                </c:pt>
                <c:pt idx="5470">
                  <c:v>15</c:v>
                </c:pt>
                <c:pt idx="5471">
                  <c:v>15</c:v>
                </c:pt>
                <c:pt idx="5472">
                  <c:v>15</c:v>
                </c:pt>
                <c:pt idx="5473">
                  <c:v>15</c:v>
                </c:pt>
                <c:pt idx="5474">
                  <c:v>15</c:v>
                </c:pt>
                <c:pt idx="5475">
                  <c:v>15</c:v>
                </c:pt>
                <c:pt idx="5476">
                  <c:v>15</c:v>
                </c:pt>
                <c:pt idx="5477">
                  <c:v>15</c:v>
                </c:pt>
                <c:pt idx="5478">
                  <c:v>15</c:v>
                </c:pt>
                <c:pt idx="5479">
                  <c:v>15</c:v>
                </c:pt>
                <c:pt idx="5480">
                  <c:v>15</c:v>
                </c:pt>
                <c:pt idx="5481">
                  <c:v>15</c:v>
                </c:pt>
                <c:pt idx="5482">
                  <c:v>15</c:v>
                </c:pt>
                <c:pt idx="5483">
                  <c:v>15</c:v>
                </c:pt>
                <c:pt idx="5484">
                  <c:v>15</c:v>
                </c:pt>
                <c:pt idx="5485">
                  <c:v>15</c:v>
                </c:pt>
                <c:pt idx="5486">
                  <c:v>15</c:v>
                </c:pt>
                <c:pt idx="5487">
                  <c:v>15</c:v>
                </c:pt>
                <c:pt idx="5488">
                  <c:v>15</c:v>
                </c:pt>
                <c:pt idx="5489">
                  <c:v>15</c:v>
                </c:pt>
                <c:pt idx="5490">
                  <c:v>15</c:v>
                </c:pt>
                <c:pt idx="5491">
                  <c:v>15</c:v>
                </c:pt>
                <c:pt idx="5492">
                  <c:v>15</c:v>
                </c:pt>
                <c:pt idx="5493">
                  <c:v>15</c:v>
                </c:pt>
                <c:pt idx="5494">
                  <c:v>15</c:v>
                </c:pt>
                <c:pt idx="5495">
                  <c:v>15</c:v>
                </c:pt>
                <c:pt idx="5496">
                  <c:v>15</c:v>
                </c:pt>
                <c:pt idx="5497">
                  <c:v>15</c:v>
                </c:pt>
                <c:pt idx="5498">
                  <c:v>15</c:v>
                </c:pt>
                <c:pt idx="5499">
                  <c:v>15</c:v>
                </c:pt>
                <c:pt idx="5500">
                  <c:v>15</c:v>
                </c:pt>
                <c:pt idx="5501">
                  <c:v>15</c:v>
                </c:pt>
                <c:pt idx="5502">
                  <c:v>14</c:v>
                </c:pt>
                <c:pt idx="5503">
                  <c:v>15</c:v>
                </c:pt>
                <c:pt idx="5504">
                  <c:v>15</c:v>
                </c:pt>
                <c:pt idx="5505">
                  <c:v>15</c:v>
                </c:pt>
                <c:pt idx="5506">
                  <c:v>15</c:v>
                </c:pt>
                <c:pt idx="5507">
                  <c:v>15</c:v>
                </c:pt>
                <c:pt idx="5508">
                  <c:v>15</c:v>
                </c:pt>
                <c:pt idx="5509">
                  <c:v>15</c:v>
                </c:pt>
                <c:pt idx="5510">
                  <c:v>15</c:v>
                </c:pt>
                <c:pt idx="5511">
                  <c:v>15</c:v>
                </c:pt>
                <c:pt idx="5512">
                  <c:v>15</c:v>
                </c:pt>
                <c:pt idx="5513">
                  <c:v>15</c:v>
                </c:pt>
                <c:pt idx="5514">
                  <c:v>15</c:v>
                </c:pt>
                <c:pt idx="5515">
                  <c:v>15</c:v>
                </c:pt>
                <c:pt idx="5516">
                  <c:v>15</c:v>
                </c:pt>
                <c:pt idx="5517">
                  <c:v>15</c:v>
                </c:pt>
                <c:pt idx="5518">
                  <c:v>15</c:v>
                </c:pt>
                <c:pt idx="5519">
                  <c:v>15</c:v>
                </c:pt>
                <c:pt idx="5520">
                  <c:v>15</c:v>
                </c:pt>
                <c:pt idx="5521">
                  <c:v>15</c:v>
                </c:pt>
                <c:pt idx="5522">
                  <c:v>15</c:v>
                </c:pt>
                <c:pt idx="5523">
                  <c:v>15</c:v>
                </c:pt>
                <c:pt idx="5524">
                  <c:v>15</c:v>
                </c:pt>
                <c:pt idx="5525">
                  <c:v>15</c:v>
                </c:pt>
                <c:pt idx="5526">
                  <c:v>15</c:v>
                </c:pt>
                <c:pt idx="5527">
                  <c:v>15</c:v>
                </c:pt>
                <c:pt idx="5528">
                  <c:v>15</c:v>
                </c:pt>
                <c:pt idx="5529">
                  <c:v>15</c:v>
                </c:pt>
                <c:pt idx="5530">
                  <c:v>15</c:v>
                </c:pt>
                <c:pt idx="5531">
                  <c:v>15</c:v>
                </c:pt>
                <c:pt idx="5532">
                  <c:v>15</c:v>
                </c:pt>
                <c:pt idx="5533">
                  <c:v>15</c:v>
                </c:pt>
                <c:pt idx="5534">
                  <c:v>14</c:v>
                </c:pt>
                <c:pt idx="5535">
                  <c:v>15</c:v>
                </c:pt>
                <c:pt idx="5536">
                  <c:v>14</c:v>
                </c:pt>
                <c:pt idx="5537">
                  <c:v>15</c:v>
                </c:pt>
                <c:pt idx="5538">
                  <c:v>14</c:v>
                </c:pt>
                <c:pt idx="5539">
                  <c:v>15</c:v>
                </c:pt>
                <c:pt idx="5540">
                  <c:v>14</c:v>
                </c:pt>
                <c:pt idx="5541">
                  <c:v>15</c:v>
                </c:pt>
                <c:pt idx="5542">
                  <c:v>14</c:v>
                </c:pt>
                <c:pt idx="5543">
                  <c:v>15</c:v>
                </c:pt>
                <c:pt idx="5544">
                  <c:v>14</c:v>
                </c:pt>
                <c:pt idx="5545">
                  <c:v>15</c:v>
                </c:pt>
                <c:pt idx="5546">
                  <c:v>14</c:v>
                </c:pt>
                <c:pt idx="5547">
                  <c:v>14</c:v>
                </c:pt>
                <c:pt idx="5548">
                  <c:v>15</c:v>
                </c:pt>
                <c:pt idx="5549">
                  <c:v>15</c:v>
                </c:pt>
                <c:pt idx="5550">
                  <c:v>15</c:v>
                </c:pt>
                <c:pt idx="5551">
                  <c:v>15</c:v>
                </c:pt>
                <c:pt idx="5552">
                  <c:v>15</c:v>
                </c:pt>
                <c:pt idx="5553">
                  <c:v>14</c:v>
                </c:pt>
                <c:pt idx="5554">
                  <c:v>14</c:v>
                </c:pt>
                <c:pt idx="5555">
                  <c:v>15</c:v>
                </c:pt>
                <c:pt idx="5556">
                  <c:v>15</c:v>
                </c:pt>
                <c:pt idx="5557">
                  <c:v>15</c:v>
                </c:pt>
                <c:pt idx="5558">
                  <c:v>15</c:v>
                </c:pt>
                <c:pt idx="5559">
                  <c:v>15</c:v>
                </c:pt>
                <c:pt idx="5560">
                  <c:v>15</c:v>
                </c:pt>
                <c:pt idx="5561">
                  <c:v>15</c:v>
                </c:pt>
                <c:pt idx="5562">
                  <c:v>15</c:v>
                </c:pt>
                <c:pt idx="5563">
                  <c:v>15</c:v>
                </c:pt>
                <c:pt idx="5564">
                  <c:v>15</c:v>
                </c:pt>
                <c:pt idx="5565">
                  <c:v>15</c:v>
                </c:pt>
                <c:pt idx="5566">
                  <c:v>15</c:v>
                </c:pt>
                <c:pt idx="5567">
                  <c:v>15</c:v>
                </c:pt>
                <c:pt idx="5568">
                  <c:v>15</c:v>
                </c:pt>
                <c:pt idx="5569">
                  <c:v>15</c:v>
                </c:pt>
                <c:pt idx="5570">
                  <c:v>15</c:v>
                </c:pt>
                <c:pt idx="5571">
                  <c:v>15</c:v>
                </c:pt>
                <c:pt idx="5572">
                  <c:v>15</c:v>
                </c:pt>
                <c:pt idx="5573">
                  <c:v>15</c:v>
                </c:pt>
                <c:pt idx="5574">
                  <c:v>14</c:v>
                </c:pt>
                <c:pt idx="5575">
                  <c:v>15</c:v>
                </c:pt>
                <c:pt idx="5576">
                  <c:v>14</c:v>
                </c:pt>
                <c:pt idx="5577">
                  <c:v>15</c:v>
                </c:pt>
                <c:pt idx="5578">
                  <c:v>15</c:v>
                </c:pt>
                <c:pt idx="5579">
                  <c:v>15</c:v>
                </c:pt>
                <c:pt idx="5580">
                  <c:v>15</c:v>
                </c:pt>
                <c:pt idx="5581">
                  <c:v>15</c:v>
                </c:pt>
                <c:pt idx="5582">
                  <c:v>15</c:v>
                </c:pt>
                <c:pt idx="5583">
                  <c:v>15</c:v>
                </c:pt>
                <c:pt idx="5584">
                  <c:v>15</c:v>
                </c:pt>
                <c:pt idx="5585">
                  <c:v>15</c:v>
                </c:pt>
                <c:pt idx="5586">
                  <c:v>15</c:v>
                </c:pt>
                <c:pt idx="5587">
                  <c:v>15</c:v>
                </c:pt>
                <c:pt idx="5588">
                  <c:v>15</c:v>
                </c:pt>
                <c:pt idx="5589">
                  <c:v>15</c:v>
                </c:pt>
                <c:pt idx="5590">
                  <c:v>15</c:v>
                </c:pt>
                <c:pt idx="5591">
                  <c:v>16</c:v>
                </c:pt>
                <c:pt idx="5592">
                  <c:v>15</c:v>
                </c:pt>
                <c:pt idx="5593">
                  <c:v>15</c:v>
                </c:pt>
                <c:pt idx="5594">
                  <c:v>15</c:v>
                </c:pt>
                <c:pt idx="5595">
                  <c:v>15</c:v>
                </c:pt>
                <c:pt idx="5596">
                  <c:v>15</c:v>
                </c:pt>
                <c:pt idx="5597">
                  <c:v>15</c:v>
                </c:pt>
                <c:pt idx="5598">
                  <c:v>15</c:v>
                </c:pt>
                <c:pt idx="5599">
                  <c:v>16</c:v>
                </c:pt>
                <c:pt idx="5600">
                  <c:v>15</c:v>
                </c:pt>
                <c:pt idx="5601">
                  <c:v>16</c:v>
                </c:pt>
                <c:pt idx="5602">
                  <c:v>15</c:v>
                </c:pt>
                <c:pt idx="5603">
                  <c:v>16</c:v>
                </c:pt>
                <c:pt idx="5604">
                  <c:v>15</c:v>
                </c:pt>
                <c:pt idx="5605">
                  <c:v>16</c:v>
                </c:pt>
                <c:pt idx="5606">
                  <c:v>15</c:v>
                </c:pt>
                <c:pt idx="5607">
                  <c:v>16</c:v>
                </c:pt>
                <c:pt idx="5608">
                  <c:v>15</c:v>
                </c:pt>
                <c:pt idx="5609">
                  <c:v>15</c:v>
                </c:pt>
                <c:pt idx="5610">
                  <c:v>15</c:v>
                </c:pt>
                <c:pt idx="5611">
                  <c:v>15</c:v>
                </c:pt>
                <c:pt idx="5612">
                  <c:v>15</c:v>
                </c:pt>
                <c:pt idx="5613">
                  <c:v>15</c:v>
                </c:pt>
                <c:pt idx="5614">
                  <c:v>15</c:v>
                </c:pt>
                <c:pt idx="5615">
                  <c:v>15</c:v>
                </c:pt>
                <c:pt idx="5616">
                  <c:v>15</c:v>
                </c:pt>
                <c:pt idx="5617">
                  <c:v>15</c:v>
                </c:pt>
                <c:pt idx="5618">
                  <c:v>15</c:v>
                </c:pt>
                <c:pt idx="5619">
                  <c:v>15</c:v>
                </c:pt>
                <c:pt idx="5620">
                  <c:v>15</c:v>
                </c:pt>
                <c:pt idx="5621">
                  <c:v>15</c:v>
                </c:pt>
                <c:pt idx="5622">
                  <c:v>15</c:v>
                </c:pt>
                <c:pt idx="5623">
                  <c:v>15</c:v>
                </c:pt>
                <c:pt idx="5624">
                  <c:v>15</c:v>
                </c:pt>
                <c:pt idx="5625">
                  <c:v>15</c:v>
                </c:pt>
                <c:pt idx="5626">
                  <c:v>15</c:v>
                </c:pt>
                <c:pt idx="5627">
                  <c:v>15</c:v>
                </c:pt>
                <c:pt idx="5628">
                  <c:v>16</c:v>
                </c:pt>
                <c:pt idx="5629">
                  <c:v>15</c:v>
                </c:pt>
                <c:pt idx="5630">
                  <c:v>15</c:v>
                </c:pt>
                <c:pt idx="5631">
                  <c:v>15</c:v>
                </c:pt>
                <c:pt idx="5632">
                  <c:v>15</c:v>
                </c:pt>
                <c:pt idx="5633">
                  <c:v>15</c:v>
                </c:pt>
                <c:pt idx="5634">
                  <c:v>16</c:v>
                </c:pt>
                <c:pt idx="5635">
                  <c:v>15</c:v>
                </c:pt>
                <c:pt idx="5636">
                  <c:v>16</c:v>
                </c:pt>
                <c:pt idx="5637">
                  <c:v>16</c:v>
                </c:pt>
                <c:pt idx="5638">
                  <c:v>16</c:v>
                </c:pt>
                <c:pt idx="5639">
                  <c:v>15</c:v>
                </c:pt>
                <c:pt idx="5640">
                  <c:v>15</c:v>
                </c:pt>
                <c:pt idx="5641">
                  <c:v>15</c:v>
                </c:pt>
                <c:pt idx="5642">
                  <c:v>15</c:v>
                </c:pt>
                <c:pt idx="5643">
                  <c:v>16</c:v>
                </c:pt>
                <c:pt idx="5644">
                  <c:v>16</c:v>
                </c:pt>
                <c:pt idx="5645">
                  <c:v>16</c:v>
                </c:pt>
                <c:pt idx="5646">
                  <c:v>16</c:v>
                </c:pt>
                <c:pt idx="5647">
                  <c:v>15</c:v>
                </c:pt>
                <c:pt idx="5648">
                  <c:v>16</c:v>
                </c:pt>
                <c:pt idx="5649">
                  <c:v>16</c:v>
                </c:pt>
                <c:pt idx="5650">
                  <c:v>15</c:v>
                </c:pt>
                <c:pt idx="5651">
                  <c:v>15</c:v>
                </c:pt>
                <c:pt idx="5652">
                  <c:v>15</c:v>
                </c:pt>
                <c:pt idx="5653">
                  <c:v>15</c:v>
                </c:pt>
                <c:pt idx="5654">
                  <c:v>15</c:v>
                </c:pt>
                <c:pt idx="5655">
                  <c:v>15</c:v>
                </c:pt>
                <c:pt idx="5656">
                  <c:v>15</c:v>
                </c:pt>
                <c:pt idx="5657">
                  <c:v>15</c:v>
                </c:pt>
                <c:pt idx="5658">
                  <c:v>16</c:v>
                </c:pt>
                <c:pt idx="5659">
                  <c:v>16</c:v>
                </c:pt>
                <c:pt idx="5660">
                  <c:v>16</c:v>
                </c:pt>
                <c:pt idx="5661">
                  <c:v>16</c:v>
                </c:pt>
                <c:pt idx="5662">
                  <c:v>15</c:v>
                </c:pt>
                <c:pt idx="5663">
                  <c:v>15</c:v>
                </c:pt>
                <c:pt idx="5664">
                  <c:v>16</c:v>
                </c:pt>
                <c:pt idx="5665">
                  <c:v>16</c:v>
                </c:pt>
                <c:pt idx="5666">
                  <c:v>16</c:v>
                </c:pt>
                <c:pt idx="5667">
                  <c:v>16</c:v>
                </c:pt>
                <c:pt idx="5668">
                  <c:v>16</c:v>
                </c:pt>
                <c:pt idx="5669">
                  <c:v>16</c:v>
                </c:pt>
                <c:pt idx="5670">
                  <c:v>16</c:v>
                </c:pt>
                <c:pt idx="5671">
                  <c:v>16</c:v>
                </c:pt>
                <c:pt idx="5672">
                  <c:v>16</c:v>
                </c:pt>
                <c:pt idx="5673">
                  <c:v>16</c:v>
                </c:pt>
                <c:pt idx="5674">
                  <c:v>16</c:v>
                </c:pt>
                <c:pt idx="5675">
                  <c:v>16</c:v>
                </c:pt>
                <c:pt idx="5676">
                  <c:v>16</c:v>
                </c:pt>
                <c:pt idx="5677">
                  <c:v>16</c:v>
                </c:pt>
                <c:pt idx="5678">
                  <c:v>16</c:v>
                </c:pt>
                <c:pt idx="5679">
                  <c:v>16</c:v>
                </c:pt>
                <c:pt idx="5680">
                  <c:v>16</c:v>
                </c:pt>
                <c:pt idx="5681">
                  <c:v>16</c:v>
                </c:pt>
                <c:pt idx="5682">
                  <c:v>16</c:v>
                </c:pt>
                <c:pt idx="5683">
                  <c:v>16</c:v>
                </c:pt>
                <c:pt idx="5684">
                  <c:v>15</c:v>
                </c:pt>
                <c:pt idx="5685">
                  <c:v>15</c:v>
                </c:pt>
                <c:pt idx="5686">
                  <c:v>16</c:v>
                </c:pt>
                <c:pt idx="5687">
                  <c:v>16</c:v>
                </c:pt>
                <c:pt idx="5688">
                  <c:v>16</c:v>
                </c:pt>
                <c:pt idx="5689">
                  <c:v>16</c:v>
                </c:pt>
                <c:pt idx="5690">
                  <c:v>15</c:v>
                </c:pt>
                <c:pt idx="5691">
                  <c:v>16</c:v>
                </c:pt>
                <c:pt idx="5692">
                  <c:v>15</c:v>
                </c:pt>
                <c:pt idx="5693">
                  <c:v>15</c:v>
                </c:pt>
                <c:pt idx="5694">
                  <c:v>15</c:v>
                </c:pt>
                <c:pt idx="5695">
                  <c:v>15</c:v>
                </c:pt>
                <c:pt idx="5696">
                  <c:v>16</c:v>
                </c:pt>
                <c:pt idx="5697">
                  <c:v>15</c:v>
                </c:pt>
                <c:pt idx="5698">
                  <c:v>15</c:v>
                </c:pt>
                <c:pt idx="5699">
                  <c:v>15</c:v>
                </c:pt>
                <c:pt idx="5700">
                  <c:v>15</c:v>
                </c:pt>
                <c:pt idx="5701">
                  <c:v>16</c:v>
                </c:pt>
                <c:pt idx="5702">
                  <c:v>16</c:v>
                </c:pt>
                <c:pt idx="5703">
                  <c:v>16</c:v>
                </c:pt>
                <c:pt idx="5704">
                  <c:v>16</c:v>
                </c:pt>
                <c:pt idx="5705">
                  <c:v>16</c:v>
                </c:pt>
                <c:pt idx="5706">
                  <c:v>15</c:v>
                </c:pt>
                <c:pt idx="5707">
                  <c:v>15</c:v>
                </c:pt>
                <c:pt idx="5708">
                  <c:v>16</c:v>
                </c:pt>
                <c:pt idx="5709">
                  <c:v>16</c:v>
                </c:pt>
                <c:pt idx="5710">
                  <c:v>16</c:v>
                </c:pt>
                <c:pt idx="5711">
                  <c:v>16</c:v>
                </c:pt>
                <c:pt idx="5712">
                  <c:v>16</c:v>
                </c:pt>
                <c:pt idx="5713">
                  <c:v>16</c:v>
                </c:pt>
                <c:pt idx="5714">
                  <c:v>16</c:v>
                </c:pt>
                <c:pt idx="5715">
                  <c:v>15</c:v>
                </c:pt>
                <c:pt idx="5716">
                  <c:v>16</c:v>
                </c:pt>
                <c:pt idx="5717">
                  <c:v>16</c:v>
                </c:pt>
                <c:pt idx="5718">
                  <c:v>16</c:v>
                </c:pt>
                <c:pt idx="5719">
                  <c:v>16</c:v>
                </c:pt>
                <c:pt idx="5720">
                  <c:v>15</c:v>
                </c:pt>
                <c:pt idx="5721">
                  <c:v>15</c:v>
                </c:pt>
                <c:pt idx="5722">
                  <c:v>15</c:v>
                </c:pt>
                <c:pt idx="5723">
                  <c:v>15</c:v>
                </c:pt>
                <c:pt idx="5724">
                  <c:v>15</c:v>
                </c:pt>
                <c:pt idx="5725">
                  <c:v>15</c:v>
                </c:pt>
                <c:pt idx="5726">
                  <c:v>15</c:v>
                </c:pt>
                <c:pt idx="5727">
                  <c:v>15</c:v>
                </c:pt>
                <c:pt idx="5728">
                  <c:v>15</c:v>
                </c:pt>
                <c:pt idx="5729">
                  <c:v>15</c:v>
                </c:pt>
                <c:pt idx="5730">
                  <c:v>15</c:v>
                </c:pt>
                <c:pt idx="5731">
                  <c:v>15</c:v>
                </c:pt>
                <c:pt idx="5732">
                  <c:v>15</c:v>
                </c:pt>
                <c:pt idx="5733">
                  <c:v>15</c:v>
                </c:pt>
                <c:pt idx="5734">
                  <c:v>15</c:v>
                </c:pt>
                <c:pt idx="5735">
                  <c:v>15</c:v>
                </c:pt>
                <c:pt idx="5736">
                  <c:v>15</c:v>
                </c:pt>
                <c:pt idx="5737">
                  <c:v>15</c:v>
                </c:pt>
                <c:pt idx="5738">
                  <c:v>15</c:v>
                </c:pt>
                <c:pt idx="5739">
                  <c:v>15</c:v>
                </c:pt>
                <c:pt idx="5740">
                  <c:v>15</c:v>
                </c:pt>
                <c:pt idx="5741">
                  <c:v>15</c:v>
                </c:pt>
                <c:pt idx="5742">
                  <c:v>15</c:v>
                </c:pt>
                <c:pt idx="5743">
                  <c:v>15</c:v>
                </c:pt>
                <c:pt idx="5744">
                  <c:v>15</c:v>
                </c:pt>
                <c:pt idx="5745">
                  <c:v>15</c:v>
                </c:pt>
                <c:pt idx="5746">
                  <c:v>15</c:v>
                </c:pt>
                <c:pt idx="5747">
                  <c:v>15</c:v>
                </c:pt>
                <c:pt idx="5748">
                  <c:v>15</c:v>
                </c:pt>
                <c:pt idx="5749">
                  <c:v>15</c:v>
                </c:pt>
                <c:pt idx="5750">
                  <c:v>14</c:v>
                </c:pt>
                <c:pt idx="5751">
                  <c:v>15</c:v>
                </c:pt>
                <c:pt idx="5752">
                  <c:v>15</c:v>
                </c:pt>
                <c:pt idx="5753">
                  <c:v>15</c:v>
                </c:pt>
                <c:pt idx="5754">
                  <c:v>15</c:v>
                </c:pt>
                <c:pt idx="5755">
                  <c:v>15</c:v>
                </c:pt>
                <c:pt idx="5756">
                  <c:v>15</c:v>
                </c:pt>
                <c:pt idx="5757">
                  <c:v>15</c:v>
                </c:pt>
                <c:pt idx="5758">
                  <c:v>15</c:v>
                </c:pt>
                <c:pt idx="5759">
                  <c:v>15</c:v>
                </c:pt>
                <c:pt idx="5760">
                  <c:v>15</c:v>
                </c:pt>
                <c:pt idx="5761">
                  <c:v>15</c:v>
                </c:pt>
                <c:pt idx="5762">
                  <c:v>15</c:v>
                </c:pt>
                <c:pt idx="5763">
                  <c:v>15</c:v>
                </c:pt>
                <c:pt idx="5764">
                  <c:v>15</c:v>
                </c:pt>
                <c:pt idx="5765">
                  <c:v>15</c:v>
                </c:pt>
                <c:pt idx="5766">
                  <c:v>15</c:v>
                </c:pt>
                <c:pt idx="5767">
                  <c:v>15</c:v>
                </c:pt>
                <c:pt idx="5768">
                  <c:v>15</c:v>
                </c:pt>
                <c:pt idx="5769">
                  <c:v>15</c:v>
                </c:pt>
                <c:pt idx="5770">
                  <c:v>15</c:v>
                </c:pt>
                <c:pt idx="5771">
                  <c:v>15</c:v>
                </c:pt>
                <c:pt idx="5772">
                  <c:v>15</c:v>
                </c:pt>
                <c:pt idx="5773">
                  <c:v>14</c:v>
                </c:pt>
                <c:pt idx="5774">
                  <c:v>15</c:v>
                </c:pt>
                <c:pt idx="5775">
                  <c:v>15</c:v>
                </c:pt>
                <c:pt idx="5776">
                  <c:v>15</c:v>
                </c:pt>
                <c:pt idx="5777">
                  <c:v>15</c:v>
                </c:pt>
                <c:pt idx="5778">
                  <c:v>15</c:v>
                </c:pt>
                <c:pt idx="5779">
                  <c:v>15</c:v>
                </c:pt>
                <c:pt idx="5780">
                  <c:v>15</c:v>
                </c:pt>
                <c:pt idx="5781">
                  <c:v>15</c:v>
                </c:pt>
                <c:pt idx="5782">
                  <c:v>15</c:v>
                </c:pt>
                <c:pt idx="5783">
                  <c:v>15</c:v>
                </c:pt>
                <c:pt idx="5784">
                  <c:v>15</c:v>
                </c:pt>
                <c:pt idx="5785">
                  <c:v>15</c:v>
                </c:pt>
                <c:pt idx="5786">
                  <c:v>15</c:v>
                </c:pt>
                <c:pt idx="5787">
                  <c:v>15</c:v>
                </c:pt>
                <c:pt idx="5788">
                  <c:v>15</c:v>
                </c:pt>
                <c:pt idx="5789">
                  <c:v>15</c:v>
                </c:pt>
                <c:pt idx="5790">
                  <c:v>15</c:v>
                </c:pt>
                <c:pt idx="5791">
                  <c:v>15</c:v>
                </c:pt>
                <c:pt idx="5792">
                  <c:v>15</c:v>
                </c:pt>
                <c:pt idx="5793">
                  <c:v>15</c:v>
                </c:pt>
                <c:pt idx="5794">
                  <c:v>15</c:v>
                </c:pt>
                <c:pt idx="5795">
                  <c:v>15</c:v>
                </c:pt>
                <c:pt idx="5796">
                  <c:v>15</c:v>
                </c:pt>
                <c:pt idx="5797">
                  <c:v>15</c:v>
                </c:pt>
                <c:pt idx="5798">
                  <c:v>15</c:v>
                </c:pt>
                <c:pt idx="5799">
                  <c:v>15</c:v>
                </c:pt>
                <c:pt idx="5800">
                  <c:v>16</c:v>
                </c:pt>
                <c:pt idx="5801">
                  <c:v>16</c:v>
                </c:pt>
                <c:pt idx="5802">
                  <c:v>15</c:v>
                </c:pt>
                <c:pt idx="5803">
                  <c:v>15</c:v>
                </c:pt>
                <c:pt idx="5804">
                  <c:v>15</c:v>
                </c:pt>
                <c:pt idx="5805">
                  <c:v>16</c:v>
                </c:pt>
                <c:pt idx="5806">
                  <c:v>16</c:v>
                </c:pt>
                <c:pt idx="5807">
                  <c:v>16</c:v>
                </c:pt>
                <c:pt idx="5808">
                  <c:v>16</c:v>
                </c:pt>
                <c:pt idx="5809">
                  <c:v>16</c:v>
                </c:pt>
                <c:pt idx="5810">
                  <c:v>16</c:v>
                </c:pt>
                <c:pt idx="5811">
                  <c:v>16</c:v>
                </c:pt>
                <c:pt idx="5812">
                  <c:v>16</c:v>
                </c:pt>
                <c:pt idx="5813">
                  <c:v>16</c:v>
                </c:pt>
                <c:pt idx="5814">
                  <c:v>16</c:v>
                </c:pt>
                <c:pt idx="5815">
                  <c:v>16</c:v>
                </c:pt>
                <c:pt idx="5816">
                  <c:v>15</c:v>
                </c:pt>
                <c:pt idx="5817">
                  <c:v>15</c:v>
                </c:pt>
                <c:pt idx="5818">
                  <c:v>15</c:v>
                </c:pt>
                <c:pt idx="5819">
                  <c:v>15</c:v>
                </c:pt>
                <c:pt idx="5820">
                  <c:v>16</c:v>
                </c:pt>
                <c:pt idx="5821">
                  <c:v>16</c:v>
                </c:pt>
                <c:pt idx="5822">
                  <c:v>16</c:v>
                </c:pt>
                <c:pt idx="5823">
                  <c:v>16</c:v>
                </c:pt>
                <c:pt idx="5824">
                  <c:v>16</c:v>
                </c:pt>
                <c:pt idx="5825">
                  <c:v>16</c:v>
                </c:pt>
                <c:pt idx="5826">
                  <c:v>15</c:v>
                </c:pt>
                <c:pt idx="5827">
                  <c:v>15</c:v>
                </c:pt>
                <c:pt idx="5828">
                  <c:v>15</c:v>
                </c:pt>
                <c:pt idx="5829">
                  <c:v>15</c:v>
                </c:pt>
                <c:pt idx="5830">
                  <c:v>15</c:v>
                </c:pt>
                <c:pt idx="5831">
                  <c:v>15</c:v>
                </c:pt>
                <c:pt idx="5832">
                  <c:v>16</c:v>
                </c:pt>
                <c:pt idx="5833">
                  <c:v>16</c:v>
                </c:pt>
                <c:pt idx="5834">
                  <c:v>16</c:v>
                </c:pt>
                <c:pt idx="5835">
                  <c:v>16</c:v>
                </c:pt>
                <c:pt idx="5836">
                  <c:v>16</c:v>
                </c:pt>
                <c:pt idx="5837">
                  <c:v>16</c:v>
                </c:pt>
                <c:pt idx="5838">
                  <c:v>16</c:v>
                </c:pt>
                <c:pt idx="5839">
                  <c:v>16</c:v>
                </c:pt>
                <c:pt idx="5840">
                  <c:v>15</c:v>
                </c:pt>
                <c:pt idx="5841">
                  <c:v>15</c:v>
                </c:pt>
                <c:pt idx="5842">
                  <c:v>16</c:v>
                </c:pt>
                <c:pt idx="5843">
                  <c:v>16</c:v>
                </c:pt>
                <c:pt idx="5844">
                  <c:v>16</c:v>
                </c:pt>
                <c:pt idx="5845">
                  <c:v>16</c:v>
                </c:pt>
                <c:pt idx="5846">
                  <c:v>16</c:v>
                </c:pt>
                <c:pt idx="5847">
                  <c:v>16</c:v>
                </c:pt>
                <c:pt idx="5848">
                  <c:v>16</c:v>
                </c:pt>
                <c:pt idx="5849">
                  <c:v>16</c:v>
                </c:pt>
                <c:pt idx="5850">
                  <c:v>16</c:v>
                </c:pt>
                <c:pt idx="5851">
                  <c:v>16</c:v>
                </c:pt>
                <c:pt idx="5852">
                  <c:v>16</c:v>
                </c:pt>
                <c:pt idx="5853">
                  <c:v>16</c:v>
                </c:pt>
                <c:pt idx="5854">
                  <c:v>16</c:v>
                </c:pt>
                <c:pt idx="5855">
                  <c:v>16</c:v>
                </c:pt>
                <c:pt idx="5856">
                  <c:v>16</c:v>
                </c:pt>
                <c:pt idx="5857">
                  <c:v>16</c:v>
                </c:pt>
                <c:pt idx="5858">
                  <c:v>16</c:v>
                </c:pt>
                <c:pt idx="5859">
                  <c:v>16</c:v>
                </c:pt>
                <c:pt idx="5860">
                  <c:v>16</c:v>
                </c:pt>
                <c:pt idx="5861">
                  <c:v>16</c:v>
                </c:pt>
                <c:pt idx="5862">
                  <c:v>14</c:v>
                </c:pt>
                <c:pt idx="5863">
                  <c:v>15</c:v>
                </c:pt>
                <c:pt idx="5864">
                  <c:v>16</c:v>
                </c:pt>
                <c:pt idx="5865">
                  <c:v>16</c:v>
                </c:pt>
                <c:pt idx="5866">
                  <c:v>15</c:v>
                </c:pt>
                <c:pt idx="5867">
                  <c:v>16</c:v>
                </c:pt>
                <c:pt idx="5868">
                  <c:v>15</c:v>
                </c:pt>
                <c:pt idx="5869">
                  <c:v>15</c:v>
                </c:pt>
                <c:pt idx="5870">
                  <c:v>16</c:v>
                </c:pt>
                <c:pt idx="5871">
                  <c:v>15</c:v>
                </c:pt>
                <c:pt idx="5872">
                  <c:v>15</c:v>
                </c:pt>
                <c:pt idx="5873">
                  <c:v>15</c:v>
                </c:pt>
                <c:pt idx="5874">
                  <c:v>15</c:v>
                </c:pt>
                <c:pt idx="5875">
                  <c:v>15</c:v>
                </c:pt>
                <c:pt idx="5876">
                  <c:v>16</c:v>
                </c:pt>
                <c:pt idx="5877">
                  <c:v>16</c:v>
                </c:pt>
                <c:pt idx="5878">
                  <c:v>16</c:v>
                </c:pt>
                <c:pt idx="5879">
                  <c:v>16</c:v>
                </c:pt>
                <c:pt idx="5880">
                  <c:v>16</c:v>
                </c:pt>
                <c:pt idx="5881">
                  <c:v>16</c:v>
                </c:pt>
                <c:pt idx="5882">
                  <c:v>16</c:v>
                </c:pt>
                <c:pt idx="5883">
                  <c:v>16</c:v>
                </c:pt>
                <c:pt idx="5884">
                  <c:v>15</c:v>
                </c:pt>
                <c:pt idx="5885">
                  <c:v>15</c:v>
                </c:pt>
                <c:pt idx="5886">
                  <c:v>16</c:v>
                </c:pt>
                <c:pt idx="5887">
                  <c:v>16</c:v>
                </c:pt>
                <c:pt idx="5888">
                  <c:v>16</c:v>
                </c:pt>
                <c:pt idx="5889">
                  <c:v>16</c:v>
                </c:pt>
                <c:pt idx="5890">
                  <c:v>16</c:v>
                </c:pt>
                <c:pt idx="5891">
                  <c:v>16</c:v>
                </c:pt>
                <c:pt idx="5892">
                  <c:v>16</c:v>
                </c:pt>
                <c:pt idx="5893">
                  <c:v>16</c:v>
                </c:pt>
                <c:pt idx="5894">
                  <c:v>16</c:v>
                </c:pt>
                <c:pt idx="5895">
                  <c:v>16</c:v>
                </c:pt>
                <c:pt idx="5896">
                  <c:v>15</c:v>
                </c:pt>
                <c:pt idx="5897">
                  <c:v>15</c:v>
                </c:pt>
                <c:pt idx="5898">
                  <c:v>15</c:v>
                </c:pt>
                <c:pt idx="5899">
                  <c:v>15</c:v>
                </c:pt>
                <c:pt idx="5900">
                  <c:v>16</c:v>
                </c:pt>
                <c:pt idx="5901">
                  <c:v>16</c:v>
                </c:pt>
                <c:pt idx="5902">
                  <c:v>16</c:v>
                </c:pt>
                <c:pt idx="5903">
                  <c:v>16</c:v>
                </c:pt>
                <c:pt idx="5904">
                  <c:v>16</c:v>
                </c:pt>
                <c:pt idx="5905">
                  <c:v>16</c:v>
                </c:pt>
                <c:pt idx="5906">
                  <c:v>15</c:v>
                </c:pt>
                <c:pt idx="5907">
                  <c:v>15</c:v>
                </c:pt>
                <c:pt idx="5908">
                  <c:v>16</c:v>
                </c:pt>
                <c:pt idx="5909">
                  <c:v>16</c:v>
                </c:pt>
                <c:pt idx="5910">
                  <c:v>16</c:v>
                </c:pt>
                <c:pt idx="5911">
                  <c:v>16</c:v>
                </c:pt>
                <c:pt idx="5912">
                  <c:v>16</c:v>
                </c:pt>
                <c:pt idx="5913">
                  <c:v>16</c:v>
                </c:pt>
                <c:pt idx="5914">
                  <c:v>16</c:v>
                </c:pt>
                <c:pt idx="5915">
                  <c:v>16</c:v>
                </c:pt>
                <c:pt idx="5916">
                  <c:v>16</c:v>
                </c:pt>
                <c:pt idx="5917">
                  <c:v>16</c:v>
                </c:pt>
                <c:pt idx="5918">
                  <c:v>15</c:v>
                </c:pt>
                <c:pt idx="5919">
                  <c:v>15</c:v>
                </c:pt>
                <c:pt idx="5920">
                  <c:v>15</c:v>
                </c:pt>
                <c:pt idx="5921">
                  <c:v>15</c:v>
                </c:pt>
                <c:pt idx="5922">
                  <c:v>15</c:v>
                </c:pt>
                <c:pt idx="5923">
                  <c:v>15</c:v>
                </c:pt>
                <c:pt idx="5924">
                  <c:v>16</c:v>
                </c:pt>
                <c:pt idx="5925">
                  <c:v>16</c:v>
                </c:pt>
                <c:pt idx="5926">
                  <c:v>16</c:v>
                </c:pt>
                <c:pt idx="5927">
                  <c:v>16</c:v>
                </c:pt>
                <c:pt idx="5928">
                  <c:v>15</c:v>
                </c:pt>
                <c:pt idx="5929">
                  <c:v>15</c:v>
                </c:pt>
                <c:pt idx="5930">
                  <c:v>16</c:v>
                </c:pt>
                <c:pt idx="5931">
                  <c:v>16</c:v>
                </c:pt>
                <c:pt idx="5932">
                  <c:v>16</c:v>
                </c:pt>
                <c:pt idx="5933">
                  <c:v>16</c:v>
                </c:pt>
                <c:pt idx="5934">
                  <c:v>16</c:v>
                </c:pt>
                <c:pt idx="5935">
                  <c:v>16</c:v>
                </c:pt>
                <c:pt idx="5936">
                  <c:v>16</c:v>
                </c:pt>
                <c:pt idx="5937">
                  <c:v>16</c:v>
                </c:pt>
                <c:pt idx="5938">
                  <c:v>16</c:v>
                </c:pt>
                <c:pt idx="5939">
                  <c:v>16</c:v>
                </c:pt>
                <c:pt idx="5940">
                  <c:v>16</c:v>
                </c:pt>
                <c:pt idx="5941">
                  <c:v>16</c:v>
                </c:pt>
                <c:pt idx="5942">
                  <c:v>16</c:v>
                </c:pt>
                <c:pt idx="5943">
                  <c:v>16</c:v>
                </c:pt>
                <c:pt idx="5944">
                  <c:v>16</c:v>
                </c:pt>
                <c:pt idx="5945">
                  <c:v>16</c:v>
                </c:pt>
                <c:pt idx="5946">
                  <c:v>16</c:v>
                </c:pt>
                <c:pt idx="5947">
                  <c:v>16</c:v>
                </c:pt>
                <c:pt idx="5948">
                  <c:v>16</c:v>
                </c:pt>
                <c:pt idx="5949">
                  <c:v>16</c:v>
                </c:pt>
                <c:pt idx="5950">
                  <c:v>15</c:v>
                </c:pt>
                <c:pt idx="5951">
                  <c:v>15</c:v>
                </c:pt>
                <c:pt idx="5952">
                  <c:v>16</c:v>
                </c:pt>
                <c:pt idx="5953">
                  <c:v>16</c:v>
                </c:pt>
                <c:pt idx="5954">
                  <c:v>16</c:v>
                </c:pt>
                <c:pt idx="5955">
                  <c:v>16</c:v>
                </c:pt>
                <c:pt idx="5956">
                  <c:v>16</c:v>
                </c:pt>
                <c:pt idx="5957">
                  <c:v>16</c:v>
                </c:pt>
                <c:pt idx="5958">
                  <c:v>16</c:v>
                </c:pt>
                <c:pt idx="5959">
                  <c:v>16</c:v>
                </c:pt>
                <c:pt idx="5960">
                  <c:v>15</c:v>
                </c:pt>
                <c:pt idx="5961">
                  <c:v>15</c:v>
                </c:pt>
                <c:pt idx="5962">
                  <c:v>15</c:v>
                </c:pt>
                <c:pt idx="5963">
                  <c:v>15</c:v>
                </c:pt>
                <c:pt idx="5964">
                  <c:v>15</c:v>
                </c:pt>
                <c:pt idx="5965">
                  <c:v>15</c:v>
                </c:pt>
                <c:pt idx="5966">
                  <c:v>15</c:v>
                </c:pt>
                <c:pt idx="5967">
                  <c:v>15</c:v>
                </c:pt>
                <c:pt idx="5968">
                  <c:v>15</c:v>
                </c:pt>
                <c:pt idx="5969">
                  <c:v>15</c:v>
                </c:pt>
                <c:pt idx="5970">
                  <c:v>16</c:v>
                </c:pt>
                <c:pt idx="5971">
                  <c:v>16</c:v>
                </c:pt>
                <c:pt idx="5972">
                  <c:v>14</c:v>
                </c:pt>
                <c:pt idx="5973">
                  <c:v>14</c:v>
                </c:pt>
                <c:pt idx="5974">
                  <c:v>15</c:v>
                </c:pt>
                <c:pt idx="5975">
                  <c:v>15</c:v>
                </c:pt>
                <c:pt idx="5976">
                  <c:v>15</c:v>
                </c:pt>
                <c:pt idx="5977">
                  <c:v>16</c:v>
                </c:pt>
                <c:pt idx="5978">
                  <c:v>16</c:v>
                </c:pt>
                <c:pt idx="5979">
                  <c:v>16</c:v>
                </c:pt>
                <c:pt idx="5980">
                  <c:v>16</c:v>
                </c:pt>
                <c:pt idx="5981">
                  <c:v>16</c:v>
                </c:pt>
                <c:pt idx="5982">
                  <c:v>16</c:v>
                </c:pt>
                <c:pt idx="5983">
                  <c:v>16</c:v>
                </c:pt>
                <c:pt idx="5984">
                  <c:v>16</c:v>
                </c:pt>
                <c:pt idx="5985">
                  <c:v>16</c:v>
                </c:pt>
                <c:pt idx="5986">
                  <c:v>16</c:v>
                </c:pt>
                <c:pt idx="5987">
                  <c:v>16</c:v>
                </c:pt>
                <c:pt idx="5988">
                  <c:v>16</c:v>
                </c:pt>
                <c:pt idx="5989">
                  <c:v>16</c:v>
                </c:pt>
                <c:pt idx="5990">
                  <c:v>16</c:v>
                </c:pt>
                <c:pt idx="5991">
                  <c:v>16</c:v>
                </c:pt>
                <c:pt idx="5992">
                  <c:v>16</c:v>
                </c:pt>
                <c:pt idx="5993">
                  <c:v>16</c:v>
                </c:pt>
                <c:pt idx="5994">
                  <c:v>15</c:v>
                </c:pt>
                <c:pt idx="5995">
                  <c:v>15</c:v>
                </c:pt>
                <c:pt idx="5996">
                  <c:v>15</c:v>
                </c:pt>
                <c:pt idx="5997">
                  <c:v>15</c:v>
                </c:pt>
                <c:pt idx="5998">
                  <c:v>15</c:v>
                </c:pt>
                <c:pt idx="5999">
                  <c:v>15</c:v>
                </c:pt>
                <c:pt idx="6000">
                  <c:v>15</c:v>
                </c:pt>
                <c:pt idx="6001">
                  <c:v>15</c:v>
                </c:pt>
                <c:pt idx="6002">
                  <c:v>15</c:v>
                </c:pt>
                <c:pt idx="6003">
                  <c:v>15</c:v>
                </c:pt>
                <c:pt idx="6004">
                  <c:v>15</c:v>
                </c:pt>
                <c:pt idx="6005">
                  <c:v>15</c:v>
                </c:pt>
                <c:pt idx="6006">
                  <c:v>15</c:v>
                </c:pt>
                <c:pt idx="6007">
                  <c:v>15</c:v>
                </c:pt>
                <c:pt idx="6008">
                  <c:v>15</c:v>
                </c:pt>
                <c:pt idx="6009">
                  <c:v>15</c:v>
                </c:pt>
                <c:pt idx="6010">
                  <c:v>15</c:v>
                </c:pt>
                <c:pt idx="6011">
                  <c:v>15</c:v>
                </c:pt>
                <c:pt idx="6012">
                  <c:v>15</c:v>
                </c:pt>
                <c:pt idx="6013">
                  <c:v>15</c:v>
                </c:pt>
                <c:pt idx="6014">
                  <c:v>15</c:v>
                </c:pt>
                <c:pt idx="6015">
                  <c:v>15</c:v>
                </c:pt>
                <c:pt idx="6016">
                  <c:v>15</c:v>
                </c:pt>
                <c:pt idx="6017">
                  <c:v>15</c:v>
                </c:pt>
                <c:pt idx="6018">
                  <c:v>15</c:v>
                </c:pt>
                <c:pt idx="6019">
                  <c:v>15</c:v>
                </c:pt>
                <c:pt idx="6020">
                  <c:v>15</c:v>
                </c:pt>
                <c:pt idx="6021">
                  <c:v>15</c:v>
                </c:pt>
                <c:pt idx="6022">
                  <c:v>15</c:v>
                </c:pt>
                <c:pt idx="6023">
                  <c:v>15</c:v>
                </c:pt>
                <c:pt idx="6024">
                  <c:v>15</c:v>
                </c:pt>
                <c:pt idx="6025">
                  <c:v>15</c:v>
                </c:pt>
                <c:pt idx="6026">
                  <c:v>15</c:v>
                </c:pt>
                <c:pt idx="6027">
                  <c:v>15</c:v>
                </c:pt>
                <c:pt idx="6028">
                  <c:v>15</c:v>
                </c:pt>
                <c:pt idx="6029">
                  <c:v>15</c:v>
                </c:pt>
                <c:pt idx="6030">
                  <c:v>15</c:v>
                </c:pt>
                <c:pt idx="6031">
                  <c:v>15</c:v>
                </c:pt>
                <c:pt idx="6032">
                  <c:v>15</c:v>
                </c:pt>
                <c:pt idx="6033">
                  <c:v>15</c:v>
                </c:pt>
                <c:pt idx="6034">
                  <c:v>15</c:v>
                </c:pt>
                <c:pt idx="6035">
                  <c:v>15</c:v>
                </c:pt>
                <c:pt idx="6036">
                  <c:v>15</c:v>
                </c:pt>
                <c:pt idx="6037">
                  <c:v>15</c:v>
                </c:pt>
                <c:pt idx="6038">
                  <c:v>15</c:v>
                </c:pt>
                <c:pt idx="6039">
                  <c:v>15</c:v>
                </c:pt>
                <c:pt idx="6040">
                  <c:v>15</c:v>
                </c:pt>
                <c:pt idx="6041">
                  <c:v>15</c:v>
                </c:pt>
                <c:pt idx="6042">
                  <c:v>14</c:v>
                </c:pt>
                <c:pt idx="6043">
                  <c:v>14</c:v>
                </c:pt>
                <c:pt idx="6044">
                  <c:v>15</c:v>
                </c:pt>
                <c:pt idx="6045">
                  <c:v>15</c:v>
                </c:pt>
                <c:pt idx="6046">
                  <c:v>15</c:v>
                </c:pt>
                <c:pt idx="6047">
                  <c:v>15</c:v>
                </c:pt>
                <c:pt idx="6048">
                  <c:v>16</c:v>
                </c:pt>
                <c:pt idx="6049">
                  <c:v>15</c:v>
                </c:pt>
                <c:pt idx="6050">
                  <c:v>15</c:v>
                </c:pt>
                <c:pt idx="6051">
                  <c:v>15</c:v>
                </c:pt>
                <c:pt idx="6052">
                  <c:v>15</c:v>
                </c:pt>
                <c:pt idx="6053">
                  <c:v>16</c:v>
                </c:pt>
                <c:pt idx="6054">
                  <c:v>16</c:v>
                </c:pt>
                <c:pt idx="6055">
                  <c:v>16</c:v>
                </c:pt>
                <c:pt idx="6056">
                  <c:v>16</c:v>
                </c:pt>
                <c:pt idx="6057">
                  <c:v>16</c:v>
                </c:pt>
                <c:pt idx="6058">
                  <c:v>16</c:v>
                </c:pt>
                <c:pt idx="6059">
                  <c:v>16</c:v>
                </c:pt>
                <c:pt idx="6060">
                  <c:v>16</c:v>
                </c:pt>
                <c:pt idx="6061">
                  <c:v>16</c:v>
                </c:pt>
                <c:pt idx="6062">
                  <c:v>16</c:v>
                </c:pt>
                <c:pt idx="6063">
                  <c:v>16</c:v>
                </c:pt>
                <c:pt idx="6064">
                  <c:v>15</c:v>
                </c:pt>
                <c:pt idx="6065">
                  <c:v>15</c:v>
                </c:pt>
                <c:pt idx="6066">
                  <c:v>16</c:v>
                </c:pt>
                <c:pt idx="6067">
                  <c:v>16</c:v>
                </c:pt>
                <c:pt idx="6068">
                  <c:v>16</c:v>
                </c:pt>
                <c:pt idx="6069">
                  <c:v>16</c:v>
                </c:pt>
                <c:pt idx="6070">
                  <c:v>16</c:v>
                </c:pt>
                <c:pt idx="6071">
                  <c:v>16</c:v>
                </c:pt>
                <c:pt idx="6072">
                  <c:v>15</c:v>
                </c:pt>
                <c:pt idx="6073">
                  <c:v>15</c:v>
                </c:pt>
                <c:pt idx="6074">
                  <c:v>15</c:v>
                </c:pt>
                <c:pt idx="6075">
                  <c:v>15</c:v>
                </c:pt>
                <c:pt idx="6076">
                  <c:v>15</c:v>
                </c:pt>
                <c:pt idx="6077">
                  <c:v>15</c:v>
                </c:pt>
                <c:pt idx="6078">
                  <c:v>16</c:v>
                </c:pt>
                <c:pt idx="6079">
                  <c:v>16</c:v>
                </c:pt>
                <c:pt idx="6080">
                  <c:v>16</c:v>
                </c:pt>
                <c:pt idx="6081">
                  <c:v>16</c:v>
                </c:pt>
                <c:pt idx="6082">
                  <c:v>16</c:v>
                </c:pt>
                <c:pt idx="6083">
                  <c:v>16</c:v>
                </c:pt>
                <c:pt idx="6084">
                  <c:v>16</c:v>
                </c:pt>
                <c:pt idx="6085">
                  <c:v>16</c:v>
                </c:pt>
                <c:pt idx="6086">
                  <c:v>15</c:v>
                </c:pt>
                <c:pt idx="6087">
                  <c:v>16</c:v>
                </c:pt>
                <c:pt idx="6088">
                  <c:v>16</c:v>
                </c:pt>
                <c:pt idx="6089">
                  <c:v>16</c:v>
                </c:pt>
                <c:pt idx="6090">
                  <c:v>16</c:v>
                </c:pt>
                <c:pt idx="6091">
                  <c:v>16</c:v>
                </c:pt>
                <c:pt idx="6092">
                  <c:v>16</c:v>
                </c:pt>
                <c:pt idx="6093">
                  <c:v>16</c:v>
                </c:pt>
                <c:pt idx="6094">
                  <c:v>16</c:v>
                </c:pt>
                <c:pt idx="6095">
                  <c:v>16</c:v>
                </c:pt>
                <c:pt idx="6096">
                  <c:v>16</c:v>
                </c:pt>
                <c:pt idx="6097">
                  <c:v>16</c:v>
                </c:pt>
                <c:pt idx="6098">
                  <c:v>16</c:v>
                </c:pt>
                <c:pt idx="6099">
                  <c:v>16</c:v>
                </c:pt>
                <c:pt idx="6100">
                  <c:v>16</c:v>
                </c:pt>
                <c:pt idx="6101">
                  <c:v>16</c:v>
                </c:pt>
                <c:pt idx="6102">
                  <c:v>16</c:v>
                </c:pt>
                <c:pt idx="6103">
                  <c:v>16</c:v>
                </c:pt>
                <c:pt idx="6104">
                  <c:v>16</c:v>
                </c:pt>
                <c:pt idx="6105">
                  <c:v>16</c:v>
                </c:pt>
                <c:pt idx="6106">
                  <c:v>16</c:v>
                </c:pt>
                <c:pt idx="6107">
                  <c:v>16</c:v>
                </c:pt>
                <c:pt idx="6108">
                  <c:v>16</c:v>
                </c:pt>
                <c:pt idx="6109">
                  <c:v>16</c:v>
                </c:pt>
                <c:pt idx="6110">
                  <c:v>16</c:v>
                </c:pt>
                <c:pt idx="6111">
                  <c:v>16</c:v>
                </c:pt>
                <c:pt idx="6112">
                  <c:v>15</c:v>
                </c:pt>
                <c:pt idx="6113">
                  <c:v>16</c:v>
                </c:pt>
                <c:pt idx="6114">
                  <c:v>15</c:v>
                </c:pt>
                <c:pt idx="6115">
                  <c:v>15</c:v>
                </c:pt>
                <c:pt idx="6116">
                  <c:v>16</c:v>
                </c:pt>
                <c:pt idx="6117">
                  <c:v>15</c:v>
                </c:pt>
                <c:pt idx="6118">
                  <c:v>15</c:v>
                </c:pt>
                <c:pt idx="6119">
                  <c:v>15</c:v>
                </c:pt>
                <c:pt idx="6120">
                  <c:v>15</c:v>
                </c:pt>
                <c:pt idx="6121">
                  <c:v>16</c:v>
                </c:pt>
                <c:pt idx="6122">
                  <c:v>16</c:v>
                </c:pt>
                <c:pt idx="6123">
                  <c:v>16</c:v>
                </c:pt>
                <c:pt idx="6124">
                  <c:v>16</c:v>
                </c:pt>
                <c:pt idx="6125">
                  <c:v>16</c:v>
                </c:pt>
                <c:pt idx="6126">
                  <c:v>16</c:v>
                </c:pt>
                <c:pt idx="6127">
                  <c:v>16</c:v>
                </c:pt>
                <c:pt idx="6128">
                  <c:v>16</c:v>
                </c:pt>
                <c:pt idx="6129">
                  <c:v>16</c:v>
                </c:pt>
                <c:pt idx="6130">
                  <c:v>16</c:v>
                </c:pt>
                <c:pt idx="6131">
                  <c:v>16</c:v>
                </c:pt>
                <c:pt idx="6132">
                  <c:v>16</c:v>
                </c:pt>
                <c:pt idx="6133">
                  <c:v>16</c:v>
                </c:pt>
                <c:pt idx="6134">
                  <c:v>16</c:v>
                </c:pt>
                <c:pt idx="6135">
                  <c:v>16</c:v>
                </c:pt>
                <c:pt idx="6136">
                  <c:v>16</c:v>
                </c:pt>
                <c:pt idx="6137">
                  <c:v>16</c:v>
                </c:pt>
                <c:pt idx="6138">
                  <c:v>16</c:v>
                </c:pt>
                <c:pt idx="6139">
                  <c:v>16</c:v>
                </c:pt>
                <c:pt idx="6140">
                  <c:v>15</c:v>
                </c:pt>
                <c:pt idx="6141">
                  <c:v>15</c:v>
                </c:pt>
                <c:pt idx="6142">
                  <c:v>15</c:v>
                </c:pt>
                <c:pt idx="6143">
                  <c:v>15</c:v>
                </c:pt>
                <c:pt idx="6144">
                  <c:v>15</c:v>
                </c:pt>
                <c:pt idx="6145">
                  <c:v>15</c:v>
                </c:pt>
                <c:pt idx="6146">
                  <c:v>15</c:v>
                </c:pt>
                <c:pt idx="6147">
                  <c:v>16</c:v>
                </c:pt>
                <c:pt idx="6148">
                  <c:v>15</c:v>
                </c:pt>
                <c:pt idx="6149">
                  <c:v>16</c:v>
                </c:pt>
                <c:pt idx="6150">
                  <c:v>16</c:v>
                </c:pt>
                <c:pt idx="6151">
                  <c:v>16</c:v>
                </c:pt>
                <c:pt idx="6152">
                  <c:v>16</c:v>
                </c:pt>
                <c:pt idx="6153">
                  <c:v>16</c:v>
                </c:pt>
                <c:pt idx="6154">
                  <c:v>15</c:v>
                </c:pt>
                <c:pt idx="6155">
                  <c:v>16</c:v>
                </c:pt>
                <c:pt idx="6156">
                  <c:v>15</c:v>
                </c:pt>
                <c:pt idx="6157">
                  <c:v>16</c:v>
                </c:pt>
                <c:pt idx="6158">
                  <c:v>15</c:v>
                </c:pt>
                <c:pt idx="6159">
                  <c:v>16</c:v>
                </c:pt>
                <c:pt idx="6160">
                  <c:v>16</c:v>
                </c:pt>
                <c:pt idx="6161">
                  <c:v>16</c:v>
                </c:pt>
                <c:pt idx="6162">
                  <c:v>16</c:v>
                </c:pt>
                <c:pt idx="6163">
                  <c:v>16</c:v>
                </c:pt>
                <c:pt idx="6164">
                  <c:v>16</c:v>
                </c:pt>
                <c:pt idx="6165">
                  <c:v>16</c:v>
                </c:pt>
                <c:pt idx="6166">
                  <c:v>16</c:v>
                </c:pt>
                <c:pt idx="6167">
                  <c:v>16</c:v>
                </c:pt>
                <c:pt idx="6168">
                  <c:v>16</c:v>
                </c:pt>
                <c:pt idx="6169">
                  <c:v>16</c:v>
                </c:pt>
                <c:pt idx="6170">
                  <c:v>16</c:v>
                </c:pt>
                <c:pt idx="6171">
                  <c:v>16</c:v>
                </c:pt>
                <c:pt idx="6172">
                  <c:v>16</c:v>
                </c:pt>
                <c:pt idx="6173">
                  <c:v>16</c:v>
                </c:pt>
                <c:pt idx="6174">
                  <c:v>16</c:v>
                </c:pt>
                <c:pt idx="6175">
                  <c:v>16</c:v>
                </c:pt>
                <c:pt idx="6176">
                  <c:v>16</c:v>
                </c:pt>
                <c:pt idx="6177">
                  <c:v>16</c:v>
                </c:pt>
                <c:pt idx="6178">
                  <c:v>16</c:v>
                </c:pt>
                <c:pt idx="6179">
                  <c:v>16</c:v>
                </c:pt>
                <c:pt idx="6180">
                  <c:v>15</c:v>
                </c:pt>
                <c:pt idx="6181">
                  <c:v>15</c:v>
                </c:pt>
                <c:pt idx="6182">
                  <c:v>15</c:v>
                </c:pt>
                <c:pt idx="6183">
                  <c:v>15</c:v>
                </c:pt>
                <c:pt idx="6184">
                  <c:v>15</c:v>
                </c:pt>
                <c:pt idx="6185">
                  <c:v>15</c:v>
                </c:pt>
                <c:pt idx="6186">
                  <c:v>15</c:v>
                </c:pt>
                <c:pt idx="6187">
                  <c:v>15</c:v>
                </c:pt>
                <c:pt idx="6188">
                  <c:v>15</c:v>
                </c:pt>
                <c:pt idx="6189">
                  <c:v>15</c:v>
                </c:pt>
                <c:pt idx="6190">
                  <c:v>15</c:v>
                </c:pt>
                <c:pt idx="6191">
                  <c:v>15</c:v>
                </c:pt>
                <c:pt idx="6192">
                  <c:v>15</c:v>
                </c:pt>
                <c:pt idx="6193">
                  <c:v>15</c:v>
                </c:pt>
                <c:pt idx="6194">
                  <c:v>15</c:v>
                </c:pt>
                <c:pt idx="6195">
                  <c:v>16</c:v>
                </c:pt>
                <c:pt idx="6196">
                  <c:v>16</c:v>
                </c:pt>
                <c:pt idx="6197">
                  <c:v>16</c:v>
                </c:pt>
                <c:pt idx="6198">
                  <c:v>16</c:v>
                </c:pt>
                <c:pt idx="6199">
                  <c:v>16</c:v>
                </c:pt>
                <c:pt idx="6200">
                  <c:v>16</c:v>
                </c:pt>
                <c:pt idx="6201">
                  <c:v>16</c:v>
                </c:pt>
                <c:pt idx="6202">
                  <c:v>16</c:v>
                </c:pt>
                <c:pt idx="6203">
                  <c:v>16</c:v>
                </c:pt>
                <c:pt idx="6204">
                  <c:v>16</c:v>
                </c:pt>
                <c:pt idx="6205">
                  <c:v>16</c:v>
                </c:pt>
                <c:pt idx="6206">
                  <c:v>16</c:v>
                </c:pt>
                <c:pt idx="6207">
                  <c:v>16</c:v>
                </c:pt>
                <c:pt idx="6208">
                  <c:v>16</c:v>
                </c:pt>
                <c:pt idx="6209">
                  <c:v>16</c:v>
                </c:pt>
                <c:pt idx="6210">
                  <c:v>16</c:v>
                </c:pt>
                <c:pt idx="6211">
                  <c:v>15</c:v>
                </c:pt>
                <c:pt idx="6212">
                  <c:v>15</c:v>
                </c:pt>
                <c:pt idx="6213">
                  <c:v>15</c:v>
                </c:pt>
                <c:pt idx="6214">
                  <c:v>15</c:v>
                </c:pt>
                <c:pt idx="6215">
                  <c:v>15</c:v>
                </c:pt>
                <c:pt idx="6216">
                  <c:v>15</c:v>
                </c:pt>
                <c:pt idx="6217">
                  <c:v>15</c:v>
                </c:pt>
                <c:pt idx="6218">
                  <c:v>16</c:v>
                </c:pt>
                <c:pt idx="6219">
                  <c:v>16</c:v>
                </c:pt>
                <c:pt idx="6220">
                  <c:v>15</c:v>
                </c:pt>
                <c:pt idx="6221">
                  <c:v>15</c:v>
                </c:pt>
                <c:pt idx="6222">
                  <c:v>15</c:v>
                </c:pt>
                <c:pt idx="6223">
                  <c:v>15</c:v>
                </c:pt>
                <c:pt idx="6224">
                  <c:v>15</c:v>
                </c:pt>
                <c:pt idx="6225">
                  <c:v>15</c:v>
                </c:pt>
                <c:pt idx="6226">
                  <c:v>15</c:v>
                </c:pt>
                <c:pt idx="6227">
                  <c:v>15</c:v>
                </c:pt>
                <c:pt idx="6228">
                  <c:v>15</c:v>
                </c:pt>
                <c:pt idx="6229">
                  <c:v>15</c:v>
                </c:pt>
                <c:pt idx="6230">
                  <c:v>15</c:v>
                </c:pt>
                <c:pt idx="6231">
                  <c:v>15</c:v>
                </c:pt>
                <c:pt idx="6232">
                  <c:v>15</c:v>
                </c:pt>
                <c:pt idx="6233">
                  <c:v>15</c:v>
                </c:pt>
                <c:pt idx="6234">
                  <c:v>14</c:v>
                </c:pt>
                <c:pt idx="6235">
                  <c:v>15</c:v>
                </c:pt>
                <c:pt idx="6236">
                  <c:v>15</c:v>
                </c:pt>
                <c:pt idx="6237">
                  <c:v>15</c:v>
                </c:pt>
                <c:pt idx="6238">
                  <c:v>15</c:v>
                </c:pt>
                <c:pt idx="6239">
                  <c:v>16</c:v>
                </c:pt>
                <c:pt idx="6240">
                  <c:v>16</c:v>
                </c:pt>
                <c:pt idx="6241">
                  <c:v>15</c:v>
                </c:pt>
                <c:pt idx="6242">
                  <c:v>16</c:v>
                </c:pt>
                <c:pt idx="6243">
                  <c:v>16</c:v>
                </c:pt>
                <c:pt idx="6244">
                  <c:v>16</c:v>
                </c:pt>
                <c:pt idx="6245">
                  <c:v>16</c:v>
                </c:pt>
                <c:pt idx="6246">
                  <c:v>16</c:v>
                </c:pt>
                <c:pt idx="6247">
                  <c:v>16</c:v>
                </c:pt>
                <c:pt idx="6248">
                  <c:v>16</c:v>
                </c:pt>
                <c:pt idx="6249">
                  <c:v>16</c:v>
                </c:pt>
                <c:pt idx="6250">
                  <c:v>16</c:v>
                </c:pt>
                <c:pt idx="6251">
                  <c:v>16</c:v>
                </c:pt>
                <c:pt idx="6252">
                  <c:v>16</c:v>
                </c:pt>
                <c:pt idx="6253">
                  <c:v>16</c:v>
                </c:pt>
                <c:pt idx="6254">
                  <c:v>16</c:v>
                </c:pt>
                <c:pt idx="6255">
                  <c:v>16</c:v>
                </c:pt>
                <c:pt idx="6256">
                  <c:v>15</c:v>
                </c:pt>
                <c:pt idx="6257">
                  <c:v>15</c:v>
                </c:pt>
                <c:pt idx="6258">
                  <c:v>15</c:v>
                </c:pt>
                <c:pt idx="6259">
                  <c:v>15</c:v>
                </c:pt>
                <c:pt idx="6260">
                  <c:v>15</c:v>
                </c:pt>
                <c:pt idx="6261">
                  <c:v>15</c:v>
                </c:pt>
                <c:pt idx="6262">
                  <c:v>16</c:v>
                </c:pt>
                <c:pt idx="6263">
                  <c:v>15</c:v>
                </c:pt>
                <c:pt idx="6264">
                  <c:v>15</c:v>
                </c:pt>
                <c:pt idx="6265">
                  <c:v>15</c:v>
                </c:pt>
                <c:pt idx="6266">
                  <c:v>15</c:v>
                </c:pt>
                <c:pt idx="6267">
                  <c:v>15</c:v>
                </c:pt>
                <c:pt idx="6268">
                  <c:v>15</c:v>
                </c:pt>
                <c:pt idx="6269">
                  <c:v>15</c:v>
                </c:pt>
                <c:pt idx="6270">
                  <c:v>15</c:v>
                </c:pt>
                <c:pt idx="6271">
                  <c:v>15</c:v>
                </c:pt>
                <c:pt idx="6272">
                  <c:v>15</c:v>
                </c:pt>
                <c:pt idx="6273">
                  <c:v>15</c:v>
                </c:pt>
                <c:pt idx="6274">
                  <c:v>15</c:v>
                </c:pt>
                <c:pt idx="6275">
                  <c:v>15</c:v>
                </c:pt>
                <c:pt idx="6276">
                  <c:v>15</c:v>
                </c:pt>
                <c:pt idx="6277">
                  <c:v>15</c:v>
                </c:pt>
                <c:pt idx="6278">
                  <c:v>16</c:v>
                </c:pt>
                <c:pt idx="6279">
                  <c:v>16</c:v>
                </c:pt>
                <c:pt idx="6280">
                  <c:v>15</c:v>
                </c:pt>
                <c:pt idx="6281">
                  <c:v>15</c:v>
                </c:pt>
                <c:pt idx="6282">
                  <c:v>16</c:v>
                </c:pt>
                <c:pt idx="6283">
                  <c:v>16</c:v>
                </c:pt>
                <c:pt idx="6284">
                  <c:v>15</c:v>
                </c:pt>
                <c:pt idx="6285">
                  <c:v>16</c:v>
                </c:pt>
                <c:pt idx="6286">
                  <c:v>16</c:v>
                </c:pt>
                <c:pt idx="6287">
                  <c:v>16</c:v>
                </c:pt>
                <c:pt idx="6288">
                  <c:v>16</c:v>
                </c:pt>
                <c:pt idx="6289">
                  <c:v>16</c:v>
                </c:pt>
                <c:pt idx="6290">
                  <c:v>15</c:v>
                </c:pt>
                <c:pt idx="6291">
                  <c:v>16</c:v>
                </c:pt>
                <c:pt idx="6292">
                  <c:v>16</c:v>
                </c:pt>
                <c:pt idx="6293">
                  <c:v>16</c:v>
                </c:pt>
                <c:pt idx="6294">
                  <c:v>16</c:v>
                </c:pt>
                <c:pt idx="6295">
                  <c:v>16</c:v>
                </c:pt>
                <c:pt idx="6296">
                  <c:v>16</c:v>
                </c:pt>
                <c:pt idx="6297">
                  <c:v>16</c:v>
                </c:pt>
                <c:pt idx="6298">
                  <c:v>16</c:v>
                </c:pt>
                <c:pt idx="6299">
                  <c:v>16</c:v>
                </c:pt>
                <c:pt idx="6300">
                  <c:v>16</c:v>
                </c:pt>
                <c:pt idx="6301">
                  <c:v>16</c:v>
                </c:pt>
                <c:pt idx="6302">
                  <c:v>16</c:v>
                </c:pt>
                <c:pt idx="6303">
                  <c:v>16</c:v>
                </c:pt>
                <c:pt idx="6304">
                  <c:v>16</c:v>
                </c:pt>
                <c:pt idx="6305">
                  <c:v>16</c:v>
                </c:pt>
                <c:pt idx="6306">
                  <c:v>15</c:v>
                </c:pt>
                <c:pt idx="6307">
                  <c:v>16</c:v>
                </c:pt>
                <c:pt idx="6308">
                  <c:v>16</c:v>
                </c:pt>
                <c:pt idx="6309">
                  <c:v>15</c:v>
                </c:pt>
                <c:pt idx="6310">
                  <c:v>15</c:v>
                </c:pt>
                <c:pt idx="6311">
                  <c:v>16</c:v>
                </c:pt>
                <c:pt idx="6312">
                  <c:v>15</c:v>
                </c:pt>
                <c:pt idx="6313">
                  <c:v>15</c:v>
                </c:pt>
                <c:pt idx="6314">
                  <c:v>15</c:v>
                </c:pt>
                <c:pt idx="6315">
                  <c:v>15</c:v>
                </c:pt>
                <c:pt idx="6316">
                  <c:v>15</c:v>
                </c:pt>
                <c:pt idx="6317">
                  <c:v>15</c:v>
                </c:pt>
                <c:pt idx="6318">
                  <c:v>15</c:v>
                </c:pt>
                <c:pt idx="6319">
                  <c:v>15</c:v>
                </c:pt>
                <c:pt idx="6320">
                  <c:v>15</c:v>
                </c:pt>
                <c:pt idx="6321">
                  <c:v>15</c:v>
                </c:pt>
                <c:pt idx="6322">
                  <c:v>15</c:v>
                </c:pt>
                <c:pt idx="6323">
                  <c:v>15</c:v>
                </c:pt>
                <c:pt idx="6324">
                  <c:v>15</c:v>
                </c:pt>
                <c:pt idx="6325">
                  <c:v>15</c:v>
                </c:pt>
                <c:pt idx="6326">
                  <c:v>15</c:v>
                </c:pt>
                <c:pt idx="6327">
                  <c:v>15</c:v>
                </c:pt>
                <c:pt idx="6328">
                  <c:v>15</c:v>
                </c:pt>
                <c:pt idx="6329">
                  <c:v>15</c:v>
                </c:pt>
                <c:pt idx="6330">
                  <c:v>15</c:v>
                </c:pt>
                <c:pt idx="6331">
                  <c:v>15</c:v>
                </c:pt>
                <c:pt idx="6332">
                  <c:v>15</c:v>
                </c:pt>
                <c:pt idx="6333">
                  <c:v>15</c:v>
                </c:pt>
                <c:pt idx="6334">
                  <c:v>15</c:v>
                </c:pt>
                <c:pt idx="6335">
                  <c:v>15</c:v>
                </c:pt>
                <c:pt idx="6336">
                  <c:v>15</c:v>
                </c:pt>
                <c:pt idx="6337">
                  <c:v>15</c:v>
                </c:pt>
                <c:pt idx="6338">
                  <c:v>15</c:v>
                </c:pt>
                <c:pt idx="6339">
                  <c:v>15</c:v>
                </c:pt>
                <c:pt idx="6340">
                  <c:v>15</c:v>
                </c:pt>
                <c:pt idx="6341">
                  <c:v>15</c:v>
                </c:pt>
                <c:pt idx="6342">
                  <c:v>15</c:v>
                </c:pt>
                <c:pt idx="6343">
                  <c:v>15</c:v>
                </c:pt>
                <c:pt idx="6344">
                  <c:v>15</c:v>
                </c:pt>
                <c:pt idx="6345">
                  <c:v>15</c:v>
                </c:pt>
                <c:pt idx="6346">
                  <c:v>15</c:v>
                </c:pt>
                <c:pt idx="6347">
                  <c:v>15</c:v>
                </c:pt>
                <c:pt idx="6348">
                  <c:v>15</c:v>
                </c:pt>
                <c:pt idx="6349">
                  <c:v>15</c:v>
                </c:pt>
                <c:pt idx="6350">
                  <c:v>15</c:v>
                </c:pt>
                <c:pt idx="6351">
                  <c:v>15</c:v>
                </c:pt>
                <c:pt idx="6352">
                  <c:v>15</c:v>
                </c:pt>
                <c:pt idx="6353">
                  <c:v>15</c:v>
                </c:pt>
                <c:pt idx="6354">
                  <c:v>15</c:v>
                </c:pt>
                <c:pt idx="6355">
                  <c:v>15</c:v>
                </c:pt>
                <c:pt idx="6356">
                  <c:v>15</c:v>
                </c:pt>
                <c:pt idx="6357">
                  <c:v>15</c:v>
                </c:pt>
                <c:pt idx="6358">
                  <c:v>15</c:v>
                </c:pt>
                <c:pt idx="6359">
                  <c:v>15</c:v>
                </c:pt>
                <c:pt idx="6360">
                  <c:v>15</c:v>
                </c:pt>
                <c:pt idx="6361">
                  <c:v>15</c:v>
                </c:pt>
                <c:pt idx="6362">
                  <c:v>15</c:v>
                </c:pt>
                <c:pt idx="6363">
                  <c:v>15</c:v>
                </c:pt>
                <c:pt idx="6364">
                  <c:v>15</c:v>
                </c:pt>
                <c:pt idx="6365">
                  <c:v>16</c:v>
                </c:pt>
                <c:pt idx="6366">
                  <c:v>16</c:v>
                </c:pt>
                <c:pt idx="6367">
                  <c:v>16</c:v>
                </c:pt>
                <c:pt idx="6368">
                  <c:v>16</c:v>
                </c:pt>
                <c:pt idx="6369">
                  <c:v>16</c:v>
                </c:pt>
                <c:pt idx="6370">
                  <c:v>16</c:v>
                </c:pt>
                <c:pt idx="6371">
                  <c:v>16</c:v>
                </c:pt>
                <c:pt idx="6372">
                  <c:v>16</c:v>
                </c:pt>
                <c:pt idx="6373">
                  <c:v>16</c:v>
                </c:pt>
                <c:pt idx="6374">
                  <c:v>15</c:v>
                </c:pt>
                <c:pt idx="6375">
                  <c:v>15</c:v>
                </c:pt>
                <c:pt idx="6376">
                  <c:v>16</c:v>
                </c:pt>
                <c:pt idx="6377">
                  <c:v>16</c:v>
                </c:pt>
                <c:pt idx="6378">
                  <c:v>16</c:v>
                </c:pt>
                <c:pt idx="6379">
                  <c:v>16</c:v>
                </c:pt>
                <c:pt idx="6380">
                  <c:v>15</c:v>
                </c:pt>
                <c:pt idx="6381">
                  <c:v>15</c:v>
                </c:pt>
                <c:pt idx="6382">
                  <c:v>15</c:v>
                </c:pt>
                <c:pt idx="6383">
                  <c:v>15</c:v>
                </c:pt>
                <c:pt idx="6384">
                  <c:v>16</c:v>
                </c:pt>
                <c:pt idx="6385">
                  <c:v>16</c:v>
                </c:pt>
                <c:pt idx="6386">
                  <c:v>16</c:v>
                </c:pt>
                <c:pt idx="6387">
                  <c:v>16</c:v>
                </c:pt>
                <c:pt idx="6388">
                  <c:v>16</c:v>
                </c:pt>
                <c:pt idx="6389">
                  <c:v>16</c:v>
                </c:pt>
                <c:pt idx="6390">
                  <c:v>16</c:v>
                </c:pt>
                <c:pt idx="6391">
                  <c:v>16</c:v>
                </c:pt>
                <c:pt idx="6392">
                  <c:v>16</c:v>
                </c:pt>
                <c:pt idx="6393">
                  <c:v>16</c:v>
                </c:pt>
                <c:pt idx="6394">
                  <c:v>16</c:v>
                </c:pt>
                <c:pt idx="6395">
                  <c:v>16</c:v>
                </c:pt>
                <c:pt idx="6396">
                  <c:v>16</c:v>
                </c:pt>
                <c:pt idx="6397">
                  <c:v>16</c:v>
                </c:pt>
                <c:pt idx="6398">
                  <c:v>16</c:v>
                </c:pt>
                <c:pt idx="6399">
                  <c:v>16</c:v>
                </c:pt>
                <c:pt idx="6400">
                  <c:v>15</c:v>
                </c:pt>
                <c:pt idx="6401">
                  <c:v>15</c:v>
                </c:pt>
                <c:pt idx="6402">
                  <c:v>15</c:v>
                </c:pt>
                <c:pt idx="6403">
                  <c:v>15</c:v>
                </c:pt>
                <c:pt idx="6404">
                  <c:v>15</c:v>
                </c:pt>
                <c:pt idx="6405">
                  <c:v>15</c:v>
                </c:pt>
                <c:pt idx="6406">
                  <c:v>15</c:v>
                </c:pt>
                <c:pt idx="6407">
                  <c:v>15</c:v>
                </c:pt>
                <c:pt idx="6408">
                  <c:v>15</c:v>
                </c:pt>
                <c:pt idx="6409">
                  <c:v>15</c:v>
                </c:pt>
                <c:pt idx="6410">
                  <c:v>15</c:v>
                </c:pt>
                <c:pt idx="6411">
                  <c:v>15</c:v>
                </c:pt>
                <c:pt idx="6412">
                  <c:v>15</c:v>
                </c:pt>
                <c:pt idx="6413">
                  <c:v>16</c:v>
                </c:pt>
                <c:pt idx="6414">
                  <c:v>16</c:v>
                </c:pt>
                <c:pt idx="6415">
                  <c:v>15</c:v>
                </c:pt>
                <c:pt idx="6416">
                  <c:v>15</c:v>
                </c:pt>
                <c:pt idx="6417">
                  <c:v>15</c:v>
                </c:pt>
                <c:pt idx="6418">
                  <c:v>16</c:v>
                </c:pt>
                <c:pt idx="6419">
                  <c:v>16</c:v>
                </c:pt>
                <c:pt idx="6420">
                  <c:v>15</c:v>
                </c:pt>
                <c:pt idx="6421">
                  <c:v>16</c:v>
                </c:pt>
                <c:pt idx="6422">
                  <c:v>15</c:v>
                </c:pt>
                <c:pt idx="6423">
                  <c:v>16</c:v>
                </c:pt>
                <c:pt idx="6424">
                  <c:v>16</c:v>
                </c:pt>
                <c:pt idx="6425">
                  <c:v>16</c:v>
                </c:pt>
                <c:pt idx="6426">
                  <c:v>16</c:v>
                </c:pt>
                <c:pt idx="6427">
                  <c:v>16</c:v>
                </c:pt>
                <c:pt idx="6428">
                  <c:v>16</c:v>
                </c:pt>
                <c:pt idx="6429">
                  <c:v>16</c:v>
                </c:pt>
                <c:pt idx="6430">
                  <c:v>15</c:v>
                </c:pt>
                <c:pt idx="6431">
                  <c:v>16</c:v>
                </c:pt>
                <c:pt idx="6432">
                  <c:v>15</c:v>
                </c:pt>
                <c:pt idx="6433">
                  <c:v>16</c:v>
                </c:pt>
                <c:pt idx="6434">
                  <c:v>16</c:v>
                </c:pt>
                <c:pt idx="6435">
                  <c:v>16</c:v>
                </c:pt>
                <c:pt idx="6436">
                  <c:v>16</c:v>
                </c:pt>
                <c:pt idx="6437">
                  <c:v>16</c:v>
                </c:pt>
                <c:pt idx="6438">
                  <c:v>16</c:v>
                </c:pt>
                <c:pt idx="6439">
                  <c:v>16</c:v>
                </c:pt>
                <c:pt idx="6440">
                  <c:v>16</c:v>
                </c:pt>
                <c:pt idx="6441">
                  <c:v>16</c:v>
                </c:pt>
                <c:pt idx="6442">
                  <c:v>16</c:v>
                </c:pt>
                <c:pt idx="6443">
                  <c:v>16</c:v>
                </c:pt>
                <c:pt idx="6444">
                  <c:v>15</c:v>
                </c:pt>
                <c:pt idx="6445">
                  <c:v>15</c:v>
                </c:pt>
                <c:pt idx="6446">
                  <c:v>15</c:v>
                </c:pt>
                <c:pt idx="6447">
                  <c:v>15</c:v>
                </c:pt>
                <c:pt idx="6448">
                  <c:v>16</c:v>
                </c:pt>
                <c:pt idx="6449">
                  <c:v>16</c:v>
                </c:pt>
                <c:pt idx="6450">
                  <c:v>16</c:v>
                </c:pt>
                <c:pt idx="6451">
                  <c:v>16</c:v>
                </c:pt>
                <c:pt idx="6452">
                  <c:v>16</c:v>
                </c:pt>
                <c:pt idx="6453">
                  <c:v>16</c:v>
                </c:pt>
                <c:pt idx="6454">
                  <c:v>16</c:v>
                </c:pt>
                <c:pt idx="6455">
                  <c:v>16</c:v>
                </c:pt>
                <c:pt idx="6456">
                  <c:v>16</c:v>
                </c:pt>
                <c:pt idx="6457">
                  <c:v>16</c:v>
                </c:pt>
                <c:pt idx="6458">
                  <c:v>16</c:v>
                </c:pt>
                <c:pt idx="6459">
                  <c:v>16</c:v>
                </c:pt>
                <c:pt idx="6460">
                  <c:v>16</c:v>
                </c:pt>
                <c:pt idx="6461">
                  <c:v>16</c:v>
                </c:pt>
                <c:pt idx="6462">
                  <c:v>16</c:v>
                </c:pt>
                <c:pt idx="6463">
                  <c:v>16</c:v>
                </c:pt>
                <c:pt idx="6464">
                  <c:v>15</c:v>
                </c:pt>
                <c:pt idx="6465">
                  <c:v>15</c:v>
                </c:pt>
                <c:pt idx="6466">
                  <c:v>15</c:v>
                </c:pt>
                <c:pt idx="6467">
                  <c:v>16</c:v>
                </c:pt>
                <c:pt idx="6468">
                  <c:v>16</c:v>
                </c:pt>
                <c:pt idx="6469">
                  <c:v>16</c:v>
                </c:pt>
                <c:pt idx="6470">
                  <c:v>16</c:v>
                </c:pt>
                <c:pt idx="6471">
                  <c:v>16</c:v>
                </c:pt>
                <c:pt idx="6472">
                  <c:v>16</c:v>
                </c:pt>
                <c:pt idx="6473">
                  <c:v>16</c:v>
                </c:pt>
                <c:pt idx="6474">
                  <c:v>16</c:v>
                </c:pt>
                <c:pt idx="6475">
                  <c:v>16</c:v>
                </c:pt>
                <c:pt idx="6476">
                  <c:v>16</c:v>
                </c:pt>
                <c:pt idx="6477">
                  <c:v>16</c:v>
                </c:pt>
                <c:pt idx="6478">
                  <c:v>16</c:v>
                </c:pt>
                <c:pt idx="6479">
                  <c:v>16</c:v>
                </c:pt>
                <c:pt idx="6480">
                  <c:v>16</c:v>
                </c:pt>
                <c:pt idx="6481">
                  <c:v>15</c:v>
                </c:pt>
                <c:pt idx="6482">
                  <c:v>15</c:v>
                </c:pt>
                <c:pt idx="6483">
                  <c:v>15</c:v>
                </c:pt>
                <c:pt idx="6484">
                  <c:v>16</c:v>
                </c:pt>
                <c:pt idx="6485">
                  <c:v>16</c:v>
                </c:pt>
                <c:pt idx="6486">
                  <c:v>15</c:v>
                </c:pt>
                <c:pt idx="6487">
                  <c:v>15</c:v>
                </c:pt>
                <c:pt idx="6488">
                  <c:v>15</c:v>
                </c:pt>
                <c:pt idx="6489">
                  <c:v>15</c:v>
                </c:pt>
                <c:pt idx="6490">
                  <c:v>15</c:v>
                </c:pt>
                <c:pt idx="6491">
                  <c:v>15</c:v>
                </c:pt>
                <c:pt idx="6492">
                  <c:v>15</c:v>
                </c:pt>
                <c:pt idx="6493">
                  <c:v>15</c:v>
                </c:pt>
                <c:pt idx="6494">
                  <c:v>15</c:v>
                </c:pt>
                <c:pt idx="6495">
                  <c:v>15</c:v>
                </c:pt>
                <c:pt idx="6496">
                  <c:v>15</c:v>
                </c:pt>
                <c:pt idx="6497">
                  <c:v>15</c:v>
                </c:pt>
                <c:pt idx="6498">
                  <c:v>15</c:v>
                </c:pt>
                <c:pt idx="6499">
                  <c:v>16</c:v>
                </c:pt>
                <c:pt idx="6500">
                  <c:v>15</c:v>
                </c:pt>
                <c:pt idx="6501">
                  <c:v>16</c:v>
                </c:pt>
                <c:pt idx="6502">
                  <c:v>16</c:v>
                </c:pt>
                <c:pt idx="6503">
                  <c:v>15</c:v>
                </c:pt>
                <c:pt idx="6504">
                  <c:v>16</c:v>
                </c:pt>
                <c:pt idx="6505">
                  <c:v>16</c:v>
                </c:pt>
                <c:pt idx="6506">
                  <c:v>15</c:v>
                </c:pt>
                <c:pt idx="6507">
                  <c:v>16</c:v>
                </c:pt>
                <c:pt idx="6508">
                  <c:v>16</c:v>
                </c:pt>
                <c:pt idx="6509">
                  <c:v>16</c:v>
                </c:pt>
                <c:pt idx="6510">
                  <c:v>16</c:v>
                </c:pt>
                <c:pt idx="6511">
                  <c:v>16</c:v>
                </c:pt>
                <c:pt idx="6512">
                  <c:v>16</c:v>
                </c:pt>
                <c:pt idx="6513">
                  <c:v>16</c:v>
                </c:pt>
                <c:pt idx="6514">
                  <c:v>16</c:v>
                </c:pt>
                <c:pt idx="6515">
                  <c:v>16</c:v>
                </c:pt>
                <c:pt idx="6516">
                  <c:v>16</c:v>
                </c:pt>
                <c:pt idx="6517">
                  <c:v>16</c:v>
                </c:pt>
                <c:pt idx="6518">
                  <c:v>16</c:v>
                </c:pt>
                <c:pt idx="6519">
                  <c:v>16</c:v>
                </c:pt>
                <c:pt idx="6520">
                  <c:v>16</c:v>
                </c:pt>
                <c:pt idx="6521">
                  <c:v>16</c:v>
                </c:pt>
                <c:pt idx="6522">
                  <c:v>16</c:v>
                </c:pt>
                <c:pt idx="6523">
                  <c:v>16</c:v>
                </c:pt>
                <c:pt idx="6524">
                  <c:v>16</c:v>
                </c:pt>
                <c:pt idx="6525">
                  <c:v>16</c:v>
                </c:pt>
                <c:pt idx="6526">
                  <c:v>16</c:v>
                </c:pt>
                <c:pt idx="6527">
                  <c:v>15</c:v>
                </c:pt>
                <c:pt idx="6528">
                  <c:v>15</c:v>
                </c:pt>
                <c:pt idx="6529">
                  <c:v>15</c:v>
                </c:pt>
                <c:pt idx="6530">
                  <c:v>16</c:v>
                </c:pt>
                <c:pt idx="6531">
                  <c:v>16</c:v>
                </c:pt>
                <c:pt idx="6532">
                  <c:v>15</c:v>
                </c:pt>
                <c:pt idx="6533">
                  <c:v>16</c:v>
                </c:pt>
                <c:pt idx="6534">
                  <c:v>16</c:v>
                </c:pt>
                <c:pt idx="6535">
                  <c:v>15</c:v>
                </c:pt>
                <c:pt idx="6536">
                  <c:v>16</c:v>
                </c:pt>
                <c:pt idx="6537">
                  <c:v>16</c:v>
                </c:pt>
                <c:pt idx="6538">
                  <c:v>16</c:v>
                </c:pt>
                <c:pt idx="6539">
                  <c:v>16</c:v>
                </c:pt>
                <c:pt idx="6540">
                  <c:v>16</c:v>
                </c:pt>
                <c:pt idx="6541">
                  <c:v>16</c:v>
                </c:pt>
                <c:pt idx="6542">
                  <c:v>16</c:v>
                </c:pt>
                <c:pt idx="6543">
                  <c:v>16</c:v>
                </c:pt>
                <c:pt idx="6544">
                  <c:v>16</c:v>
                </c:pt>
                <c:pt idx="6545">
                  <c:v>16</c:v>
                </c:pt>
                <c:pt idx="6546">
                  <c:v>16</c:v>
                </c:pt>
                <c:pt idx="6547">
                  <c:v>16</c:v>
                </c:pt>
                <c:pt idx="6548">
                  <c:v>15</c:v>
                </c:pt>
                <c:pt idx="6549">
                  <c:v>15</c:v>
                </c:pt>
                <c:pt idx="6550">
                  <c:v>15</c:v>
                </c:pt>
                <c:pt idx="6551">
                  <c:v>15</c:v>
                </c:pt>
                <c:pt idx="6552">
                  <c:v>16</c:v>
                </c:pt>
                <c:pt idx="6553">
                  <c:v>16</c:v>
                </c:pt>
                <c:pt idx="6554">
                  <c:v>15</c:v>
                </c:pt>
                <c:pt idx="6555">
                  <c:v>15</c:v>
                </c:pt>
                <c:pt idx="6556">
                  <c:v>15</c:v>
                </c:pt>
                <c:pt idx="6557">
                  <c:v>15</c:v>
                </c:pt>
                <c:pt idx="6558">
                  <c:v>15</c:v>
                </c:pt>
                <c:pt idx="6559">
                  <c:v>15</c:v>
                </c:pt>
                <c:pt idx="6560">
                  <c:v>15</c:v>
                </c:pt>
                <c:pt idx="6561">
                  <c:v>15</c:v>
                </c:pt>
                <c:pt idx="6562">
                  <c:v>15</c:v>
                </c:pt>
                <c:pt idx="6563">
                  <c:v>15</c:v>
                </c:pt>
                <c:pt idx="6564">
                  <c:v>15</c:v>
                </c:pt>
                <c:pt idx="6565">
                  <c:v>15</c:v>
                </c:pt>
                <c:pt idx="6566">
                  <c:v>15</c:v>
                </c:pt>
                <c:pt idx="6567">
                  <c:v>15</c:v>
                </c:pt>
                <c:pt idx="6568">
                  <c:v>15</c:v>
                </c:pt>
                <c:pt idx="6569">
                  <c:v>15</c:v>
                </c:pt>
                <c:pt idx="6570">
                  <c:v>15</c:v>
                </c:pt>
                <c:pt idx="6571">
                  <c:v>15</c:v>
                </c:pt>
                <c:pt idx="6572">
                  <c:v>15</c:v>
                </c:pt>
                <c:pt idx="6573">
                  <c:v>15</c:v>
                </c:pt>
                <c:pt idx="6574">
                  <c:v>16</c:v>
                </c:pt>
                <c:pt idx="6575">
                  <c:v>16</c:v>
                </c:pt>
                <c:pt idx="6576">
                  <c:v>15</c:v>
                </c:pt>
                <c:pt idx="6577">
                  <c:v>15</c:v>
                </c:pt>
                <c:pt idx="6578">
                  <c:v>15</c:v>
                </c:pt>
                <c:pt idx="6579">
                  <c:v>15</c:v>
                </c:pt>
                <c:pt idx="6580">
                  <c:v>15</c:v>
                </c:pt>
                <c:pt idx="6581">
                  <c:v>15</c:v>
                </c:pt>
                <c:pt idx="6582">
                  <c:v>15</c:v>
                </c:pt>
                <c:pt idx="6583">
                  <c:v>15</c:v>
                </c:pt>
                <c:pt idx="6584">
                  <c:v>15</c:v>
                </c:pt>
                <c:pt idx="6585">
                  <c:v>15</c:v>
                </c:pt>
                <c:pt idx="6586">
                  <c:v>15</c:v>
                </c:pt>
                <c:pt idx="6587">
                  <c:v>15</c:v>
                </c:pt>
                <c:pt idx="6588">
                  <c:v>15</c:v>
                </c:pt>
                <c:pt idx="6589">
                  <c:v>15</c:v>
                </c:pt>
                <c:pt idx="6590">
                  <c:v>15</c:v>
                </c:pt>
                <c:pt idx="6591">
                  <c:v>15</c:v>
                </c:pt>
                <c:pt idx="6592">
                  <c:v>15</c:v>
                </c:pt>
                <c:pt idx="6593">
                  <c:v>15</c:v>
                </c:pt>
                <c:pt idx="6594">
                  <c:v>15</c:v>
                </c:pt>
                <c:pt idx="6595">
                  <c:v>15</c:v>
                </c:pt>
                <c:pt idx="6596">
                  <c:v>16</c:v>
                </c:pt>
                <c:pt idx="6597">
                  <c:v>16</c:v>
                </c:pt>
                <c:pt idx="6598">
                  <c:v>15</c:v>
                </c:pt>
                <c:pt idx="6599">
                  <c:v>15</c:v>
                </c:pt>
                <c:pt idx="6600">
                  <c:v>14</c:v>
                </c:pt>
                <c:pt idx="6601">
                  <c:v>15</c:v>
                </c:pt>
                <c:pt idx="6602">
                  <c:v>15</c:v>
                </c:pt>
                <c:pt idx="6603">
                  <c:v>15</c:v>
                </c:pt>
                <c:pt idx="6604">
                  <c:v>14</c:v>
                </c:pt>
                <c:pt idx="6605">
                  <c:v>15</c:v>
                </c:pt>
                <c:pt idx="6606">
                  <c:v>15</c:v>
                </c:pt>
                <c:pt idx="6607">
                  <c:v>14</c:v>
                </c:pt>
                <c:pt idx="6608">
                  <c:v>15</c:v>
                </c:pt>
                <c:pt idx="6609">
                  <c:v>16</c:v>
                </c:pt>
                <c:pt idx="6610">
                  <c:v>16</c:v>
                </c:pt>
                <c:pt idx="6611">
                  <c:v>16</c:v>
                </c:pt>
                <c:pt idx="6612">
                  <c:v>16</c:v>
                </c:pt>
                <c:pt idx="6613">
                  <c:v>16</c:v>
                </c:pt>
                <c:pt idx="6614">
                  <c:v>16</c:v>
                </c:pt>
                <c:pt idx="6615">
                  <c:v>16</c:v>
                </c:pt>
                <c:pt idx="6616">
                  <c:v>16</c:v>
                </c:pt>
                <c:pt idx="6617">
                  <c:v>16</c:v>
                </c:pt>
                <c:pt idx="6618">
                  <c:v>16</c:v>
                </c:pt>
                <c:pt idx="6619">
                  <c:v>16</c:v>
                </c:pt>
                <c:pt idx="6620">
                  <c:v>16</c:v>
                </c:pt>
                <c:pt idx="6621">
                  <c:v>16</c:v>
                </c:pt>
                <c:pt idx="6622">
                  <c:v>16</c:v>
                </c:pt>
                <c:pt idx="6623">
                  <c:v>16</c:v>
                </c:pt>
                <c:pt idx="6624">
                  <c:v>16</c:v>
                </c:pt>
                <c:pt idx="6625">
                  <c:v>16</c:v>
                </c:pt>
                <c:pt idx="6626">
                  <c:v>16</c:v>
                </c:pt>
                <c:pt idx="6627">
                  <c:v>15</c:v>
                </c:pt>
                <c:pt idx="6628">
                  <c:v>15</c:v>
                </c:pt>
                <c:pt idx="6629">
                  <c:v>15</c:v>
                </c:pt>
                <c:pt idx="6630">
                  <c:v>15</c:v>
                </c:pt>
                <c:pt idx="6631">
                  <c:v>15</c:v>
                </c:pt>
                <c:pt idx="6632">
                  <c:v>15</c:v>
                </c:pt>
                <c:pt idx="6633">
                  <c:v>15</c:v>
                </c:pt>
                <c:pt idx="6634">
                  <c:v>15</c:v>
                </c:pt>
                <c:pt idx="6635">
                  <c:v>15</c:v>
                </c:pt>
                <c:pt idx="6636">
                  <c:v>15</c:v>
                </c:pt>
                <c:pt idx="6637">
                  <c:v>15</c:v>
                </c:pt>
                <c:pt idx="6638">
                  <c:v>16</c:v>
                </c:pt>
                <c:pt idx="6639">
                  <c:v>15</c:v>
                </c:pt>
                <c:pt idx="6640">
                  <c:v>16</c:v>
                </c:pt>
                <c:pt idx="6641">
                  <c:v>16</c:v>
                </c:pt>
                <c:pt idx="6642">
                  <c:v>16</c:v>
                </c:pt>
                <c:pt idx="6643">
                  <c:v>16</c:v>
                </c:pt>
                <c:pt idx="6644">
                  <c:v>15</c:v>
                </c:pt>
                <c:pt idx="6645">
                  <c:v>16</c:v>
                </c:pt>
                <c:pt idx="6646">
                  <c:v>15</c:v>
                </c:pt>
                <c:pt idx="6647">
                  <c:v>16</c:v>
                </c:pt>
                <c:pt idx="6648">
                  <c:v>16</c:v>
                </c:pt>
                <c:pt idx="6649">
                  <c:v>16</c:v>
                </c:pt>
                <c:pt idx="6650">
                  <c:v>16</c:v>
                </c:pt>
                <c:pt idx="6651">
                  <c:v>16</c:v>
                </c:pt>
                <c:pt idx="6652">
                  <c:v>16</c:v>
                </c:pt>
                <c:pt idx="6653">
                  <c:v>16</c:v>
                </c:pt>
                <c:pt idx="6654">
                  <c:v>16</c:v>
                </c:pt>
                <c:pt idx="6655">
                  <c:v>16</c:v>
                </c:pt>
                <c:pt idx="6656">
                  <c:v>16</c:v>
                </c:pt>
                <c:pt idx="6657">
                  <c:v>16</c:v>
                </c:pt>
                <c:pt idx="6658">
                  <c:v>16</c:v>
                </c:pt>
                <c:pt idx="6659">
                  <c:v>16</c:v>
                </c:pt>
                <c:pt idx="6660">
                  <c:v>16</c:v>
                </c:pt>
                <c:pt idx="6661">
                  <c:v>16</c:v>
                </c:pt>
                <c:pt idx="6662">
                  <c:v>16</c:v>
                </c:pt>
                <c:pt idx="6663">
                  <c:v>16</c:v>
                </c:pt>
                <c:pt idx="6664">
                  <c:v>16</c:v>
                </c:pt>
                <c:pt idx="6665">
                  <c:v>16</c:v>
                </c:pt>
                <c:pt idx="6666">
                  <c:v>16</c:v>
                </c:pt>
                <c:pt idx="6667">
                  <c:v>16</c:v>
                </c:pt>
                <c:pt idx="6668">
                  <c:v>16</c:v>
                </c:pt>
                <c:pt idx="6669">
                  <c:v>16</c:v>
                </c:pt>
                <c:pt idx="6670">
                  <c:v>15</c:v>
                </c:pt>
                <c:pt idx="6671">
                  <c:v>15</c:v>
                </c:pt>
                <c:pt idx="6672">
                  <c:v>15</c:v>
                </c:pt>
                <c:pt idx="6673">
                  <c:v>15</c:v>
                </c:pt>
                <c:pt idx="6674">
                  <c:v>16</c:v>
                </c:pt>
                <c:pt idx="6675">
                  <c:v>16</c:v>
                </c:pt>
                <c:pt idx="6676">
                  <c:v>16</c:v>
                </c:pt>
                <c:pt idx="6677">
                  <c:v>16</c:v>
                </c:pt>
                <c:pt idx="6678">
                  <c:v>16</c:v>
                </c:pt>
                <c:pt idx="6679">
                  <c:v>16</c:v>
                </c:pt>
                <c:pt idx="6680">
                  <c:v>16</c:v>
                </c:pt>
                <c:pt idx="6681">
                  <c:v>16</c:v>
                </c:pt>
                <c:pt idx="6682">
                  <c:v>16</c:v>
                </c:pt>
                <c:pt idx="6683">
                  <c:v>16</c:v>
                </c:pt>
                <c:pt idx="6684">
                  <c:v>15</c:v>
                </c:pt>
                <c:pt idx="6685">
                  <c:v>15</c:v>
                </c:pt>
                <c:pt idx="6686">
                  <c:v>16</c:v>
                </c:pt>
                <c:pt idx="6687">
                  <c:v>16</c:v>
                </c:pt>
                <c:pt idx="6688">
                  <c:v>16</c:v>
                </c:pt>
                <c:pt idx="6689">
                  <c:v>16</c:v>
                </c:pt>
                <c:pt idx="6690">
                  <c:v>16</c:v>
                </c:pt>
                <c:pt idx="6691">
                  <c:v>15</c:v>
                </c:pt>
                <c:pt idx="6692">
                  <c:v>15</c:v>
                </c:pt>
                <c:pt idx="6693">
                  <c:v>15</c:v>
                </c:pt>
                <c:pt idx="6694">
                  <c:v>15</c:v>
                </c:pt>
                <c:pt idx="6695">
                  <c:v>15</c:v>
                </c:pt>
                <c:pt idx="6696">
                  <c:v>15</c:v>
                </c:pt>
                <c:pt idx="6697">
                  <c:v>15</c:v>
                </c:pt>
                <c:pt idx="6698">
                  <c:v>15</c:v>
                </c:pt>
                <c:pt idx="6699">
                  <c:v>15</c:v>
                </c:pt>
                <c:pt idx="6700">
                  <c:v>15</c:v>
                </c:pt>
                <c:pt idx="6701">
                  <c:v>15</c:v>
                </c:pt>
                <c:pt idx="6702">
                  <c:v>15</c:v>
                </c:pt>
                <c:pt idx="6703">
                  <c:v>15</c:v>
                </c:pt>
                <c:pt idx="6704">
                  <c:v>15</c:v>
                </c:pt>
                <c:pt idx="6705">
                  <c:v>15</c:v>
                </c:pt>
                <c:pt idx="6706">
                  <c:v>15</c:v>
                </c:pt>
                <c:pt idx="6707">
                  <c:v>15</c:v>
                </c:pt>
                <c:pt idx="6708">
                  <c:v>15</c:v>
                </c:pt>
                <c:pt idx="6709">
                  <c:v>15</c:v>
                </c:pt>
                <c:pt idx="6710">
                  <c:v>16</c:v>
                </c:pt>
                <c:pt idx="6711">
                  <c:v>16</c:v>
                </c:pt>
                <c:pt idx="6712">
                  <c:v>16</c:v>
                </c:pt>
                <c:pt idx="6713">
                  <c:v>16</c:v>
                </c:pt>
                <c:pt idx="6714">
                  <c:v>16</c:v>
                </c:pt>
                <c:pt idx="6715">
                  <c:v>16</c:v>
                </c:pt>
                <c:pt idx="6716">
                  <c:v>16</c:v>
                </c:pt>
                <c:pt idx="6717">
                  <c:v>16</c:v>
                </c:pt>
                <c:pt idx="6718">
                  <c:v>16</c:v>
                </c:pt>
                <c:pt idx="6719">
                  <c:v>16</c:v>
                </c:pt>
                <c:pt idx="6720">
                  <c:v>16</c:v>
                </c:pt>
                <c:pt idx="6721">
                  <c:v>16</c:v>
                </c:pt>
                <c:pt idx="6722">
                  <c:v>16</c:v>
                </c:pt>
                <c:pt idx="6723">
                  <c:v>16</c:v>
                </c:pt>
                <c:pt idx="6724">
                  <c:v>16</c:v>
                </c:pt>
                <c:pt idx="6725">
                  <c:v>16</c:v>
                </c:pt>
                <c:pt idx="6726">
                  <c:v>16</c:v>
                </c:pt>
                <c:pt idx="6727">
                  <c:v>15</c:v>
                </c:pt>
                <c:pt idx="6728">
                  <c:v>16</c:v>
                </c:pt>
                <c:pt idx="6729">
                  <c:v>16</c:v>
                </c:pt>
                <c:pt idx="6730">
                  <c:v>15</c:v>
                </c:pt>
                <c:pt idx="6731">
                  <c:v>15</c:v>
                </c:pt>
                <c:pt idx="6732">
                  <c:v>16</c:v>
                </c:pt>
                <c:pt idx="6733">
                  <c:v>16</c:v>
                </c:pt>
                <c:pt idx="6734">
                  <c:v>15</c:v>
                </c:pt>
                <c:pt idx="6735">
                  <c:v>15</c:v>
                </c:pt>
                <c:pt idx="6736">
                  <c:v>15</c:v>
                </c:pt>
                <c:pt idx="6737">
                  <c:v>15</c:v>
                </c:pt>
                <c:pt idx="6738">
                  <c:v>15</c:v>
                </c:pt>
                <c:pt idx="6739">
                  <c:v>15</c:v>
                </c:pt>
                <c:pt idx="6740">
                  <c:v>15</c:v>
                </c:pt>
                <c:pt idx="6741">
                  <c:v>16</c:v>
                </c:pt>
                <c:pt idx="6742">
                  <c:v>16</c:v>
                </c:pt>
                <c:pt idx="6743">
                  <c:v>16</c:v>
                </c:pt>
                <c:pt idx="6744">
                  <c:v>16</c:v>
                </c:pt>
                <c:pt idx="6745">
                  <c:v>16</c:v>
                </c:pt>
                <c:pt idx="6746">
                  <c:v>16</c:v>
                </c:pt>
                <c:pt idx="6747">
                  <c:v>16</c:v>
                </c:pt>
                <c:pt idx="6748">
                  <c:v>16</c:v>
                </c:pt>
                <c:pt idx="6749">
                  <c:v>16</c:v>
                </c:pt>
                <c:pt idx="6750">
                  <c:v>16</c:v>
                </c:pt>
                <c:pt idx="6751">
                  <c:v>16</c:v>
                </c:pt>
                <c:pt idx="6752">
                  <c:v>15</c:v>
                </c:pt>
                <c:pt idx="6753">
                  <c:v>15</c:v>
                </c:pt>
                <c:pt idx="6754">
                  <c:v>15</c:v>
                </c:pt>
                <c:pt idx="6755">
                  <c:v>15</c:v>
                </c:pt>
                <c:pt idx="6756">
                  <c:v>15</c:v>
                </c:pt>
                <c:pt idx="6757">
                  <c:v>15</c:v>
                </c:pt>
                <c:pt idx="6758">
                  <c:v>15</c:v>
                </c:pt>
                <c:pt idx="6759">
                  <c:v>15</c:v>
                </c:pt>
                <c:pt idx="6760">
                  <c:v>15</c:v>
                </c:pt>
                <c:pt idx="6761">
                  <c:v>16</c:v>
                </c:pt>
                <c:pt idx="6762">
                  <c:v>15</c:v>
                </c:pt>
                <c:pt idx="6763">
                  <c:v>15</c:v>
                </c:pt>
                <c:pt idx="6764">
                  <c:v>16</c:v>
                </c:pt>
                <c:pt idx="6765">
                  <c:v>15</c:v>
                </c:pt>
                <c:pt idx="6766">
                  <c:v>16</c:v>
                </c:pt>
                <c:pt idx="6767">
                  <c:v>15</c:v>
                </c:pt>
                <c:pt idx="6768">
                  <c:v>15</c:v>
                </c:pt>
                <c:pt idx="6769">
                  <c:v>15</c:v>
                </c:pt>
                <c:pt idx="6770">
                  <c:v>15</c:v>
                </c:pt>
                <c:pt idx="6771">
                  <c:v>15</c:v>
                </c:pt>
                <c:pt idx="6772">
                  <c:v>15</c:v>
                </c:pt>
                <c:pt idx="6773">
                  <c:v>15</c:v>
                </c:pt>
                <c:pt idx="6774">
                  <c:v>15</c:v>
                </c:pt>
                <c:pt idx="6775">
                  <c:v>15</c:v>
                </c:pt>
                <c:pt idx="6776">
                  <c:v>15</c:v>
                </c:pt>
                <c:pt idx="6777">
                  <c:v>15</c:v>
                </c:pt>
                <c:pt idx="6778">
                  <c:v>15</c:v>
                </c:pt>
                <c:pt idx="6779">
                  <c:v>14</c:v>
                </c:pt>
                <c:pt idx="6780">
                  <c:v>15</c:v>
                </c:pt>
                <c:pt idx="6781">
                  <c:v>14</c:v>
                </c:pt>
                <c:pt idx="6782">
                  <c:v>15</c:v>
                </c:pt>
                <c:pt idx="6783">
                  <c:v>15</c:v>
                </c:pt>
                <c:pt idx="6784">
                  <c:v>15</c:v>
                </c:pt>
                <c:pt idx="6785">
                  <c:v>15</c:v>
                </c:pt>
                <c:pt idx="6786">
                  <c:v>15</c:v>
                </c:pt>
                <c:pt idx="6787">
                  <c:v>15</c:v>
                </c:pt>
                <c:pt idx="6788">
                  <c:v>15</c:v>
                </c:pt>
                <c:pt idx="6789">
                  <c:v>15</c:v>
                </c:pt>
                <c:pt idx="6790">
                  <c:v>15</c:v>
                </c:pt>
                <c:pt idx="6791">
                  <c:v>15</c:v>
                </c:pt>
                <c:pt idx="6792">
                  <c:v>15</c:v>
                </c:pt>
                <c:pt idx="6793">
                  <c:v>15</c:v>
                </c:pt>
                <c:pt idx="6794">
                  <c:v>15</c:v>
                </c:pt>
                <c:pt idx="6795">
                  <c:v>15</c:v>
                </c:pt>
                <c:pt idx="6796">
                  <c:v>16</c:v>
                </c:pt>
                <c:pt idx="6797">
                  <c:v>15</c:v>
                </c:pt>
                <c:pt idx="6798">
                  <c:v>15</c:v>
                </c:pt>
                <c:pt idx="6799">
                  <c:v>15</c:v>
                </c:pt>
                <c:pt idx="6800">
                  <c:v>15</c:v>
                </c:pt>
                <c:pt idx="6801">
                  <c:v>15</c:v>
                </c:pt>
                <c:pt idx="6802">
                  <c:v>16</c:v>
                </c:pt>
                <c:pt idx="6803">
                  <c:v>15</c:v>
                </c:pt>
                <c:pt idx="6804">
                  <c:v>16</c:v>
                </c:pt>
                <c:pt idx="6805">
                  <c:v>15</c:v>
                </c:pt>
                <c:pt idx="6806">
                  <c:v>15</c:v>
                </c:pt>
                <c:pt idx="6807">
                  <c:v>15</c:v>
                </c:pt>
                <c:pt idx="6808">
                  <c:v>15</c:v>
                </c:pt>
                <c:pt idx="6809">
                  <c:v>15</c:v>
                </c:pt>
                <c:pt idx="6810">
                  <c:v>15</c:v>
                </c:pt>
                <c:pt idx="6811">
                  <c:v>15</c:v>
                </c:pt>
                <c:pt idx="6812">
                  <c:v>15</c:v>
                </c:pt>
                <c:pt idx="6813">
                  <c:v>15</c:v>
                </c:pt>
                <c:pt idx="6814">
                  <c:v>15</c:v>
                </c:pt>
                <c:pt idx="6815">
                  <c:v>15</c:v>
                </c:pt>
                <c:pt idx="6816">
                  <c:v>15</c:v>
                </c:pt>
                <c:pt idx="6817">
                  <c:v>15</c:v>
                </c:pt>
                <c:pt idx="6818">
                  <c:v>16</c:v>
                </c:pt>
                <c:pt idx="6819">
                  <c:v>16</c:v>
                </c:pt>
                <c:pt idx="6820">
                  <c:v>15</c:v>
                </c:pt>
                <c:pt idx="6821">
                  <c:v>15</c:v>
                </c:pt>
                <c:pt idx="6822">
                  <c:v>15</c:v>
                </c:pt>
                <c:pt idx="6823">
                  <c:v>15</c:v>
                </c:pt>
                <c:pt idx="6824">
                  <c:v>15</c:v>
                </c:pt>
                <c:pt idx="6825">
                  <c:v>15</c:v>
                </c:pt>
                <c:pt idx="6826">
                  <c:v>15</c:v>
                </c:pt>
                <c:pt idx="6827">
                  <c:v>15</c:v>
                </c:pt>
                <c:pt idx="6828">
                  <c:v>15</c:v>
                </c:pt>
                <c:pt idx="6829">
                  <c:v>15</c:v>
                </c:pt>
                <c:pt idx="6830">
                  <c:v>15</c:v>
                </c:pt>
                <c:pt idx="6831">
                  <c:v>15</c:v>
                </c:pt>
                <c:pt idx="6832">
                  <c:v>15</c:v>
                </c:pt>
                <c:pt idx="6833">
                  <c:v>15</c:v>
                </c:pt>
                <c:pt idx="6834">
                  <c:v>15</c:v>
                </c:pt>
                <c:pt idx="6835">
                  <c:v>15</c:v>
                </c:pt>
                <c:pt idx="6836">
                  <c:v>15</c:v>
                </c:pt>
                <c:pt idx="6837">
                  <c:v>15</c:v>
                </c:pt>
                <c:pt idx="6838">
                  <c:v>15</c:v>
                </c:pt>
                <c:pt idx="6839">
                  <c:v>14</c:v>
                </c:pt>
                <c:pt idx="6840">
                  <c:v>16</c:v>
                </c:pt>
                <c:pt idx="6841">
                  <c:v>16</c:v>
                </c:pt>
                <c:pt idx="6842">
                  <c:v>14</c:v>
                </c:pt>
                <c:pt idx="6843">
                  <c:v>14</c:v>
                </c:pt>
                <c:pt idx="6844">
                  <c:v>14</c:v>
                </c:pt>
                <c:pt idx="6845">
                  <c:v>14</c:v>
                </c:pt>
                <c:pt idx="6846">
                  <c:v>14</c:v>
                </c:pt>
                <c:pt idx="6847">
                  <c:v>14</c:v>
                </c:pt>
                <c:pt idx="6848">
                  <c:v>14</c:v>
                </c:pt>
                <c:pt idx="6849">
                  <c:v>14</c:v>
                </c:pt>
                <c:pt idx="6850">
                  <c:v>14</c:v>
                </c:pt>
                <c:pt idx="6851">
                  <c:v>14</c:v>
                </c:pt>
                <c:pt idx="6852">
                  <c:v>14</c:v>
                </c:pt>
                <c:pt idx="6853">
                  <c:v>14</c:v>
                </c:pt>
                <c:pt idx="6854">
                  <c:v>14</c:v>
                </c:pt>
                <c:pt idx="6855">
                  <c:v>14</c:v>
                </c:pt>
                <c:pt idx="6856">
                  <c:v>15</c:v>
                </c:pt>
                <c:pt idx="6857">
                  <c:v>15</c:v>
                </c:pt>
                <c:pt idx="6858">
                  <c:v>15</c:v>
                </c:pt>
                <c:pt idx="6859">
                  <c:v>15</c:v>
                </c:pt>
                <c:pt idx="6860">
                  <c:v>15</c:v>
                </c:pt>
                <c:pt idx="6861">
                  <c:v>15</c:v>
                </c:pt>
                <c:pt idx="6862">
                  <c:v>16</c:v>
                </c:pt>
                <c:pt idx="6863">
                  <c:v>16</c:v>
                </c:pt>
                <c:pt idx="6864">
                  <c:v>15</c:v>
                </c:pt>
                <c:pt idx="6865">
                  <c:v>15</c:v>
                </c:pt>
                <c:pt idx="6866">
                  <c:v>15</c:v>
                </c:pt>
                <c:pt idx="6867">
                  <c:v>15</c:v>
                </c:pt>
                <c:pt idx="6868">
                  <c:v>15</c:v>
                </c:pt>
                <c:pt idx="6869">
                  <c:v>15</c:v>
                </c:pt>
                <c:pt idx="6870">
                  <c:v>15</c:v>
                </c:pt>
                <c:pt idx="6871">
                  <c:v>15</c:v>
                </c:pt>
                <c:pt idx="6872">
                  <c:v>15</c:v>
                </c:pt>
                <c:pt idx="6873">
                  <c:v>15</c:v>
                </c:pt>
                <c:pt idx="6874">
                  <c:v>15</c:v>
                </c:pt>
                <c:pt idx="6875">
                  <c:v>15</c:v>
                </c:pt>
                <c:pt idx="6876">
                  <c:v>15</c:v>
                </c:pt>
                <c:pt idx="6877">
                  <c:v>15</c:v>
                </c:pt>
                <c:pt idx="6878">
                  <c:v>15</c:v>
                </c:pt>
                <c:pt idx="6879">
                  <c:v>15</c:v>
                </c:pt>
                <c:pt idx="6880">
                  <c:v>15</c:v>
                </c:pt>
                <c:pt idx="6881">
                  <c:v>15</c:v>
                </c:pt>
                <c:pt idx="6882">
                  <c:v>15</c:v>
                </c:pt>
                <c:pt idx="6883">
                  <c:v>15</c:v>
                </c:pt>
                <c:pt idx="6884">
                  <c:v>16</c:v>
                </c:pt>
                <c:pt idx="6885">
                  <c:v>16</c:v>
                </c:pt>
                <c:pt idx="6886">
                  <c:v>15</c:v>
                </c:pt>
                <c:pt idx="6887">
                  <c:v>14</c:v>
                </c:pt>
                <c:pt idx="6888">
                  <c:v>14</c:v>
                </c:pt>
                <c:pt idx="6889">
                  <c:v>14</c:v>
                </c:pt>
                <c:pt idx="6890">
                  <c:v>14</c:v>
                </c:pt>
                <c:pt idx="6891">
                  <c:v>14</c:v>
                </c:pt>
                <c:pt idx="6892">
                  <c:v>14</c:v>
                </c:pt>
                <c:pt idx="6893">
                  <c:v>14</c:v>
                </c:pt>
                <c:pt idx="6894">
                  <c:v>14</c:v>
                </c:pt>
                <c:pt idx="6895">
                  <c:v>14</c:v>
                </c:pt>
                <c:pt idx="6896">
                  <c:v>14</c:v>
                </c:pt>
                <c:pt idx="6897">
                  <c:v>14</c:v>
                </c:pt>
                <c:pt idx="6898">
                  <c:v>15</c:v>
                </c:pt>
                <c:pt idx="6899">
                  <c:v>14</c:v>
                </c:pt>
                <c:pt idx="6900">
                  <c:v>15</c:v>
                </c:pt>
                <c:pt idx="6901">
                  <c:v>15</c:v>
                </c:pt>
                <c:pt idx="6902">
                  <c:v>15</c:v>
                </c:pt>
                <c:pt idx="6903">
                  <c:v>15</c:v>
                </c:pt>
                <c:pt idx="6904">
                  <c:v>14</c:v>
                </c:pt>
                <c:pt idx="6905">
                  <c:v>14</c:v>
                </c:pt>
                <c:pt idx="6906">
                  <c:v>16</c:v>
                </c:pt>
                <c:pt idx="6907">
                  <c:v>16</c:v>
                </c:pt>
                <c:pt idx="6908">
                  <c:v>15</c:v>
                </c:pt>
                <c:pt idx="6909">
                  <c:v>14</c:v>
                </c:pt>
                <c:pt idx="6910">
                  <c:v>14</c:v>
                </c:pt>
                <c:pt idx="6911">
                  <c:v>15</c:v>
                </c:pt>
                <c:pt idx="6912">
                  <c:v>15</c:v>
                </c:pt>
                <c:pt idx="6913">
                  <c:v>15</c:v>
                </c:pt>
                <c:pt idx="6914">
                  <c:v>15</c:v>
                </c:pt>
                <c:pt idx="6915">
                  <c:v>15</c:v>
                </c:pt>
                <c:pt idx="6916">
                  <c:v>15</c:v>
                </c:pt>
                <c:pt idx="6917">
                  <c:v>15</c:v>
                </c:pt>
                <c:pt idx="6918">
                  <c:v>15</c:v>
                </c:pt>
                <c:pt idx="6919">
                  <c:v>15</c:v>
                </c:pt>
                <c:pt idx="6920">
                  <c:v>15</c:v>
                </c:pt>
                <c:pt idx="6921">
                  <c:v>15</c:v>
                </c:pt>
                <c:pt idx="6922">
                  <c:v>15</c:v>
                </c:pt>
                <c:pt idx="6923">
                  <c:v>15</c:v>
                </c:pt>
                <c:pt idx="6924">
                  <c:v>15</c:v>
                </c:pt>
                <c:pt idx="6925">
                  <c:v>15</c:v>
                </c:pt>
                <c:pt idx="6926">
                  <c:v>15</c:v>
                </c:pt>
                <c:pt idx="6927">
                  <c:v>15</c:v>
                </c:pt>
                <c:pt idx="6928">
                  <c:v>16</c:v>
                </c:pt>
                <c:pt idx="6929">
                  <c:v>16</c:v>
                </c:pt>
                <c:pt idx="6930">
                  <c:v>14</c:v>
                </c:pt>
                <c:pt idx="6931">
                  <c:v>14</c:v>
                </c:pt>
                <c:pt idx="6932">
                  <c:v>15</c:v>
                </c:pt>
                <c:pt idx="6933">
                  <c:v>15</c:v>
                </c:pt>
                <c:pt idx="6934">
                  <c:v>15</c:v>
                </c:pt>
                <c:pt idx="6935">
                  <c:v>14</c:v>
                </c:pt>
                <c:pt idx="6936">
                  <c:v>15</c:v>
                </c:pt>
                <c:pt idx="6937">
                  <c:v>15</c:v>
                </c:pt>
                <c:pt idx="6938">
                  <c:v>15</c:v>
                </c:pt>
                <c:pt idx="6939">
                  <c:v>15</c:v>
                </c:pt>
                <c:pt idx="6940">
                  <c:v>15</c:v>
                </c:pt>
                <c:pt idx="6941">
                  <c:v>15</c:v>
                </c:pt>
                <c:pt idx="6942">
                  <c:v>15</c:v>
                </c:pt>
                <c:pt idx="6943">
                  <c:v>15</c:v>
                </c:pt>
                <c:pt idx="6944">
                  <c:v>16</c:v>
                </c:pt>
                <c:pt idx="6945">
                  <c:v>15</c:v>
                </c:pt>
                <c:pt idx="6946">
                  <c:v>15</c:v>
                </c:pt>
                <c:pt idx="6947">
                  <c:v>15</c:v>
                </c:pt>
                <c:pt idx="6948">
                  <c:v>16</c:v>
                </c:pt>
                <c:pt idx="6949">
                  <c:v>15</c:v>
                </c:pt>
                <c:pt idx="6950">
                  <c:v>16</c:v>
                </c:pt>
                <c:pt idx="6951">
                  <c:v>16</c:v>
                </c:pt>
                <c:pt idx="6952">
                  <c:v>16</c:v>
                </c:pt>
                <c:pt idx="6953">
                  <c:v>16</c:v>
                </c:pt>
                <c:pt idx="6954">
                  <c:v>16</c:v>
                </c:pt>
                <c:pt idx="6955">
                  <c:v>15</c:v>
                </c:pt>
                <c:pt idx="6956">
                  <c:v>15</c:v>
                </c:pt>
                <c:pt idx="6957">
                  <c:v>15</c:v>
                </c:pt>
                <c:pt idx="6958">
                  <c:v>15</c:v>
                </c:pt>
                <c:pt idx="6959">
                  <c:v>15</c:v>
                </c:pt>
                <c:pt idx="6960">
                  <c:v>14</c:v>
                </c:pt>
                <c:pt idx="6961">
                  <c:v>14</c:v>
                </c:pt>
                <c:pt idx="6962">
                  <c:v>12</c:v>
                </c:pt>
                <c:pt idx="6963">
                  <c:v>15</c:v>
                </c:pt>
                <c:pt idx="6964">
                  <c:v>15</c:v>
                </c:pt>
                <c:pt idx="6965">
                  <c:v>15</c:v>
                </c:pt>
                <c:pt idx="6966">
                  <c:v>14</c:v>
                </c:pt>
                <c:pt idx="6967">
                  <c:v>14</c:v>
                </c:pt>
                <c:pt idx="6968">
                  <c:v>14</c:v>
                </c:pt>
                <c:pt idx="6969">
                  <c:v>14</c:v>
                </c:pt>
                <c:pt idx="6970">
                  <c:v>14</c:v>
                </c:pt>
                <c:pt idx="6971">
                  <c:v>14</c:v>
                </c:pt>
                <c:pt idx="6972">
                  <c:v>15</c:v>
                </c:pt>
                <c:pt idx="6973">
                  <c:v>15</c:v>
                </c:pt>
                <c:pt idx="6974">
                  <c:v>16</c:v>
                </c:pt>
                <c:pt idx="6975">
                  <c:v>16</c:v>
                </c:pt>
                <c:pt idx="6976">
                  <c:v>15</c:v>
                </c:pt>
                <c:pt idx="6977">
                  <c:v>15</c:v>
                </c:pt>
                <c:pt idx="6978">
                  <c:v>16</c:v>
                </c:pt>
                <c:pt idx="6979">
                  <c:v>16</c:v>
                </c:pt>
                <c:pt idx="6980">
                  <c:v>16</c:v>
                </c:pt>
                <c:pt idx="6981">
                  <c:v>16</c:v>
                </c:pt>
                <c:pt idx="6982">
                  <c:v>16</c:v>
                </c:pt>
                <c:pt idx="6983">
                  <c:v>15</c:v>
                </c:pt>
                <c:pt idx="6984">
                  <c:v>15</c:v>
                </c:pt>
                <c:pt idx="6985">
                  <c:v>16</c:v>
                </c:pt>
                <c:pt idx="6986">
                  <c:v>16</c:v>
                </c:pt>
                <c:pt idx="6987">
                  <c:v>16</c:v>
                </c:pt>
                <c:pt idx="6988">
                  <c:v>16</c:v>
                </c:pt>
                <c:pt idx="6989">
                  <c:v>16</c:v>
                </c:pt>
                <c:pt idx="6990">
                  <c:v>16</c:v>
                </c:pt>
                <c:pt idx="6991">
                  <c:v>16</c:v>
                </c:pt>
                <c:pt idx="6992">
                  <c:v>15</c:v>
                </c:pt>
                <c:pt idx="6993">
                  <c:v>15</c:v>
                </c:pt>
                <c:pt idx="6994">
                  <c:v>15</c:v>
                </c:pt>
                <c:pt idx="6995">
                  <c:v>15</c:v>
                </c:pt>
                <c:pt idx="6996">
                  <c:v>16</c:v>
                </c:pt>
                <c:pt idx="6997">
                  <c:v>16</c:v>
                </c:pt>
                <c:pt idx="6998">
                  <c:v>15</c:v>
                </c:pt>
                <c:pt idx="6999">
                  <c:v>15</c:v>
                </c:pt>
                <c:pt idx="7000">
                  <c:v>15</c:v>
                </c:pt>
                <c:pt idx="7001">
                  <c:v>15</c:v>
                </c:pt>
                <c:pt idx="7002">
                  <c:v>15</c:v>
                </c:pt>
                <c:pt idx="7003">
                  <c:v>15</c:v>
                </c:pt>
                <c:pt idx="7004">
                  <c:v>15</c:v>
                </c:pt>
                <c:pt idx="7005">
                  <c:v>15</c:v>
                </c:pt>
                <c:pt idx="7006">
                  <c:v>15</c:v>
                </c:pt>
                <c:pt idx="7007">
                  <c:v>15</c:v>
                </c:pt>
                <c:pt idx="7008">
                  <c:v>15</c:v>
                </c:pt>
                <c:pt idx="7009">
                  <c:v>15</c:v>
                </c:pt>
                <c:pt idx="7010">
                  <c:v>15</c:v>
                </c:pt>
                <c:pt idx="7011">
                  <c:v>15</c:v>
                </c:pt>
                <c:pt idx="7012">
                  <c:v>15</c:v>
                </c:pt>
                <c:pt idx="7013">
                  <c:v>15</c:v>
                </c:pt>
                <c:pt idx="7014">
                  <c:v>15</c:v>
                </c:pt>
                <c:pt idx="7015">
                  <c:v>15</c:v>
                </c:pt>
                <c:pt idx="7016">
                  <c:v>14</c:v>
                </c:pt>
                <c:pt idx="7017">
                  <c:v>15</c:v>
                </c:pt>
                <c:pt idx="7018">
                  <c:v>16</c:v>
                </c:pt>
                <c:pt idx="7019">
                  <c:v>16</c:v>
                </c:pt>
                <c:pt idx="7020">
                  <c:v>14</c:v>
                </c:pt>
                <c:pt idx="7021">
                  <c:v>14</c:v>
                </c:pt>
                <c:pt idx="7022">
                  <c:v>15</c:v>
                </c:pt>
                <c:pt idx="7023">
                  <c:v>15</c:v>
                </c:pt>
                <c:pt idx="7024">
                  <c:v>15</c:v>
                </c:pt>
                <c:pt idx="7025">
                  <c:v>15</c:v>
                </c:pt>
                <c:pt idx="7026">
                  <c:v>15</c:v>
                </c:pt>
                <c:pt idx="7027">
                  <c:v>15</c:v>
                </c:pt>
                <c:pt idx="7028">
                  <c:v>15</c:v>
                </c:pt>
                <c:pt idx="7029">
                  <c:v>15</c:v>
                </c:pt>
                <c:pt idx="7030">
                  <c:v>15</c:v>
                </c:pt>
                <c:pt idx="7031">
                  <c:v>15</c:v>
                </c:pt>
                <c:pt idx="7032">
                  <c:v>15</c:v>
                </c:pt>
                <c:pt idx="7033">
                  <c:v>15</c:v>
                </c:pt>
                <c:pt idx="7034">
                  <c:v>15</c:v>
                </c:pt>
                <c:pt idx="7035">
                  <c:v>15</c:v>
                </c:pt>
                <c:pt idx="7036">
                  <c:v>15</c:v>
                </c:pt>
                <c:pt idx="7037">
                  <c:v>15</c:v>
                </c:pt>
                <c:pt idx="7038">
                  <c:v>15</c:v>
                </c:pt>
                <c:pt idx="7039">
                  <c:v>15</c:v>
                </c:pt>
                <c:pt idx="7040">
                  <c:v>16</c:v>
                </c:pt>
                <c:pt idx="7041">
                  <c:v>16</c:v>
                </c:pt>
                <c:pt idx="7042">
                  <c:v>15</c:v>
                </c:pt>
                <c:pt idx="7043">
                  <c:v>15</c:v>
                </c:pt>
                <c:pt idx="7044">
                  <c:v>15</c:v>
                </c:pt>
                <c:pt idx="7045">
                  <c:v>15</c:v>
                </c:pt>
                <c:pt idx="7046">
                  <c:v>15</c:v>
                </c:pt>
                <c:pt idx="7047">
                  <c:v>15</c:v>
                </c:pt>
                <c:pt idx="7048">
                  <c:v>15</c:v>
                </c:pt>
                <c:pt idx="7049">
                  <c:v>15</c:v>
                </c:pt>
                <c:pt idx="7050">
                  <c:v>14</c:v>
                </c:pt>
                <c:pt idx="7051">
                  <c:v>15</c:v>
                </c:pt>
                <c:pt idx="7052">
                  <c:v>15</c:v>
                </c:pt>
                <c:pt idx="7053">
                  <c:v>15</c:v>
                </c:pt>
                <c:pt idx="7054">
                  <c:v>15</c:v>
                </c:pt>
                <c:pt idx="7055">
                  <c:v>15</c:v>
                </c:pt>
                <c:pt idx="7056">
                  <c:v>16</c:v>
                </c:pt>
                <c:pt idx="7057">
                  <c:v>15</c:v>
                </c:pt>
                <c:pt idx="7058">
                  <c:v>16</c:v>
                </c:pt>
                <c:pt idx="7059">
                  <c:v>16</c:v>
                </c:pt>
                <c:pt idx="7060">
                  <c:v>16</c:v>
                </c:pt>
                <c:pt idx="7061">
                  <c:v>16</c:v>
                </c:pt>
                <c:pt idx="7062">
                  <c:v>15</c:v>
                </c:pt>
                <c:pt idx="7063">
                  <c:v>15</c:v>
                </c:pt>
                <c:pt idx="7064">
                  <c:v>15</c:v>
                </c:pt>
                <c:pt idx="7065">
                  <c:v>16</c:v>
                </c:pt>
                <c:pt idx="7066">
                  <c:v>16</c:v>
                </c:pt>
                <c:pt idx="7067">
                  <c:v>16</c:v>
                </c:pt>
                <c:pt idx="7068">
                  <c:v>16</c:v>
                </c:pt>
                <c:pt idx="7069">
                  <c:v>16</c:v>
                </c:pt>
                <c:pt idx="7070">
                  <c:v>16</c:v>
                </c:pt>
                <c:pt idx="7071">
                  <c:v>16</c:v>
                </c:pt>
                <c:pt idx="7072">
                  <c:v>16</c:v>
                </c:pt>
                <c:pt idx="7073">
                  <c:v>15</c:v>
                </c:pt>
                <c:pt idx="7074">
                  <c:v>15</c:v>
                </c:pt>
                <c:pt idx="7075">
                  <c:v>15</c:v>
                </c:pt>
                <c:pt idx="7076">
                  <c:v>15</c:v>
                </c:pt>
                <c:pt idx="7077">
                  <c:v>15</c:v>
                </c:pt>
                <c:pt idx="7078">
                  <c:v>15</c:v>
                </c:pt>
                <c:pt idx="7079">
                  <c:v>16</c:v>
                </c:pt>
                <c:pt idx="7080">
                  <c:v>16</c:v>
                </c:pt>
                <c:pt idx="7081">
                  <c:v>16</c:v>
                </c:pt>
                <c:pt idx="7082">
                  <c:v>16</c:v>
                </c:pt>
                <c:pt idx="7083">
                  <c:v>16</c:v>
                </c:pt>
                <c:pt idx="7084">
                  <c:v>15</c:v>
                </c:pt>
                <c:pt idx="7085">
                  <c:v>15</c:v>
                </c:pt>
                <c:pt idx="7086">
                  <c:v>16</c:v>
                </c:pt>
                <c:pt idx="7087">
                  <c:v>16</c:v>
                </c:pt>
                <c:pt idx="7088">
                  <c:v>16</c:v>
                </c:pt>
                <c:pt idx="7089">
                  <c:v>16</c:v>
                </c:pt>
                <c:pt idx="7090">
                  <c:v>16</c:v>
                </c:pt>
                <c:pt idx="7091">
                  <c:v>16</c:v>
                </c:pt>
                <c:pt idx="7092">
                  <c:v>16</c:v>
                </c:pt>
                <c:pt idx="7093">
                  <c:v>16</c:v>
                </c:pt>
                <c:pt idx="7094">
                  <c:v>16</c:v>
                </c:pt>
                <c:pt idx="7095">
                  <c:v>16</c:v>
                </c:pt>
                <c:pt idx="7096">
                  <c:v>16</c:v>
                </c:pt>
                <c:pt idx="7097">
                  <c:v>16</c:v>
                </c:pt>
                <c:pt idx="7098">
                  <c:v>15</c:v>
                </c:pt>
                <c:pt idx="7099">
                  <c:v>15</c:v>
                </c:pt>
                <c:pt idx="7100">
                  <c:v>15</c:v>
                </c:pt>
                <c:pt idx="7101">
                  <c:v>15</c:v>
                </c:pt>
                <c:pt idx="7102">
                  <c:v>15</c:v>
                </c:pt>
                <c:pt idx="7103">
                  <c:v>15</c:v>
                </c:pt>
                <c:pt idx="7104">
                  <c:v>15</c:v>
                </c:pt>
                <c:pt idx="7105">
                  <c:v>15</c:v>
                </c:pt>
                <c:pt idx="7106">
                  <c:v>15</c:v>
                </c:pt>
                <c:pt idx="7107">
                  <c:v>15</c:v>
                </c:pt>
                <c:pt idx="7108">
                  <c:v>15</c:v>
                </c:pt>
                <c:pt idx="7109">
                  <c:v>15</c:v>
                </c:pt>
                <c:pt idx="7110">
                  <c:v>15</c:v>
                </c:pt>
                <c:pt idx="7111">
                  <c:v>15</c:v>
                </c:pt>
                <c:pt idx="7112">
                  <c:v>15</c:v>
                </c:pt>
                <c:pt idx="7113">
                  <c:v>15</c:v>
                </c:pt>
                <c:pt idx="7114">
                  <c:v>15</c:v>
                </c:pt>
                <c:pt idx="7115">
                  <c:v>15</c:v>
                </c:pt>
                <c:pt idx="7116">
                  <c:v>15</c:v>
                </c:pt>
                <c:pt idx="7117">
                  <c:v>15</c:v>
                </c:pt>
                <c:pt idx="7118">
                  <c:v>15</c:v>
                </c:pt>
                <c:pt idx="7119">
                  <c:v>15</c:v>
                </c:pt>
                <c:pt idx="7120">
                  <c:v>15</c:v>
                </c:pt>
                <c:pt idx="7121">
                  <c:v>15</c:v>
                </c:pt>
                <c:pt idx="7122">
                  <c:v>15</c:v>
                </c:pt>
                <c:pt idx="7123">
                  <c:v>15</c:v>
                </c:pt>
                <c:pt idx="7124">
                  <c:v>16</c:v>
                </c:pt>
                <c:pt idx="7125">
                  <c:v>16</c:v>
                </c:pt>
                <c:pt idx="7126">
                  <c:v>16</c:v>
                </c:pt>
                <c:pt idx="7127">
                  <c:v>16</c:v>
                </c:pt>
                <c:pt idx="7128">
                  <c:v>15</c:v>
                </c:pt>
                <c:pt idx="7129">
                  <c:v>15</c:v>
                </c:pt>
                <c:pt idx="7130">
                  <c:v>16</c:v>
                </c:pt>
                <c:pt idx="7131">
                  <c:v>16</c:v>
                </c:pt>
                <c:pt idx="7132">
                  <c:v>16</c:v>
                </c:pt>
                <c:pt idx="7133">
                  <c:v>16</c:v>
                </c:pt>
                <c:pt idx="7134">
                  <c:v>15</c:v>
                </c:pt>
                <c:pt idx="7135">
                  <c:v>16</c:v>
                </c:pt>
                <c:pt idx="7136">
                  <c:v>16</c:v>
                </c:pt>
                <c:pt idx="7137">
                  <c:v>16</c:v>
                </c:pt>
                <c:pt idx="7138">
                  <c:v>16</c:v>
                </c:pt>
                <c:pt idx="7139">
                  <c:v>16</c:v>
                </c:pt>
                <c:pt idx="7140">
                  <c:v>16</c:v>
                </c:pt>
                <c:pt idx="7141">
                  <c:v>16</c:v>
                </c:pt>
                <c:pt idx="7142">
                  <c:v>16</c:v>
                </c:pt>
                <c:pt idx="7143">
                  <c:v>16</c:v>
                </c:pt>
                <c:pt idx="7144">
                  <c:v>15</c:v>
                </c:pt>
                <c:pt idx="7145">
                  <c:v>15</c:v>
                </c:pt>
                <c:pt idx="7146">
                  <c:v>14</c:v>
                </c:pt>
                <c:pt idx="7147">
                  <c:v>14</c:v>
                </c:pt>
                <c:pt idx="7148">
                  <c:v>15</c:v>
                </c:pt>
                <c:pt idx="7149">
                  <c:v>15</c:v>
                </c:pt>
                <c:pt idx="7150">
                  <c:v>16</c:v>
                </c:pt>
                <c:pt idx="7151">
                  <c:v>16</c:v>
                </c:pt>
                <c:pt idx="7152">
                  <c:v>15</c:v>
                </c:pt>
                <c:pt idx="7153">
                  <c:v>15</c:v>
                </c:pt>
                <c:pt idx="7154">
                  <c:v>15</c:v>
                </c:pt>
                <c:pt idx="7155">
                  <c:v>15</c:v>
                </c:pt>
                <c:pt idx="7156">
                  <c:v>14</c:v>
                </c:pt>
                <c:pt idx="7157">
                  <c:v>12</c:v>
                </c:pt>
                <c:pt idx="7158">
                  <c:v>12</c:v>
                </c:pt>
                <c:pt idx="7159">
                  <c:v>14</c:v>
                </c:pt>
                <c:pt idx="7160">
                  <c:v>14</c:v>
                </c:pt>
                <c:pt idx="7161">
                  <c:v>14</c:v>
                </c:pt>
                <c:pt idx="7162">
                  <c:v>15</c:v>
                </c:pt>
                <c:pt idx="7163">
                  <c:v>15</c:v>
                </c:pt>
                <c:pt idx="7164">
                  <c:v>16</c:v>
                </c:pt>
                <c:pt idx="7165">
                  <c:v>16</c:v>
                </c:pt>
                <c:pt idx="7166">
                  <c:v>16</c:v>
                </c:pt>
                <c:pt idx="7167">
                  <c:v>16</c:v>
                </c:pt>
                <c:pt idx="7168">
                  <c:v>16</c:v>
                </c:pt>
                <c:pt idx="7169">
                  <c:v>16</c:v>
                </c:pt>
                <c:pt idx="7170">
                  <c:v>16</c:v>
                </c:pt>
                <c:pt idx="7171">
                  <c:v>16</c:v>
                </c:pt>
                <c:pt idx="7172">
                  <c:v>16</c:v>
                </c:pt>
                <c:pt idx="7173">
                  <c:v>16</c:v>
                </c:pt>
                <c:pt idx="7174">
                  <c:v>16</c:v>
                </c:pt>
                <c:pt idx="7175">
                  <c:v>16</c:v>
                </c:pt>
                <c:pt idx="7176">
                  <c:v>16</c:v>
                </c:pt>
                <c:pt idx="7177">
                  <c:v>16</c:v>
                </c:pt>
                <c:pt idx="7178">
                  <c:v>16</c:v>
                </c:pt>
                <c:pt idx="7179">
                  <c:v>16</c:v>
                </c:pt>
                <c:pt idx="7180">
                  <c:v>16</c:v>
                </c:pt>
                <c:pt idx="7181">
                  <c:v>16</c:v>
                </c:pt>
                <c:pt idx="7182">
                  <c:v>16</c:v>
                </c:pt>
                <c:pt idx="7183">
                  <c:v>16</c:v>
                </c:pt>
                <c:pt idx="7184">
                  <c:v>15</c:v>
                </c:pt>
                <c:pt idx="7185">
                  <c:v>15</c:v>
                </c:pt>
                <c:pt idx="7186">
                  <c:v>15</c:v>
                </c:pt>
                <c:pt idx="7187">
                  <c:v>15</c:v>
                </c:pt>
                <c:pt idx="7188">
                  <c:v>15</c:v>
                </c:pt>
                <c:pt idx="7189">
                  <c:v>15</c:v>
                </c:pt>
                <c:pt idx="7190">
                  <c:v>15</c:v>
                </c:pt>
                <c:pt idx="7191">
                  <c:v>15</c:v>
                </c:pt>
                <c:pt idx="7192">
                  <c:v>15</c:v>
                </c:pt>
                <c:pt idx="7193">
                  <c:v>15</c:v>
                </c:pt>
                <c:pt idx="7194">
                  <c:v>15</c:v>
                </c:pt>
                <c:pt idx="7195">
                  <c:v>15</c:v>
                </c:pt>
                <c:pt idx="7196">
                  <c:v>16</c:v>
                </c:pt>
                <c:pt idx="7197">
                  <c:v>16</c:v>
                </c:pt>
                <c:pt idx="7198">
                  <c:v>15</c:v>
                </c:pt>
                <c:pt idx="7199">
                  <c:v>15</c:v>
                </c:pt>
                <c:pt idx="7200">
                  <c:v>15</c:v>
                </c:pt>
                <c:pt idx="7201">
                  <c:v>15</c:v>
                </c:pt>
                <c:pt idx="7202">
                  <c:v>15</c:v>
                </c:pt>
                <c:pt idx="7203">
                  <c:v>15</c:v>
                </c:pt>
                <c:pt idx="7204">
                  <c:v>15</c:v>
                </c:pt>
                <c:pt idx="7205">
                  <c:v>15</c:v>
                </c:pt>
                <c:pt idx="7206">
                  <c:v>15</c:v>
                </c:pt>
                <c:pt idx="7207">
                  <c:v>15</c:v>
                </c:pt>
                <c:pt idx="7208">
                  <c:v>15</c:v>
                </c:pt>
                <c:pt idx="7209">
                  <c:v>15</c:v>
                </c:pt>
                <c:pt idx="7210">
                  <c:v>15</c:v>
                </c:pt>
                <c:pt idx="7211">
                  <c:v>15</c:v>
                </c:pt>
                <c:pt idx="7212">
                  <c:v>15</c:v>
                </c:pt>
                <c:pt idx="7213">
                  <c:v>15</c:v>
                </c:pt>
                <c:pt idx="7214">
                  <c:v>15</c:v>
                </c:pt>
                <c:pt idx="7215">
                  <c:v>15</c:v>
                </c:pt>
                <c:pt idx="7216">
                  <c:v>15</c:v>
                </c:pt>
                <c:pt idx="7217">
                  <c:v>15</c:v>
                </c:pt>
                <c:pt idx="7218">
                  <c:v>16</c:v>
                </c:pt>
                <c:pt idx="7219">
                  <c:v>16</c:v>
                </c:pt>
                <c:pt idx="7220">
                  <c:v>15</c:v>
                </c:pt>
                <c:pt idx="7221">
                  <c:v>15</c:v>
                </c:pt>
                <c:pt idx="7222">
                  <c:v>15</c:v>
                </c:pt>
                <c:pt idx="7223">
                  <c:v>15</c:v>
                </c:pt>
                <c:pt idx="7224">
                  <c:v>15</c:v>
                </c:pt>
                <c:pt idx="7225">
                  <c:v>15</c:v>
                </c:pt>
                <c:pt idx="7226">
                  <c:v>15</c:v>
                </c:pt>
                <c:pt idx="7227">
                  <c:v>15</c:v>
                </c:pt>
                <c:pt idx="7228">
                  <c:v>15</c:v>
                </c:pt>
                <c:pt idx="7229">
                  <c:v>15</c:v>
                </c:pt>
                <c:pt idx="7230">
                  <c:v>15</c:v>
                </c:pt>
                <c:pt idx="7231">
                  <c:v>15</c:v>
                </c:pt>
                <c:pt idx="7232">
                  <c:v>15</c:v>
                </c:pt>
                <c:pt idx="7233">
                  <c:v>15</c:v>
                </c:pt>
                <c:pt idx="7234">
                  <c:v>15</c:v>
                </c:pt>
                <c:pt idx="7235">
                  <c:v>15</c:v>
                </c:pt>
                <c:pt idx="7236">
                  <c:v>15</c:v>
                </c:pt>
                <c:pt idx="7237">
                  <c:v>15</c:v>
                </c:pt>
                <c:pt idx="7238">
                  <c:v>15</c:v>
                </c:pt>
                <c:pt idx="7239">
                  <c:v>15</c:v>
                </c:pt>
                <c:pt idx="7240">
                  <c:v>16</c:v>
                </c:pt>
                <c:pt idx="7241">
                  <c:v>16</c:v>
                </c:pt>
                <c:pt idx="7242">
                  <c:v>15</c:v>
                </c:pt>
                <c:pt idx="7243">
                  <c:v>15</c:v>
                </c:pt>
                <c:pt idx="7244">
                  <c:v>15</c:v>
                </c:pt>
                <c:pt idx="7245">
                  <c:v>15</c:v>
                </c:pt>
                <c:pt idx="7246">
                  <c:v>16</c:v>
                </c:pt>
                <c:pt idx="7247">
                  <c:v>16</c:v>
                </c:pt>
                <c:pt idx="7248">
                  <c:v>16</c:v>
                </c:pt>
                <c:pt idx="7249">
                  <c:v>15</c:v>
                </c:pt>
                <c:pt idx="7250">
                  <c:v>16</c:v>
                </c:pt>
                <c:pt idx="7251">
                  <c:v>16</c:v>
                </c:pt>
                <c:pt idx="7252">
                  <c:v>16</c:v>
                </c:pt>
                <c:pt idx="7253">
                  <c:v>16</c:v>
                </c:pt>
                <c:pt idx="7254">
                  <c:v>16</c:v>
                </c:pt>
                <c:pt idx="7255">
                  <c:v>16</c:v>
                </c:pt>
                <c:pt idx="7256">
                  <c:v>16</c:v>
                </c:pt>
                <c:pt idx="7257">
                  <c:v>16</c:v>
                </c:pt>
                <c:pt idx="7258">
                  <c:v>16</c:v>
                </c:pt>
                <c:pt idx="7259">
                  <c:v>16</c:v>
                </c:pt>
                <c:pt idx="7260">
                  <c:v>16</c:v>
                </c:pt>
                <c:pt idx="7261">
                  <c:v>15</c:v>
                </c:pt>
                <c:pt idx="7262">
                  <c:v>16</c:v>
                </c:pt>
                <c:pt idx="7263">
                  <c:v>16</c:v>
                </c:pt>
                <c:pt idx="7264">
                  <c:v>15</c:v>
                </c:pt>
                <c:pt idx="7265">
                  <c:v>15</c:v>
                </c:pt>
                <c:pt idx="7266">
                  <c:v>15</c:v>
                </c:pt>
                <c:pt idx="7267">
                  <c:v>15</c:v>
                </c:pt>
                <c:pt idx="7268">
                  <c:v>15</c:v>
                </c:pt>
                <c:pt idx="7269">
                  <c:v>16</c:v>
                </c:pt>
                <c:pt idx="7270">
                  <c:v>16</c:v>
                </c:pt>
                <c:pt idx="7271">
                  <c:v>16</c:v>
                </c:pt>
                <c:pt idx="7272">
                  <c:v>16</c:v>
                </c:pt>
                <c:pt idx="7273">
                  <c:v>15</c:v>
                </c:pt>
                <c:pt idx="7274">
                  <c:v>15</c:v>
                </c:pt>
                <c:pt idx="7275">
                  <c:v>15</c:v>
                </c:pt>
                <c:pt idx="7276">
                  <c:v>16</c:v>
                </c:pt>
                <c:pt idx="7277">
                  <c:v>16</c:v>
                </c:pt>
                <c:pt idx="7278">
                  <c:v>16</c:v>
                </c:pt>
                <c:pt idx="7279">
                  <c:v>16</c:v>
                </c:pt>
                <c:pt idx="7280">
                  <c:v>16</c:v>
                </c:pt>
                <c:pt idx="7281">
                  <c:v>16</c:v>
                </c:pt>
                <c:pt idx="7282">
                  <c:v>16</c:v>
                </c:pt>
                <c:pt idx="7283">
                  <c:v>15</c:v>
                </c:pt>
                <c:pt idx="7284">
                  <c:v>16</c:v>
                </c:pt>
                <c:pt idx="7285">
                  <c:v>16</c:v>
                </c:pt>
                <c:pt idx="7286">
                  <c:v>16</c:v>
                </c:pt>
                <c:pt idx="7287">
                  <c:v>15</c:v>
                </c:pt>
                <c:pt idx="7288">
                  <c:v>15</c:v>
                </c:pt>
                <c:pt idx="7289">
                  <c:v>15</c:v>
                </c:pt>
                <c:pt idx="7290">
                  <c:v>15</c:v>
                </c:pt>
                <c:pt idx="7291">
                  <c:v>15</c:v>
                </c:pt>
                <c:pt idx="7292">
                  <c:v>15</c:v>
                </c:pt>
                <c:pt idx="7293">
                  <c:v>15</c:v>
                </c:pt>
                <c:pt idx="7294">
                  <c:v>15</c:v>
                </c:pt>
                <c:pt idx="7295">
                  <c:v>15</c:v>
                </c:pt>
                <c:pt idx="7296">
                  <c:v>15</c:v>
                </c:pt>
                <c:pt idx="7297">
                  <c:v>15</c:v>
                </c:pt>
                <c:pt idx="7298">
                  <c:v>15</c:v>
                </c:pt>
                <c:pt idx="7299">
                  <c:v>15</c:v>
                </c:pt>
                <c:pt idx="7300">
                  <c:v>15</c:v>
                </c:pt>
                <c:pt idx="7301">
                  <c:v>15</c:v>
                </c:pt>
                <c:pt idx="7302">
                  <c:v>15</c:v>
                </c:pt>
                <c:pt idx="7303">
                  <c:v>15</c:v>
                </c:pt>
                <c:pt idx="7304">
                  <c:v>15</c:v>
                </c:pt>
                <c:pt idx="7305">
                  <c:v>15</c:v>
                </c:pt>
                <c:pt idx="7306">
                  <c:v>16</c:v>
                </c:pt>
                <c:pt idx="7307">
                  <c:v>16</c:v>
                </c:pt>
                <c:pt idx="7308">
                  <c:v>15</c:v>
                </c:pt>
                <c:pt idx="7309">
                  <c:v>15</c:v>
                </c:pt>
                <c:pt idx="7310">
                  <c:v>15</c:v>
                </c:pt>
                <c:pt idx="7311">
                  <c:v>15</c:v>
                </c:pt>
                <c:pt idx="7312">
                  <c:v>15</c:v>
                </c:pt>
                <c:pt idx="7313">
                  <c:v>15</c:v>
                </c:pt>
                <c:pt idx="7314">
                  <c:v>16</c:v>
                </c:pt>
                <c:pt idx="7315">
                  <c:v>16</c:v>
                </c:pt>
                <c:pt idx="7316">
                  <c:v>16</c:v>
                </c:pt>
                <c:pt idx="7317">
                  <c:v>16</c:v>
                </c:pt>
                <c:pt idx="7318">
                  <c:v>16</c:v>
                </c:pt>
                <c:pt idx="7319">
                  <c:v>15</c:v>
                </c:pt>
                <c:pt idx="7320">
                  <c:v>15</c:v>
                </c:pt>
                <c:pt idx="7321">
                  <c:v>16</c:v>
                </c:pt>
                <c:pt idx="7322">
                  <c:v>16</c:v>
                </c:pt>
                <c:pt idx="7323">
                  <c:v>16</c:v>
                </c:pt>
                <c:pt idx="7324">
                  <c:v>16</c:v>
                </c:pt>
                <c:pt idx="7325">
                  <c:v>16</c:v>
                </c:pt>
                <c:pt idx="7326">
                  <c:v>16</c:v>
                </c:pt>
                <c:pt idx="7327">
                  <c:v>16</c:v>
                </c:pt>
                <c:pt idx="7328">
                  <c:v>16</c:v>
                </c:pt>
                <c:pt idx="7329">
                  <c:v>16</c:v>
                </c:pt>
                <c:pt idx="7330">
                  <c:v>16</c:v>
                </c:pt>
                <c:pt idx="7331">
                  <c:v>15</c:v>
                </c:pt>
                <c:pt idx="7332">
                  <c:v>15</c:v>
                </c:pt>
                <c:pt idx="7333">
                  <c:v>15</c:v>
                </c:pt>
                <c:pt idx="7334">
                  <c:v>15</c:v>
                </c:pt>
                <c:pt idx="7335">
                  <c:v>15</c:v>
                </c:pt>
                <c:pt idx="7336">
                  <c:v>15</c:v>
                </c:pt>
                <c:pt idx="7337">
                  <c:v>15</c:v>
                </c:pt>
                <c:pt idx="7338">
                  <c:v>15</c:v>
                </c:pt>
                <c:pt idx="7339">
                  <c:v>15</c:v>
                </c:pt>
                <c:pt idx="7340">
                  <c:v>15</c:v>
                </c:pt>
                <c:pt idx="7341">
                  <c:v>15</c:v>
                </c:pt>
                <c:pt idx="7342">
                  <c:v>15</c:v>
                </c:pt>
                <c:pt idx="7343">
                  <c:v>15</c:v>
                </c:pt>
                <c:pt idx="7344">
                  <c:v>15</c:v>
                </c:pt>
                <c:pt idx="7345">
                  <c:v>15</c:v>
                </c:pt>
                <c:pt idx="7346">
                  <c:v>15</c:v>
                </c:pt>
                <c:pt idx="7347">
                  <c:v>15</c:v>
                </c:pt>
                <c:pt idx="7348">
                  <c:v>15</c:v>
                </c:pt>
                <c:pt idx="7349">
                  <c:v>15</c:v>
                </c:pt>
                <c:pt idx="7350">
                  <c:v>16</c:v>
                </c:pt>
                <c:pt idx="7351">
                  <c:v>16</c:v>
                </c:pt>
                <c:pt idx="7352">
                  <c:v>15</c:v>
                </c:pt>
                <c:pt idx="7353">
                  <c:v>15</c:v>
                </c:pt>
                <c:pt idx="7354">
                  <c:v>15</c:v>
                </c:pt>
                <c:pt idx="7355">
                  <c:v>15</c:v>
                </c:pt>
                <c:pt idx="7356">
                  <c:v>15</c:v>
                </c:pt>
                <c:pt idx="7357">
                  <c:v>15</c:v>
                </c:pt>
                <c:pt idx="7358">
                  <c:v>15</c:v>
                </c:pt>
                <c:pt idx="7359">
                  <c:v>15</c:v>
                </c:pt>
                <c:pt idx="7360">
                  <c:v>15</c:v>
                </c:pt>
                <c:pt idx="7361">
                  <c:v>15</c:v>
                </c:pt>
                <c:pt idx="7362">
                  <c:v>15</c:v>
                </c:pt>
                <c:pt idx="7363">
                  <c:v>15</c:v>
                </c:pt>
                <c:pt idx="7364">
                  <c:v>15</c:v>
                </c:pt>
                <c:pt idx="7365">
                  <c:v>15</c:v>
                </c:pt>
                <c:pt idx="7366">
                  <c:v>14</c:v>
                </c:pt>
                <c:pt idx="7367">
                  <c:v>14</c:v>
                </c:pt>
                <c:pt idx="7368">
                  <c:v>14</c:v>
                </c:pt>
                <c:pt idx="7369">
                  <c:v>15</c:v>
                </c:pt>
                <c:pt idx="7370">
                  <c:v>12</c:v>
                </c:pt>
                <c:pt idx="7371">
                  <c:v>12</c:v>
                </c:pt>
                <c:pt idx="7372">
                  <c:v>16</c:v>
                </c:pt>
                <c:pt idx="7373">
                  <c:v>16</c:v>
                </c:pt>
                <c:pt idx="7374">
                  <c:v>15</c:v>
                </c:pt>
                <c:pt idx="7375">
                  <c:v>15</c:v>
                </c:pt>
                <c:pt idx="7376">
                  <c:v>14</c:v>
                </c:pt>
                <c:pt idx="7377">
                  <c:v>14</c:v>
                </c:pt>
                <c:pt idx="7378">
                  <c:v>12</c:v>
                </c:pt>
                <c:pt idx="7379">
                  <c:v>12</c:v>
                </c:pt>
                <c:pt idx="7380">
                  <c:v>14</c:v>
                </c:pt>
                <c:pt idx="7381">
                  <c:v>14</c:v>
                </c:pt>
                <c:pt idx="7382">
                  <c:v>14</c:v>
                </c:pt>
                <c:pt idx="7383">
                  <c:v>14</c:v>
                </c:pt>
                <c:pt idx="7384">
                  <c:v>15</c:v>
                </c:pt>
                <c:pt idx="7385">
                  <c:v>15</c:v>
                </c:pt>
                <c:pt idx="7386">
                  <c:v>16</c:v>
                </c:pt>
                <c:pt idx="7387">
                  <c:v>15</c:v>
                </c:pt>
                <c:pt idx="7388">
                  <c:v>15</c:v>
                </c:pt>
                <c:pt idx="7389">
                  <c:v>15</c:v>
                </c:pt>
                <c:pt idx="7390">
                  <c:v>15</c:v>
                </c:pt>
                <c:pt idx="7391">
                  <c:v>16</c:v>
                </c:pt>
                <c:pt idx="7392">
                  <c:v>16</c:v>
                </c:pt>
                <c:pt idx="7393">
                  <c:v>16</c:v>
                </c:pt>
                <c:pt idx="7394">
                  <c:v>16</c:v>
                </c:pt>
                <c:pt idx="7395">
                  <c:v>16</c:v>
                </c:pt>
                <c:pt idx="7396">
                  <c:v>16</c:v>
                </c:pt>
                <c:pt idx="7397">
                  <c:v>16</c:v>
                </c:pt>
                <c:pt idx="7398">
                  <c:v>16</c:v>
                </c:pt>
                <c:pt idx="7399">
                  <c:v>16</c:v>
                </c:pt>
                <c:pt idx="7400">
                  <c:v>16</c:v>
                </c:pt>
                <c:pt idx="7401">
                  <c:v>16</c:v>
                </c:pt>
                <c:pt idx="7402">
                  <c:v>16</c:v>
                </c:pt>
                <c:pt idx="7403">
                  <c:v>15</c:v>
                </c:pt>
                <c:pt idx="7404">
                  <c:v>15</c:v>
                </c:pt>
                <c:pt idx="7405">
                  <c:v>15</c:v>
                </c:pt>
                <c:pt idx="7406">
                  <c:v>15</c:v>
                </c:pt>
                <c:pt idx="7407">
                  <c:v>15</c:v>
                </c:pt>
                <c:pt idx="7408">
                  <c:v>15</c:v>
                </c:pt>
                <c:pt idx="7409">
                  <c:v>15</c:v>
                </c:pt>
                <c:pt idx="7410">
                  <c:v>16</c:v>
                </c:pt>
                <c:pt idx="7411">
                  <c:v>15</c:v>
                </c:pt>
                <c:pt idx="7412">
                  <c:v>16</c:v>
                </c:pt>
                <c:pt idx="7413">
                  <c:v>15</c:v>
                </c:pt>
                <c:pt idx="7414">
                  <c:v>15</c:v>
                </c:pt>
                <c:pt idx="7415">
                  <c:v>16</c:v>
                </c:pt>
                <c:pt idx="7416">
                  <c:v>16</c:v>
                </c:pt>
                <c:pt idx="7417">
                  <c:v>16</c:v>
                </c:pt>
                <c:pt idx="7418">
                  <c:v>16</c:v>
                </c:pt>
                <c:pt idx="7419">
                  <c:v>16</c:v>
                </c:pt>
                <c:pt idx="7420">
                  <c:v>16</c:v>
                </c:pt>
                <c:pt idx="7421">
                  <c:v>15</c:v>
                </c:pt>
                <c:pt idx="7422">
                  <c:v>16</c:v>
                </c:pt>
                <c:pt idx="7423">
                  <c:v>16</c:v>
                </c:pt>
                <c:pt idx="7424">
                  <c:v>16</c:v>
                </c:pt>
                <c:pt idx="7425">
                  <c:v>16</c:v>
                </c:pt>
                <c:pt idx="7426">
                  <c:v>16</c:v>
                </c:pt>
                <c:pt idx="7427">
                  <c:v>15</c:v>
                </c:pt>
                <c:pt idx="7428">
                  <c:v>15</c:v>
                </c:pt>
                <c:pt idx="7429">
                  <c:v>15</c:v>
                </c:pt>
                <c:pt idx="7430">
                  <c:v>15</c:v>
                </c:pt>
                <c:pt idx="7431">
                  <c:v>15</c:v>
                </c:pt>
                <c:pt idx="7432">
                  <c:v>15</c:v>
                </c:pt>
                <c:pt idx="7433">
                  <c:v>15</c:v>
                </c:pt>
                <c:pt idx="7434">
                  <c:v>15</c:v>
                </c:pt>
                <c:pt idx="7435">
                  <c:v>15</c:v>
                </c:pt>
                <c:pt idx="7436">
                  <c:v>15</c:v>
                </c:pt>
                <c:pt idx="7437">
                  <c:v>15</c:v>
                </c:pt>
                <c:pt idx="7438">
                  <c:v>15</c:v>
                </c:pt>
                <c:pt idx="7439">
                  <c:v>15</c:v>
                </c:pt>
                <c:pt idx="7440">
                  <c:v>15</c:v>
                </c:pt>
                <c:pt idx="7441">
                  <c:v>15</c:v>
                </c:pt>
                <c:pt idx="7442">
                  <c:v>15</c:v>
                </c:pt>
                <c:pt idx="7443">
                  <c:v>15</c:v>
                </c:pt>
                <c:pt idx="7444">
                  <c:v>15</c:v>
                </c:pt>
                <c:pt idx="7445">
                  <c:v>15</c:v>
                </c:pt>
                <c:pt idx="7446">
                  <c:v>15</c:v>
                </c:pt>
                <c:pt idx="7447">
                  <c:v>15</c:v>
                </c:pt>
                <c:pt idx="7448">
                  <c:v>15</c:v>
                </c:pt>
                <c:pt idx="7449">
                  <c:v>15</c:v>
                </c:pt>
                <c:pt idx="7450">
                  <c:v>15</c:v>
                </c:pt>
                <c:pt idx="7451">
                  <c:v>15</c:v>
                </c:pt>
                <c:pt idx="7452">
                  <c:v>15</c:v>
                </c:pt>
                <c:pt idx="7453">
                  <c:v>15</c:v>
                </c:pt>
                <c:pt idx="7454">
                  <c:v>15</c:v>
                </c:pt>
                <c:pt idx="7455">
                  <c:v>15</c:v>
                </c:pt>
                <c:pt idx="7456">
                  <c:v>16</c:v>
                </c:pt>
                <c:pt idx="7457">
                  <c:v>16</c:v>
                </c:pt>
                <c:pt idx="7458">
                  <c:v>16</c:v>
                </c:pt>
                <c:pt idx="7459">
                  <c:v>16</c:v>
                </c:pt>
                <c:pt idx="7460">
                  <c:v>16</c:v>
                </c:pt>
                <c:pt idx="7461">
                  <c:v>16</c:v>
                </c:pt>
                <c:pt idx="7462">
                  <c:v>15</c:v>
                </c:pt>
                <c:pt idx="7463">
                  <c:v>15</c:v>
                </c:pt>
                <c:pt idx="7464">
                  <c:v>16</c:v>
                </c:pt>
                <c:pt idx="7465">
                  <c:v>16</c:v>
                </c:pt>
                <c:pt idx="7466">
                  <c:v>16</c:v>
                </c:pt>
                <c:pt idx="7467">
                  <c:v>15</c:v>
                </c:pt>
                <c:pt idx="7468">
                  <c:v>16</c:v>
                </c:pt>
                <c:pt idx="7469">
                  <c:v>16</c:v>
                </c:pt>
                <c:pt idx="7470">
                  <c:v>16</c:v>
                </c:pt>
                <c:pt idx="7471">
                  <c:v>16</c:v>
                </c:pt>
                <c:pt idx="7472">
                  <c:v>16</c:v>
                </c:pt>
                <c:pt idx="7473">
                  <c:v>15</c:v>
                </c:pt>
                <c:pt idx="7474">
                  <c:v>15</c:v>
                </c:pt>
                <c:pt idx="7475">
                  <c:v>15</c:v>
                </c:pt>
                <c:pt idx="7476">
                  <c:v>15</c:v>
                </c:pt>
                <c:pt idx="7477">
                  <c:v>15</c:v>
                </c:pt>
                <c:pt idx="7478">
                  <c:v>15</c:v>
                </c:pt>
                <c:pt idx="7479">
                  <c:v>15</c:v>
                </c:pt>
                <c:pt idx="7480">
                  <c:v>15</c:v>
                </c:pt>
                <c:pt idx="7481">
                  <c:v>15</c:v>
                </c:pt>
                <c:pt idx="7482">
                  <c:v>16</c:v>
                </c:pt>
                <c:pt idx="7483">
                  <c:v>16</c:v>
                </c:pt>
                <c:pt idx="7484">
                  <c:v>15</c:v>
                </c:pt>
                <c:pt idx="7485">
                  <c:v>15</c:v>
                </c:pt>
                <c:pt idx="7486">
                  <c:v>15</c:v>
                </c:pt>
                <c:pt idx="7487">
                  <c:v>16</c:v>
                </c:pt>
                <c:pt idx="7488">
                  <c:v>15</c:v>
                </c:pt>
                <c:pt idx="7489">
                  <c:v>15</c:v>
                </c:pt>
                <c:pt idx="7490">
                  <c:v>16</c:v>
                </c:pt>
                <c:pt idx="7491">
                  <c:v>15</c:v>
                </c:pt>
                <c:pt idx="7492">
                  <c:v>16</c:v>
                </c:pt>
                <c:pt idx="7493">
                  <c:v>15</c:v>
                </c:pt>
                <c:pt idx="7494">
                  <c:v>16</c:v>
                </c:pt>
                <c:pt idx="7495">
                  <c:v>15</c:v>
                </c:pt>
                <c:pt idx="7496">
                  <c:v>15</c:v>
                </c:pt>
                <c:pt idx="7497">
                  <c:v>15</c:v>
                </c:pt>
                <c:pt idx="7498">
                  <c:v>15</c:v>
                </c:pt>
                <c:pt idx="7499">
                  <c:v>15</c:v>
                </c:pt>
                <c:pt idx="7500">
                  <c:v>15</c:v>
                </c:pt>
                <c:pt idx="7501">
                  <c:v>15</c:v>
                </c:pt>
                <c:pt idx="7502">
                  <c:v>14</c:v>
                </c:pt>
                <c:pt idx="7503">
                  <c:v>15</c:v>
                </c:pt>
                <c:pt idx="7504">
                  <c:v>15</c:v>
                </c:pt>
                <c:pt idx="7505">
                  <c:v>15</c:v>
                </c:pt>
                <c:pt idx="7506">
                  <c:v>15</c:v>
                </c:pt>
                <c:pt idx="7507">
                  <c:v>15</c:v>
                </c:pt>
                <c:pt idx="7508">
                  <c:v>15</c:v>
                </c:pt>
                <c:pt idx="7509">
                  <c:v>15</c:v>
                </c:pt>
                <c:pt idx="7510">
                  <c:v>14</c:v>
                </c:pt>
                <c:pt idx="7511">
                  <c:v>15</c:v>
                </c:pt>
                <c:pt idx="7512">
                  <c:v>15</c:v>
                </c:pt>
                <c:pt idx="7513">
                  <c:v>15</c:v>
                </c:pt>
                <c:pt idx="7514">
                  <c:v>15</c:v>
                </c:pt>
                <c:pt idx="7515">
                  <c:v>15</c:v>
                </c:pt>
                <c:pt idx="7516">
                  <c:v>14</c:v>
                </c:pt>
                <c:pt idx="7517">
                  <c:v>15</c:v>
                </c:pt>
                <c:pt idx="7518">
                  <c:v>15</c:v>
                </c:pt>
                <c:pt idx="7519">
                  <c:v>15</c:v>
                </c:pt>
                <c:pt idx="7520">
                  <c:v>15</c:v>
                </c:pt>
                <c:pt idx="7521">
                  <c:v>15</c:v>
                </c:pt>
                <c:pt idx="7522">
                  <c:v>15</c:v>
                </c:pt>
                <c:pt idx="7523">
                  <c:v>15</c:v>
                </c:pt>
                <c:pt idx="7524">
                  <c:v>15</c:v>
                </c:pt>
                <c:pt idx="7525">
                  <c:v>15</c:v>
                </c:pt>
                <c:pt idx="7526">
                  <c:v>15</c:v>
                </c:pt>
                <c:pt idx="7527">
                  <c:v>15</c:v>
                </c:pt>
                <c:pt idx="7528">
                  <c:v>15</c:v>
                </c:pt>
                <c:pt idx="7529">
                  <c:v>15</c:v>
                </c:pt>
                <c:pt idx="7530">
                  <c:v>15</c:v>
                </c:pt>
                <c:pt idx="7531">
                  <c:v>15</c:v>
                </c:pt>
                <c:pt idx="7532">
                  <c:v>15</c:v>
                </c:pt>
                <c:pt idx="7533">
                  <c:v>15</c:v>
                </c:pt>
                <c:pt idx="7534">
                  <c:v>14</c:v>
                </c:pt>
                <c:pt idx="7535">
                  <c:v>15</c:v>
                </c:pt>
                <c:pt idx="7536">
                  <c:v>15</c:v>
                </c:pt>
                <c:pt idx="7537">
                  <c:v>15</c:v>
                </c:pt>
                <c:pt idx="7538">
                  <c:v>15</c:v>
                </c:pt>
                <c:pt idx="7539">
                  <c:v>15</c:v>
                </c:pt>
                <c:pt idx="7540">
                  <c:v>15</c:v>
                </c:pt>
                <c:pt idx="7541">
                  <c:v>15</c:v>
                </c:pt>
                <c:pt idx="7542">
                  <c:v>15</c:v>
                </c:pt>
                <c:pt idx="7543">
                  <c:v>15</c:v>
                </c:pt>
                <c:pt idx="7544">
                  <c:v>15</c:v>
                </c:pt>
                <c:pt idx="7545">
                  <c:v>15</c:v>
                </c:pt>
                <c:pt idx="7546">
                  <c:v>15</c:v>
                </c:pt>
                <c:pt idx="7547">
                  <c:v>14</c:v>
                </c:pt>
                <c:pt idx="7548">
                  <c:v>15</c:v>
                </c:pt>
                <c:pt idx="7549">
                  <c:v>15</c:v>
                </c:pt>
                <c:pt idx="7550">
                  <c:v>15</c:v>
                </c:pt>
                <c:pt idx="7551">
                  <c:v>15</c:v>
                </c:pt>
                <c:pt idx="7552">
                  <c:v>15</c:v>
                </c:pt>
                <c:pt idx="7553">
                  <c:v>15</c:v>
                </c:pt>
                <c:pt idx="7554">
                  <c:v>15</c:v>
                </c:pt>
                <c:pt idx="7555">
                  <c:v>15</c:v>
                </c:pt>
                <c:pt idx="7556">
                  <c:v>14</c:v>
                </c:pt>
                <c:pt idx="7557">
                  <c:v>15</c:v>
                </c:pt>
                <c:pt idx="7558">
                  <c:v>14</c:v>
                </c:pt>
                <c:pt idx="7559">
                  <c:v>14</c:v>
                </c:pt>
                <c:pt idx="7560">
                  <c:v>14</c:v>
                </c:pt>
                <c:pt idx="7561">
                  <c:v>12</c:v>
                </c:pt>
                <c:pt idx="7562">
                  <c:v>14</c:v>
                </c:pt>
                <c:pt idx="7563">
                  <c:v>14</c:v>
                </c:pt>
                <c:pt idx="7564">
                  <c:v>14</c:v>
                </c:pt>
                <c:pt idx="7565">
                  <c:v>14</c:v>
                </c:pt>
                <c:pt idx="7566">
                  <c:v>14</c:v>
                </c:pt>
                <c:pt idx="7567">
                  <c:v>14</c:v>
                </c:pt>
                <c:pt idx="7568">
                  <c:v>14</c:v>
                </c:pt>
                <c:pt idx="7569">
                  <c:v>14</c:v>
                </c:pt>
                <c:pt idx="7570">
                  <c:v>15</c:v>
                </c:pt>
                <c:pt idx="7571">
                  <c:v>15</c:v>
                </c:pt>
                <c:pt idx="7572">
                  <c:v>15</c:v>
                </c:pt>
                <c:pt idx="7573">
                  <c:v>15</c:v>
                </c:pt>
                <c:pt idx="7574">
                  <c:v>15</c:v>
                </c:pt>
                <c:pt idx="7575">
                  <c:v>15</c:v>
                </c:pt>
                <c:pt idx="7576">
                  <c:v>15</c:v>
                </c:pt>
                <c:pt idx="7577">
                  <c:v>15</c:v>
                </c:pt>
                <c:pt idx="7578">
                  <c:v>15</c:v>
                </c:pt>
                <c:pt idx="7579">
                  <c:v>15</c:v>
                </c:pt>
                <c:pt idx="7580">
                  <c:v>15</c:v>
                </c:pt>
                <c:pt idx="7581">
                  <c:v>15</c:v>
                </c:pt>
                <c:pt idx="7582">
                  <c:v>15</c:v>
                </c:pt>
                <c:pt idx="7583">
                  <c:v>15</c:v>
                </c:pt>
                <c:pt idx="7584">
                  <c:v>15</c:v>
                </c:pt>
                <c:pt idx="7585">
                  <c:v>15</c:v>
                </c:pt>
                <c:pt idx="7586">
                  <c:v>15</c:v>
                </c:pt>
                <c:pt idx="7587">
                  <c:v>15</c:v>
                </c:pt>
                <c:pt idx="7588">
                  <c:v>15</c:v>
                </c:pt>
                <c:pt idx="7589">
                  <c:v>15</c:v>
                </c:pt>
                <c:pt idx="7590">
                  <c:v>15</c:v>
                </c:pt>
                <c:pt idx="7591">
                  <c:v>15</c:v>
                </c:pt>
                <c:pt idx="7592">
                  <c:v>15</c:v>
                </c:pt>
                <c:pt idx="7593">
                  <c:v>15</c:v>
                </c:pt>
                <c:pt idx="7594">
                  <c:v>15</c:v>
                </c:pt>
                <c:pt idx="7595">
                  <c:v>15</c:v>
                </c:pt>
                <c:pt idx="7596">
                  <c:v>15</c:v>
                </c:pt>
                <c:pt idx="7597">
                  <c:v>15</c:v>
                </c:pt>
                <c:pt idx="7598">
                  <c:v>15</c:v>
                </c:pt>
                <c:pt idx="7599">
                  <c:v>15</c:v>
                </c:pt>
                <c:pt idx="7600">
                  <c:v>15</c:v>
                </c:pt>
                <c:pt idx="7601">
                  <c:v>15</c:v>
                </c:pt>
                <c:pt idx="7602">
                  <c:v>15</c:v>
                </c:pt>
                <c:pt idx="7603">
                  <c:v>15</c:v>
                </c:pt>
                <c:pt idx="7604">
                  <c:v>16</c:v>
                </c:pt>
                <c:pt idx="7605">
                  <c:v>15</c:v>
                </c:pt>
                <c:pt idx="7606">
                  <c:v>15</c:v>
                </c:pt>
                <c:pt idx="7607">
                  <c:v>15</c:v>
                </c:pt>
                <c:pt idx="7608">
                  <c:v>15</c:v>
                </c:pt>
                <c:pt idx="7609">
                  <c:v>15</c:v>
                </c:pt>
                <c:pt idx="7610">
                  <c:v>15</c:v>
                </c:pt>
                <c:pt idx="7611">
                  <c:v>15</c:v>
                </c:pt>
                <c:pt idx="7612">
                  <c:v>15</c:v>
                </c:pt>
                <c:pt idx="7613">
                  <c:v>15</c:v>
                </c:pt>
                <c:pt idx="7614">
                  <c:v>15</c:v>
                </c:pt>
                <c:pt idx="7615">
                  <c:v>15</c:v>
                </c:pt>
                <c:pt idx="7616">
                  <c:v>15</c:v>
                </c:pt>
                <c:pt idx="7617">
                  <c:v>15</c:v>
                </c:pt>
                <c:pt idx="7618">
                  <c:v>16</c:v>
                </c:pt>
                <c:pt idx="7619">
                  <c:v>15</c:v>
                </c:pt>
                <c:pt idx="7620">
                  <c:v>15</c:v>
                </c:pt>
                <c:pt idx="7621">
                  <c:v>15</c:v>
                </c:pt>
                <c:pt idx="7622">
                  <c:v>15</c:v>
                </c:pt>
                <c:pt idx="7623">
                  <c:v>15</c:v>
                </c:pt>
                <c:pt idx="7624">
                  <c:v>15</c:v>
                </c:pt>
                <c:pt idx="7625">
                  <c:v>15</c:v>
                </c:pt>
                <c:pt idx="7626">
                  <c:v>15</c:v>
                </c:pt>
                <c:pt idx="7627">
                  <c:v>15</c:v>
                </c:pt>
                <c:pt idx="7628">
                  <c:v>15</c:v>
                </c:pt>
                <c:pt idx="7629">
                  <c:v>14</c:v>
                </c:pt>
                <c:pt idx="7630">
                  <c:v>15</c:v>
                </c:pt>
                <c:pt idx="7631">
                  <c:v>14</c:v>
                </c:pt>
                <c:pt idx="7632">
                  <c:v>15</c:v>
                </c:pt>
                <c:pt idx="7633">
                  <c:v>15</c:v>
                </c:pt>
                <c:pt idx="7634">
                  <c:v>15</c:v>
                </c:pt>
                <c:pt idx="7635">
                  <c:v>15</c:v>
                </c:pt>
                <c:pt idx="7636">
                  <c:v>15</c:v>
                </c:pt>
                <c:pt idx="7637">
                  <c:v>15</c:v>
                </c:pt>
                <c:pt idx="7638">
                  <c:v>15</c:v>
                </c:pt>
                <c:pt idx="7639">
                  <c:v>15</c:v>
                </c:pt>
                <c:pt idx="7640">
                  <c:v>16</c:v>
                </c:pt>
                <c:pt idx="7641">
                  <c:v>16</c:v>
                </c:pt>
                <c:pt idx="7642">
                  <c:v>14</c:v>
                </c:pt>
                <c:pt idx="7643">
                  <c:v>14</c:v>
                </c:pt>
                <c:pt idx="7644">
                  <c:v>15</c:v>
                </c:pt>
                <c:pt idx="7645">
                  <c:v>15</c:v>
                </c:pt>
                <c:pt idx="7646">
                  <c:v>15</c:v>
                </c:pt>
                <c:pt idx="7647">
                  <c:v>15</c:v>
                </c:pt>
                <c:pt idx="7648">
                  <c:v>15</c:v>
                </c:pt>
                <c:pt idx="7649">
                  <c:v>15</c:v>
                </c:pt>
                <c:pt idx="7650">
                  <c:v>15</c:v>
                </c:pt>
                <c:pt idx="7651">
                  <c:v>15</c:v>
                </c:pt>
                <c:pt idx="7652">
                  <c:v>15</c:v>
                </c:pt>
                <c:pt idx="7653">
                  <c:v>15</c:v>
                </c:pt>
                <c:pt idx="7654">
                  <c:v>15</c:v>
                </c:pt>
                <c:pt idx="7655">
                  <c:v>15</c:v>
                </c:pt>
                <c:pt idx="7656">
                  <c:v>15</c:v>
                </c:pt>
                <c:pt idx="7657">
                  <c:v>15</c:v>
                </c:pt>
                <c:pt idx="7658">
                  <c:v>15</c:v>
                </c:pt>
                <c:pt idx="7659">
                  <c:v>15</c:v>
                </c:pt>
                <c:pt idx="7660">
                  <c:v>15</c:v>
                </c:pt>
                <c:pt idx="7661">
                  <c:v>15</c:v>
                </c:pt>
                <c:pt idx="7662">
                  <c:v>16</c:v>
                </c:pt>
                <c:pt idx="7663">
                  <c:v>16</c:v>
                </c:pt>
                <c:pt idx="7664">
                  <c:v>15</c:v>
                </c:pt>
                <c:pt idx="7665">
                  <c:v>15</c:v>
                </c:pt>
                <c:pt idx="7666">
                  <c:v>15</c:v>
                </c:pt>
                <c:pt idx="7667">
                  <c:v>15</c:v>
                </c:pt>
                <c:pt idx="7668">
                  <c:v>15</c:v>
                </c:pt>
                <c:pt idx="7669">
                  <c:v>15</c:v>
                </c:pt>
                <c:pt idx="7670">
                  <c:v>15</c:v>
                </c:pt>
                <c:pt idx="7671">
                  <c:v>15</c:v>
                </c:pt>
                <c:pt idx="7672">
                  <c:v>15</c:v>
                </c:pt>
                <c:pt idx="7673">
                  <c:v>15</c:v>
                </c:pt>
                <c:pt idx="7674">
                  <c:v>15</c:v>
                </c:pt>
                <c:pt idx="7675">
                  <c:v>15</c:v>
                </c:pt>
                <c:pt idx="7676">
                  <c:v>15</c:v>
                </c:pt>
                <c:pt idx="7677">
                  <c:v>15</c:v>
                </c:pt>
                <c:pt idx="7678">
                  <c:v>15</c:v>
                </c:pt>
                <c:pt idx="7679">
                  <c:v>15</c:v>
                </c:pt>
                <c:pt idx="7680">
                  <c:v>15</c:v>
                </c:pt>
                <c:pt idx="7681">
                  <c:v>15</c:v>
                </c:pt>
                <c:pt idx="7682">
                  <c:v>15</c:v>
                </c:pt>
                <c:pt idx="7683">
                  <c:v>15</c:v>
                </c:pt>
                <c:pt idx="7684">
                  <c:v>16</c:v>
                </c:pt>
                <c:pt idx="7685">
                  <c:v>16</c:v>
                </c:pt>
                <c:pt idx="7686">
                  <c:v>15</c:v>
                </c:pt>
                <c:pt idx="7687">
                  <c:v>15</c:v>
                </c:pt>
                <c:pt idx="7688">
                  <c:v>15</c:v>
                </c:pt>
                <c:pt idx="7689">
                  <c:v>15</c:v>
                </c:pt>
                <c:pt idx="7690">
                  <c:v>15</c:v>
                </c:pt>
                <c:pt idx="7691">
                  <c:v>15</c:v>
                </c:pt>
                <c:pt idx="7692">
                  <c:v>14</c:v>
                </c:pt>
                <c:pt idx="7693">
                  <c:v>14</c:v>
                </c:pt>
                <c:pt idx="7694">
                  <c:v>14</c:v>
                </c:pt>
                <c:pt idx="7695">
                  <c:v>14</c:v>
                </c:pt>
                <c:pt idx="7696">
                  <c:v>14</c:v>
                </c:pt>
                <c:pt idx="7697">
                  <c:v>14</c:v>
                </c:pt>
                <c:pt idx="7698">
                  <c:v>14</c:v>
                </c:pt>
                <c:pt idx="7699">
                  <c:v>14</c:v>
                </c:pt>
                <c:pt idx="7700">
                  <c:v>14</c:v>
                </c:pt>
                <c:pt idx="7701">
                  <c:v>14</c:v>
                </c:pt>
                <c:pt idx="7702">
                  <c:v>15</c:v>
                </c:pt>
                <c:pt idx="7703">
                  <c:v>14</c:v>
                </c:pt>
                <c:pt idx="7704">
                  <c:v>14</c:v>
                </c:pt>
                <c:pt idx="7705">
                  <c:v>15</c:v>
                </c:pt>
                <c:pt idx="7706">
                  <c:v>16</c:v>
                </c:pt>
                <c:pt idx="7707">
                  <c:v>16</c:v>
                </c:pt>
                <c:pt idx="7708">
                  <c:v>14</c:v>
                </c:pt>
                <c:pt idx="7709">
                  <c:v>15</c:v>
                </c:pt>
                <c:pt idx="7710">
                  <c:v>15</c:v>
                </c:pt>
                <c:pt idx="7711">
                  <c:v>14</c:v>
                </c:pt>
                <c:pt idx="7712">
                  <c:v>15</c:v>
                </c:pt>
                <c:pt idx="7713">
                  <c:v>14</c:v>
                </c:pt>
                <c:pt idx="7714">
                  <c:v>15</c:v>
                </c:pt>
                <c:pt idx="7715">
                  <c:v>15</c:v>
                </c:pt>
                <c:pt idx="7716">
                  <c:v>15</c:v>
                </c:pt>
                <c:pt idx="7717">
                  <c:v>15</c:v>
                </c:pt>
                <c:pt idx="7718">
                  <c:v>15</c:v>
                </c:pt>
                <c:pt idx="7719">
                  <c:v>15</c:v>
                </c:pt>
                <c:pt idx="7720">
                  <c:v>15</c:v>
                </c:pt>
                <c:pt idx="7721">
                  <c:v>15</c:v>
                </c:pt>
                <c:pt idx="7722">
                  <c:v>14</c:v>
                </c:pt>
                <c:pt idx="7723">
                  <c:v>15</c:v>
                </c:pt>
                <c:pt idx="7724">
                  <c:v>14</c:v>
                </c:pt>
                <c:pt idx="7725">
                  <c:v>14</c:v>
                </c:pt>
                <c:pt idx="7726">
                  <c:v>15</c:v>
                </c:pt>
                <c:pt idx="7727">
                  <c:v>15</c:v>
                </c:pt>
                <c:pt idx="7728">
                  <c:v>16</c:v>
                </c:pt>
                <c:pt idx="7729">
                  <c:v>16</c:v>
                </c:pt>
                <c:pt idx="7730">
                  <c:v>15</c:v>
                </c:pt>
                <c:pt idx="7731">
                  <c:v>15</c:v>
                </c:pt>
                <c:pt idx="7732">
                  <c:v>15</c:v>
                </c:pt>
                <c:pt idx="7733">
                  <c:v>15</c:v>
                </c:pt>
                <c:pt idx="7734">
                  <c:v>15</c:v>
                </c:pt>
                <c:pt idx="7735">
                  <c:v>15</c:v>
                </c:pt>
                <c:pt idx="7736">
                  <c:v>15</c:v>
                </c:pt>
                <c:pt idx="7737">
                  <c:v>15</c:v>
                </c:pt>
                <c:pt idx="7738">
                  <c:v>15</c:v>
                </c:pt>
                <c:pt idx="7739">
                  <c:v>15</c:v>
                </c:pt>
                <c:pt idx="7740">
                  <c:v>15</c:v>
                </c:pt>
                <c:pt idx="7741">
                  <c:v>15</c:v>
                </c:pt>
                <c:pt idx="7742">
                  <c:v>15</c:v>
                </c:pt>
                <c:pt idx="7743">
                  <c:v>15</c:v>
                </c:pt>
                <c:pt idx="7744">
                  <c:v>15</c:v>
                </c:pt>
                <c:pt idx="7745">
                  <c:v>15</c:v>
                </c:pt>
                <c:pt idx="7746">
                  <c:v>15</c:v>
                </c:pt>
                <c:pt idx="7747">
                  <c:v>15</c:v>
                </c:pt>
                <c:pt idx="7748">
                  <c:v>15</c:v>
                </c:pt>
                <c:pt idx="7749">
                  <c:v>14</c:v>
                </c:pt>
                <c:pt idx="7750">
                  <c:v>16</c:v>
                </c:pt>
                <c:pt idx="7751">
                  <c:v>16</c:v>
                </c:pt>
                <c:pt idx="7752">
                  <c:v>15</c:v>
                </c:pt>
                <c:pt idx="7753">
                  <c:v>15</c:v>
                </c:pt>
                <c:pt idx="7754">
                  <c:v>15</c:v>
                </c:pt>
                <c:pt idx="7755">
                  <c:v>15</c:v>
                </c:pt>
                <c:pt idx="7756">
                  <c:v>15</c:v>
                </c:pt>
                <c:pt idx="7757">
                  <c:v>15</c:v>
                </c:pt>
                <c:pt idx="7758">
                  <c:v>15</c:v>
                </c:pt>
                <c:pt idx="7759">
                  <c:v>15</c:v>
                </c:pt>
                <c:pt idx="7760">
                  <c:v>15</c:v>
                </c:pt>
                <c:pt idx="7761">
                  <c:v>15</c:v>
                </c:pt>
                <c:pt idx="7762">
                  <c:v>15</c:v>
                </c:pt>
                <c:pt idx="7763">
                  <c:v>15</c:v>
                </c:pt>
                <c:pt idx="7764">
                  <c:v>15</c:v>
                </c:pt>
                <c:pt idx="7765">
                  <c:v>15</c:v>
                </c:pt>
                <c:pt idx="7766">
                  <c:v>15</c:v>
                </c:pt>
                <c:pt idx="7767">
                  <c:v>15</c:v>
                </c:pt>
                <c:pt idx="7768">
                  <c:v>15</c:v>
                </c:pt>
                <c:pt idx="7769">
                  <c:v>15</c:v>
                </c:pt>
                <c:pt idx="7770">
                  <c:v>15</c:v>
                </c:pt>
                <c:pt idx="7771">
                  <c:v>15</c:v>
                </c:pt>
                <c:pt idx="7772">
                  <c:v>16</c:v>
                </c:pt>
                <c:pt idx="7773">
                  <c:v>16</c:v>
                </c:pt>
                <c:pt idx="7774">
                  <c:v>15</c:v>
                </c:pt>
                <c:pt idx="7775">
                  <c:v>14</c:v>
                </c:pt>
                <c:pt idx="7776">
                  <c:v>15</c:v>
                </c:pt>
                <c:pt idx="7777">
                  <c:v>14</c:v>
                </c:pt>
                <c:pt idx="7778">
                  <c:v>14</c:v>
                </c:pt>
                <c:pt idx="7779">
                  <c:v>14</c:v>
                </c:pt>
                <c:pt idx="7780">
                  <c:v>15</c:v>
                </c:pt>
                <c:pt idx="7781">
                  <c:v>15</c:v>
                </c:pt>
                <c:pt idx="7782">
                  <c:v>15</c:v>
                </c:pt>
                <c:pt idx="7783">
                  <c:v>14</c:v>
                </c:pt>
                <c:pt idx="7784">
                  <c:v>15</c:v>
                </c:pt>
                <c:pt idx="7785">
                  <c:v>15</c:v>
                </c:pt>
                <c:pt idx="7786">
                  <c:v>15</c:v>
                </c:pt>
                <c:pt idx="7787">
                  <c:v>14</c:v>
                </c:pt>
                <c:pt idx="7788">
                  <c:v>15</c:v>
                </c:pt>
                <c:pt idx="7789">
                  <c:v>15</c:v>
                </c:pt>
                <c:pt idx="7790">
                  <c:v>15</c:v>
                </c:pt>
                <c:pt idx="7791">
                  <c:v>15</c:v>
                </c:pt>
                <c:pt idx="7792">
                  <c:v>15</c:v>
                </c:pt>
                <c:pt idx="7793">
                  <c:v>15</c:v>
                </c:pt>
                <c:pt idx="7794">
                  <c:v>16</c:v>
                </c:pt>
                <c:pt idx="7795">
                  <c:v>16</c:v>
                </c:pt>
                <c:pt idx="7796">
                  <c:v>14</c:v>
                </c:pt>
                <c:pt idx="7797">
                  <c:v>15</c:v>
                </c:pt>
                <c:pt idx="7798">
                  <c:v>14</c:v>
                </c:pt>
                <c:pt idx="7799">
                  <c:v>15</c:v>
                </c:pt>
                <c:pt idx="7800">
                  <c:v>15</c:v>
                </c:pt>
                <c:pt idx="7801">
                  <c:v>15</c:v>
                </c:pt>
                <c:pt idx="7802">
                  <c:v>15</c:v>
                </c:pt>
                <c:pt idx="7803">
                  <c:v>15</c:v>
                </c:pt>
                <c:pt idx="7804">
                  <c:v>15</c:v>
                </c:pt>
                <c:pt idx="7805">
                  <c:v>15</c:v>
                </c:pt>
                <c:pt idx="7806">
                  <c:v>15</c:v>
                </c:pt>
                <c:pt idx="7807">
                  <c:v>14</c:v>
                </c:pt>
                <c:pt idx="7808">
                  <c:v>15</c:v>
                </c:pt>
                <c:pt idx="7809">
                  <c:v>15</c:v>
                </c:pt>
                <c:pt idx="7810">
                  <c:v>15</c:v>
                </c:pt>
                <c:pt idx="7811">
                  <c:v>15</c:v>
                </c:pt>
                <c:pt idx="7812">
                  <c:v>15</c:v>
                </c:pt>
                <c:pt idx="7813">
                  <c:v>15</c:v>
                </c:pt>
                <c:pt idx="7814">
                  <c:v>15</c:v>
                </c:pt>
                <c:pt idx="7815">
                  <c:v>15</c:v>
                </c:pt>
                <c:pt idx="7816">
                  <c:v>16</c:v>
                </c:pt>
                <c:pt idx="7817">
                  <c:v>16</c:v>
                </c:pt>
                <c:pt idx="7818">
                  <c:v>15</c:v>
                </c:pt>
                <c:pt idx="7819">
                  <c:v>15</c:v>
                </c:pt>
                <c:pt idx="7820">
                  <c:v>14</c:v>
                </c:pt>
                <c:pt idx="7821">
                  <c:v>14</c:v>
                </c:pt>
                <c:pt idx="7822">
                  <c:v>14</c:v>
                </c:pt>
                <c:pt idx="7823">
                  <c:v>14</c:v>
                </c:pt>
                <c:pt idx="7824">
                  <c:v>14</c:v>
                </c:pt>
                <c:pt idx="7825">
                  <c:v>14</c:v>
                </c:pt>
                <c:pt idx="7826">
                  <c:v>14</c:v>
                </c:pt>
                <c:pt idx="7827">
                  <c:v>14</c:v>
                </c:pt>
                <c:pt idx="7828">
                  <c:v>14</c:v>
                </c:pt>
                <c:pt idx="7829">
                  <c:v>14</c:v>
                </c:pt>
                <c:pt idx="7830">
                  <c:v>14</c:v>
                </c:pt>
                <c:pt idx="7831">
                  <c:v>14</c:v>
                </c:pt>
                <c:pt idx="7832">
                  <c:v>14</c:v>
                </c:pt>
                <c:pt idx="7833">
                  <c:v>14</c:v>
                </c:pt>
                <c:pt idx="7834">
                  <c:v>14</c:v>
                </c:pt>
                <c:pt idx="7835">
                  <c:v>14</c:v>
                </c:pt>
                <c:pt idx="7836">
                  <c:v>15</c:v>
                </c:pt>
                <c:pt idx="7837">
                  <c:v>14</c:v>
                </c:pt>
                <c:pt idx="7838">
                  <c:v>14</c:v>
                </c:pt>
                <c:pt idx="7839">
                  <c:v>14</c:v>
                </c:pt>
                <c:pt idx="7840">
                  <c:v>16</c:v>
                </c:pt>
                <c:pt idx="7841">
                  <c:v>16</c:v>
                </c:pt>
                <c:pt idx="7842">
                  <c:v>14</c:v>
                </c:pt>
                <c:pt idx="7843">
                  <c:v>14</c:v>
                </c:pt>
                <c:pt idx="7844">
                  <c:v>15</c:v>
                </c:pt>
                <c:pt idx="7845">
                  <c:v>14</c:v>
                </c:pt>
                <c:pt idx="7846">
                  <c:v>14</c:v>
                </c:pt>
                <c:pt idx="7847">
                  <c:v>14</c:v>
                </c:pt>
                <c:pt idx="7848">
                  <c:v>15</c:v>
                </c:pt>
                <c:pt idx="7849">
                  <c:v>15</c:v>
                </c:pt>
                <c:pt idx="7850">
                  <c:v>15</c:v>
                </c:pt>
                <c:pt idx="7851">
                  <c:v>15</c:v>
                </c:pt>
                <c:pt idx="7852">
                  <c:v>15</c:v>
                </c:pt>
                <c:pt idx="7853">
                  <c:v>15</c:v>
                </c:pt>
                <c:pt idx="7854">
                  <c:v>15</c:v>
                </c:pt>
                <c:pt idx="7855">
                  <c:v>15</c:v>
                </c:pt>
                <c:pt idx="7856">
                  <c:v>14</c:v>
                </c:pt>
                <c:pt idx="7857">
                  <c:v>14</c:v>
                </c:pt>
                <c:pt idx="7858">
                  <c:v>14</c:v>
                </c:pt>
                <c:pt idx="7859">
                  <c:v>14</c:v>
                </c:pt>
                <c:pt idx="7860">
                  <c:v>14</c:v>
                </c:pt>
                <c:pt idx="7861">
                  <c:v>14</c:v>
                </c:pt>
                <c:pt idx="7862">
                  <c:v>16</c:v>
                </c:pt>
                <c:pt idx="7863">
                  <c:v>16</c:v>
                </c:pt>
                <c:pt idx="7864">
                  <c:v>14</c:v>
                </c:pt>
                <c:pt idx="7865">
                  <c:v>14</c:v>
                </c:pt>
                <c:pt idx="7866">
                  <c:v>15</c:v>
                </c:pt>
                <c:pt idx="7867">
                  <c:v>15</c:v>
                </c:pt>
                <c:pt idx="7868">
                  <c:v>15</c:v>
                </c:pt>
                <c:pt idx="7869">
                  <c:v>14</c:v>
                </c:pt>
                <c:pt idx="7870">
                  <c:v>15</c:v>
                </c:pt>
                <c:pt idx="7871">
                  <c:v>15</c:v>
                </c:pt>
                <c:pt idx="7872">
                  <c:v>15</c:v>
                </c:pt>
                <c:pt idx="7873">
                  <c:v>15</c:v>
                </c:pt>
                <c:pt idx="7874">
                  <c:v>14</c:v>
                </c:pt>
                <c:pt idx="7875">
                  <c:v>14</c:v>
                </c:pt>
                <c:pt idx="7876">
                  <c:v>14</c:v>
                </c:pt>
                <c:pt idx="7877">
                  <c:v>15</c:v>
                </c:pt>
                <c:pt idx="7878">
                  <c:v>14</c:v>
                </c:pt>
                <c:pt idx="7879">
                  <c:v>14</c:v>
                </c:pt>
                <c:pt idx="7880">
                  <c:v>14</c:v>
                </c:pt>
                <c:pt idx="7881">
                  <c:v>14</c:v>
                </c:pt>
                <c:pt idx="7882">
                  <c:v>14</c:v>
                </c:pt>
                <c:pt idx="7883">
                  <c:v>14</c:v>
                </c:pt>
                <c:pt idx="7884">
                  <c:v>16</c:v>
                </c:pt>
                <c:pt idx="7885">
                  <c:v>16</c:v>
                </c:pt>
                <c:pt idx="7886">
                  <c:v>14</c:v>
                </c:pt>
                <c:pt idx="7887">
                  <c:v>14</c:v>
                </c:pt>
                <c:pt idx="7888">
                  <c:v>14</c:v>
                </c:pt>
                <c:pt idx="7889">
                  <c:v>14</c:v>
                </c:pt>
                <c:pt idx="7890">
                  <c:v>14</c:v>
                </c:pt>
                <c:pt idx="7891">
                  <c:v>14</c:v>
                </c:pt>
                <c:pt idx="7892">
                  <c:v>14</c:v>
                </c:pt>
                <c:pt idx="7893">
                  <c:v>14</c:v>
                </c:pt>
                <c:pt idx="7894">
                  <c:v>15</c:v>
                </c:pt>
                <c:pt idx="7895">
                  <c:v>14</c:v>
                </c:pt>
                <c:pt idx="7896">
                  <c:v>15</c:v>
                </c:pt>
                <c:pt idx="7897">
                  <c:v>15</c:v>
                </c:pt>
                <c:pt idx="7898">
                  <c:v>15</c:v>
                </c:pt>
                <c:pt idx="7899">
                  <c:v>15</c:v>
                </c:pt>
                <c:pt idx="7900">
                  <c:v>15</c:v>
                </c:pt>
                <c:pt idx="7901">
                  <c:v>15</c:v>
                </c:pt>
                <c:pt idx="7902">
                  <c:v>15</c:v>
                </c:pt>
                <c:pt idx="7903">
                  <c:v>15</c:v>
                </c:pt>
                <c:pt idx="7904">
                  <c:v>15</c:v>
                </c:pt>
                <c:pt idx="7905">
                  <c:v>15</c:v>
                </c:pt>
                <c:pt idx="7906">
                  <c:v>16</c:v>
                </c:pt>
                <c:pt idx="7907">
                  <c:v>16</c:v>
                </c:pt>
                <c:pt idx="7908">
                  <c:v>15</c:v>
                </c:pt>
                <c:pt idx="7909">
                  <c:v>15</c:v>
                </c:pt>
                <c:pt idx="7910">
                  <c:v>15</c:v>
                </c:pt>
                <c:pt idx="7911">
                  <c:v>15</c:v>
                </c:pt>
                <c:pt idx="7912">
                  <c:v>15</c:v>
                </c:pt>
                <c:pt idx="7913">
                  <c:v>15</c:v>
                </c:pt>
                <c:pt idx="7914">
                  <c:v>14</c:v>
                </c:pt>
                <c:pt idx="7915">
                  <c:v>15</c:v>
                </c:pt>
                <c:pt idx="7916">
                  <c:v>15</c:v>
                </c:pt>
                <c:pt idx="7917">
                  <c:v>15</c:v>
                </c:pt>
                <c:pt idx="7918">
                  <c:v>15</c:v>
                </c:pt>
                <c:pt idx="7919">
                  <c:v>15</c:v>
                </c:pt>
                <c:pt idx="7920">
                  <c:v>15</c:v>
                </c:pt>
                <c:pt idx="7921">
                  <c:v>15</c:v>
                </c:pt>
                <c:pt idx="7922">
                  <c:v>15</c:v>
                </c:pt>
                <c:pt idx="7923">
                  <c:v>15</c:v>
                </c:pt>
                <c:pt idx="7924">
                  <c:v>15</c:v>
                </c:pt>
                <c:pt idx="7925">
                  <c:v>15</c:v>
                </c:pt>
                <c:pt idx="7926">
                  <c:v>15</c:v>
                </c:pt>
                <c:pt idx="7927">
                  <c:v>15</c:v>
                </c:pt>
                <c:pt idx="7928">
                  <c:v>15</c:v>
                </c:pt>
                <c:pt idx="7929">
                  <c:v>15</c:v>
                </c:pt>
                <c:pt idx="7930">
                  <c:v>15</c:v>
                </c:pt>
                <c:pt idx="7931">
                  <c:v>15</c:v>
                </c:pt>
                <c:pt idx="7932">
                  <c:v>15</c:v>
                </c:pt>
                <c:pt idx="7933">
                  <c:v>15</c:v>
                </c:pt>
                <c:pt idx="7934">
                  <c:v>15</c:v>
                </c:pt>
                <c:pt idx="7935">
                  <c:v>15</c:v>
                </c:pt>
                <c:pt idx="7936">
                  <c:v>14</c:v>
                </c:pt>
                <c:pt idx="7937">
                  <c:v>15</c:v>
                </c:pt>
                <c:pt idx="7938">
                  <c:v>15</c:v>
                </c:pt>
                <c:pt idx="7939">
                  <c:v>14</c:v>
                </c:pt>
                <c:pt idx="7940">
                  <c:v>15</c:v>
                </c:pt>
                <c:pt idx="7941">
                  <c:v>15</c:v>
                </c:pt>
                <c:pt idx="7942">
                  <c:v>15</c:v>
                </c:pt>
                <c:pt idx="7943">
                  <c:v>14</c:v>
                </c:pt>
                <c:pt idx="7944">
                  <c:v>15</c:v>
                </c:pt>
                <c:pt idx="7945">
                  <c:v>14</c:v>
                </c:pt>
                <c:pt idx="7946">
                  <c:v>15</c:v>
                </c:pt>
                <c:pt idx="7947">
                  <c:v>14</c:v>
                </c:pt>
                <c:pt idx="7948">
                  <c:v>15</c:v>
                </c:pt>
                <c:pt idx="7949">
                  <c:v>15</c:v>
                </c:pt>
                <c:pt idx="7950">
                  <c:v>15</c:v>
                </c:pt>
                <c:pt idx="7951">
                  <c:v>15</c:v>
                </c:pt>
                <c:pt idx="7952">
                  <c:v>15</c:v>
                </c:pt>
                <c:pt idx="7953">
                  <c:v>14</c:v>
                </c:pt>
                <c:pt idx="7954">
                  <c:v>15</c:v>
                </c:pt>
                <c:pt idx="7955">
                  <c:v>14</c:v>
                </c:pt>
                <c:pt idx="7956">
                  <c:v>15</c:v>
                </c:pt>
                <c:pt idx="7957">
                  <c:v>15</c:v>
                </c:pt>
                <c:pt idx="7958">
                  <c:v>15</c:v>
                </c:pt>
                <c:pt idx="7959">
                  <c:v>15</c:v>
                </c:pt>
                <c:pt idx="7960">
                  <c:v>15</c:v>
                </c:pt>
                <c:pt idx="7961">
                  <c:v>15</c:v>
                </c:pt>
                <c:pt idx="7962">
                  <c:v>15</c:v>
                </c:pt>
                <c:pt idx="7963">
                  <c:v>15</c:v>
                </c:pt>
                <c:pt idx="7964">
                  <c:v>15</c:v>
                </c:pt>
                <c:pt idx="7965">
                  <c:v>15</c:v>
                </c:pt>
                <c:pt idx="7966">
                  <c:v>15</c:v>
                </c:pt>
                <c:pt idx="7967">
                  <c:v>15</c:v>
                </c:pt>
                <c:pt idx="7968">
                  <c:v>15</c:v>
                </c:pt>
                <c:pt idx="7969">
                  <c:v>15</c:v>
                </c:pt>
                <c:pt idx="7970">
                  <c:v>15</c:v>
                </c:pt>
                <c:pt idx="7971">
                  <c:v>14</c:v>
                </c:pt>
                <c:pt idx="7972">
                  <c:v>15</c:v>
                </c:pt>
                <c:pt idx="7973">
                  <c:v>15</c:v>
                </c:pt>
                <c:pt idx="7974">
                  <c:v>15</c:v>
                </c:pt>
                <c:pt idx="7975">
                  <c:v>14</c:v>
                </c:pt>
                <c:pt idx="7976">
                  <c:v>15</c:v>
                </c:pt>
                <c:pt idx="7977">
                  <c:v>14</c:v>
                </c:pt>
                <c:pt idx="7978">
                  <c:v>15</c:v>
                </c:pt>
                <c:pt idx="7979">
                  <c:v>15</c:v>
                </c:pt>
                <c:pt idx="7980">
                  <c:v>15</c:v>
                </c:pt>
                <c:pt idx="7981">
                  <c:v>15</c:v>
                </c:pt>
                <c:pt idx="7982">
                  <c:v>15</c:v>
                </c:pt>
                <c:pt idx="7983">
                  <c:v>15</c:v>
                </c:pt>
                <c:pt idx="7984">
                  <c:v>15</c:v>
                </c:pt>
                <c:pt idx="7985">
                  <c:v>15</c:v>
                </c:pt>
                <c:pt idx="7986">
                  <c:v>15</c:v>
                </c:pt>
                <c:pt idx="7987">
                  <c:v>15</c:v>
                </c:pt>
                <c:pt idx="7988">
                  <c:v>15</c:v>
                </c:pt>
                <c:pt idx="7989">
                  <c:v>15</c:v>
                </c:pt>
                <c:pt idx="7990">
                  <c:v>15</c:v>
                </c:pt>
                <c:pt idx="7991">
                  <c:v>15</c:v>
                </c:pt>
                <c:pt idx="7992">
                  <c:v>15</c:v>
                </c:pt>
                <c:pt idx="7993">
                  <c:v>15</c:v>
                </c:pt>
                <c:pt idx="7994">
                  <c:v>16</c:v>
                </c:pt>
                <c:pt idx="7995">
                  <c:v>16</c:v>
                </c:pt>
                <c:pt idx="7996">
                  <c:v>15</c:v>
                </c:pt>
                <c:pt idx="7997">
                  <c:v>15</c:v>
                </c:pt>
                <c:pt idx="7998">
                  <c:v>14</c:v>
                </c:pt>
                <c:pt idx="7999">
                  <c:v>15</c:v>
                </c:pt>
                <c:pt idx="8000">
                  <c:v>15</c:v>
                </c:pt>
                <c:pt idx="8001">
                  <c:v>15</c:v>
                </c:pt>
                <c:pt idx="8002">
                  <c:v>15</c:v>
                </c:pt>
                <c:pt idx="8003">
                  <c:v>15</c:v>
                </c:pt>
                <c:pt idx="8004">
                  <c:v>15</c:v>
                </c:pt>
                <c:pt idx="8005">
                  <c:v>15</c:v>
                </c:pt>
                <c:pt idx="8006">
                  <c:v>15</c:v>
                </c:pt>
                <c:pt idx="8007">
                  <c:v>15</c:v>
                </c:pt>
                <c:pt idx="8008">
                  <c:v>15</c:v>
                </c:pt>
                <c:pt idx="8009">
                  <c:v>15</c:v>
                </c:pt>
                <c:pt idx="8010">
                  <c:v>15</c:v>
                </c:pt>
                <c:pt idx="8011">
                  <c:v>15</c:v>
                </c:pt>
                <c:pt idx="8012">
                  <c:v>15</c:v>
                </c:pt>
                <c:pt idx="8013">
                  <c:v>15</c:v>
                </c:pt>
                <c:pt idx="8014">
                  <c:v>15</c:v>
                </c:pt>
                <c:pt idx="8015">
                  <c:v>15</c:v>
                </c:pt>
                <c:pt idx="8016">
                  <c:v>16</c:v>
                </c:pt>
                <c:pt idx="8017">
                  <c:v>16</c:v>
                </c:pt>
                <c:pt idx="8018">
                  <c:v>15</c:v>
                </c:pt>
                <c:pt idx="8019">
                  <c:v>15</c:v>
                </c:pt>
                <c:pt idx="8020">
                  <c:v>15</c:v>
                </c:pt>
                <c:pt idx="8021">
                  <c:v>15</c:v>
                </c:pt>
                <c:pt idx="8022">
                  <c:v>15</c:v>
                </c:pt>
                <c:pt idx="8023">
                  <c:v>15</c:v>
                </c:pt>
                <c:pt idx="8024">
                  <c:v>15</c:v>
                </c:pt>
                <c:pt idx="8025">
                  <c:v>15</c:v>
                </c:pt>
                <c:pt idx="8026">
                  <c:v>15</c:v>
                </c:pt>
                <c:pt idx="8027">
                  <c:v>15</c:v>
                </c:pt>
                <c:pt idx="8028">
                  <c:v>15</c:v>
                </c:pt>
                <c:pt idx="8029">
                  <c:v>15</c:v>
                </c:pt>
                <c:pt idx="8030">
                  <c:v>15</c:v>
                </c:pt>
                <c:pt idx="8031">
                  <c:v>15</c:v>
                </c:pt>
                <c:pt idx="8032">
                  <c:v>15</c:v>
                </c:pt>
                <c:pt idx="8033">
                  <c:v>15</c:v>
                </c:pt>
                <c:pt idx="8034">
                  <c:v>15</c:v>
                </c:pt>
                <c:pt idx="8035">
                  <c:v>15</c:v>
                </c:pt>
                <c:pt idx="8036">
                  <c:v>15</c:v>
                </c:pt>
                <c:pt idx="8037">
                  <c:v>15</c:v>
                </c:pt>
                <c:pt idx="8038">
                  <c:v>16</c:v>
                </c:pt>
                <c:pt idx="8039">
                  <c:v>16</c:v>
                </c:pt>
                <c:pt idx="8040">
                  <c:v>15</c:v>
                </c:pt>
                <c:pt idx="8041">
                  <c:v>15</c:v>
                </c:pt>
                <c:pt idx="8042">
                  <c:v>15</c:v>
                </c:pt>
                <c:pt idx="8043">
                  <c:v>15</c:v>
                </c:pt>
                <c:pt idx="8044">
                  <c:v>15</c:v>
                </c:pt>
                <c:pt idx="8045">
                  <c:v>15</c:v>
                </c:pt>
                <c:pt idx="8046">
                  <c:v>15</c:v>
                </c:pt>
                <c:pt idx="8047">
                  <c:v>15</c:v>
                </c:pt>
                <c:pt idx="8048">
                  <c:v>15</c:v>
                </c:pt>
                <c:pt idx="8049">
                  <c:v>15</c:v>
                </c:pt>
                <c:pt idx="8050">
                  <c:v>15</c:v>
                </c:pt>
                <c:pt idx="8051">
                  <c:v>15</c:v>
                </c:pt>
                <c:pt idx="8052">
                  <c:v>15</c:v>
                </c:pt>
                <c:pt idx="8053">
                  <c:v>15</c:v>
                </c:pt>
                <c:pt idx="8054">
                  <c:v>15</c:v>
                </c:pt>
                <c:pt idx="8055">
                  <c:v>15</c:v>
                </c:pt>
                <c:pt idx="8056">
                  <c:v>15</c:v>
                </c:pt>
                <c:pt idx="8057">
                  <c:v>15</c:v>
                </c:pt>
                <c:pt idx="8058">
                  <c:v>15</c:v>
                </c:pt>
                <c:pt idx="8059">
                  <c:v>15</c:v>
                </c:pt>
                <c:pt idx="8060">
                  <c:v>15</c:v>
                </c:pt>
                <c:pt idx="8061">
                  <c:v>15</c:v>
                </c:pt>
                <c:pt idx="8062">
                  <c:v>16</c:v>
                </c:pt>
                <c:pt idx="8063">
                  <c:v>16</c:v>
                </c:pt>
                <c:pt idx="8064">
                  <c:v>15</c:v>
                </c:pt>
                <c:pt idx="8065">
                  <c:v>15</c:v>
                </c:pt>
                <c:pt idx="8066">
                  <c:v>15</c:v>
                </c:pt>
                <c:pt idx="8067">
                  <c:v>15</c:v>
                </c:pt>
                <c:pt idx="8068">
                  <c:v>15</c:v>
                </c:pt>
                <c:pt idx="8069">
                  <c:v>15</c:v>
                </c:pt>
                <c:pt idx="8070">
                  <c:v>15</c:v>
                </c:pt>
                <c:pt idx="8071">
                  <c:v>15</c:v>
                </c:pt>
                <c:pt idx="8072">
                  <c:v>15</c:v>
                </c:pt>
                <c:pt idx="8073">
                  <c:v>15</c:v>
                </c:pt>
                <c:pt idx="8074">
                  <c:v>15</c:v>
                </c:pt>
                <c:pt idx="8075">
                  <c:v>15</c:v>
                </c:pt>
                <c:pt idx="8076">
                  <c:v>15</c:v>
                </c:pt>
                <c:pt idx="8077">
                  <c:v>15</c:v>
                </c:pt>
                <c:pt idx="8078">
                  <c:v>15</c:v>
                </c:pt>
                <c:pt idx="8079">
                  <c:v>15</c:v>
                </c:pt>
                <c:pt idx="8080">
                  <c:v>15</c:v>
                </c:pt>
                <c:pt idx="8081">
                  <c:v>15</c:v>
                </c:pt>
                <c:pt idx="8082">
                  <c:v>15</c:v>
                </c:pt>
                <c:pt idx="8083">
                  <c:v>15</c:v>
                </c:pt>
                <c:pt idx="8084">
                  <c:v>16</c:v>
                </c:pt>
                <c:pt idx="8085">
                  <c:v>16</c:v>
                </c:pt>
                <c:pt idx="8086">
                  <c:v>15</c:v>
                </c:pt>
                <c:pt idx="8087">
                  <c:v>15</c:v>
                </c:pt>
                <c:pt idx="8088">
                  <c:v>15</c:v>
                </c:pt>
                <c:pt idx="8089">
                  <c:v>15</c:v>
                </c:pt>
                <c:pt idx="8090">
                  <c:v>15</c:v>
                </c:pt>
                <c:pt idx="8091">
                  <c:v>15</c:v>
                </c:pt>
                <c:pt idx="8092">
                  <c:v>15</c:v>
                </c:pt>
                <c:pt idx="8093">
                  <c:v>15</c:v>
                </c:pt>
                <c:pt idx="8094">
                  <c:v>15</c:v>
                </c:pt>
                <c:pt idx="8095">
                  <c:v>15</c:v>
                </c:pt>
                <c:pt idx="8096">
                  <c:v>15</c:v>
                </c:pt>
                <c:pt idx="8097">
                  <c:v>15</c:v>
                </c:pt>
                <c:pt idx="8098">
                  <c:v>15</c:v>
                </c:pt>
                <c:pt idx="8099">
                  <c:v>15</c:v>
                </c:pt>
                <c:pt idx="8100">
                  <c:v>14</c:v>
                </c:pt>
                <c:pt idx="8101">
                  <c:v>14</c:v>
                </c:pt>
                <c:pt idx="8102">
                  <c:v>15</c:v>
                </c:pt>
                <c:pt idx="8103">
                  <c:v>15</c:v>
                </c:pt>
                <c:pt idx="8104">
                  <c:v>15</c:v>
                </c:pt>
                <c:pt idx="8105">
                  <c:v>15</c:v>
                </c:pt>
                <c:pt idx="8106">
                  <c:v>16</c:v>
                </c:pt>
                <c:pt idx="8107">
                  <c:v>16</c:v>
                </c:pt>
                <c:pt idx="8108">
                  <c:v>15</c:v>
                </c:pt>
                <c:pt idx="8109">
                  <c:v>15</c:v>
                </c:pt>
                <c:pt idx="8110">
                  <c:v>15</c:v>
                </c:pt>
                <c:pt idx="8111">
                  <c:v>15</c:v>
                </c:pt>
                <c:pt idx="8112">
                  <c:v>15</c:v>
                </c:pt>
                <c:pt idx="8113">
                  <c:v>15</c:v>
                </c:pt>
                <c:pt idx="8114">
                  <c:v>15</c:v>
                </c:pt>
                <c:pt idx="8115">
                  <c:v>15</c:v>
                </c:pt>
                <c:pt idx="8116">
                  <c:v>15</c:v>
                </c:pt>
                <c:pt idx="8117">
                  <c:v>15</c:v>
                </c:pt>
                <c:pt idx="8118">
                  <c:v>15</c:v>
                </c:pt>
                <c:pt idx="8119">
                  <c:v>15</c:v>
                </c:pt>
                <c:pt idx="8120">
                  <c:v>15</c:v>
                </c:pt>
                <c:pt idx="8121">
                  <c:v>15</c:v>
                </c:pt>
                <c:pt idx="8122">
                  <c:v>15</c:v>
                </c:pt>
                <c:pt idx="8123">
                  <c:v>15</c:v>
                </c:pt>
                <c:pt idx="8124">
                  <c:v>15</c:v>
                </c:pt>
                <c:pt idx="8125">
                  <c:v>15</c:v>
                </c:pt>
                <c:pt idx="8126">
                  <c:v>15</c:v>
                </c:pt>
                <c:pt idx="8127">
                  <c:v>15</c:v>
                </c:pt>
                <c:pt idx="8128">
                  <c:v>16</c:v>
                </c:pt>
                <c:pt idx="8129">
                  <c:v>16</c:v>
                </c:pt>
                <c:pt idx="8130">
                  <c:v>15</c:v>
                </c:pt>
                <c:pt idx="8131">
                  <c:v>15</c:v>
                </c:pt>
                <c:pt idx="8132">
                  <c:v>15</c:v>
                </c:pt>
                <c:pt idx="8133">
                  <c:v>15</c:v>
                </c:pt>
                <c:pt idx="8134">
                  <c:v>15</c:v>
                </c:pt>
                <c:pt idx="8135">
                  <c:v>15</c:v>
                </c:pt>
                <c:pt idx="8136">
                  <c:v>15</c:v>
                </c:pt>
                <c:pt idx="8137">
                  <c:v>15</c:v>
                </c:pt>
                <c:pt idx="8138">
                  <c:v>15</c:v>
                </c:pt>
                <c:pt idx="8139">
                  <c:v>15</c:v>
                </c:pt>
                <c:pt idx="8140">
                  <c:v>15</c:v>
                </c:pt>
                <c:pt idx="8141">
                  <c:v>15</c:v>
                </c:pt>
                <c:pt idx="8142">
                  <c:v>15</c:v>
                </c:pt>
                <c:pt idx="8143">
                  <c:v>15</c:v>
                </c:pt>
                <c:pt idx="8144">
                  <c:v>15</c:v>
                </c:pt>
                <c:pt idx="8145">
                  <c:v>15</c:v>
                </c:pt>
                <c:pt idx="8146">
                  <c:v>15</c:v>
                </c:pt>
                <c:pt idx="8147">
                  <c:v>15</c:v>
                </c:pt>
                <c:pt idx="8148">
                  <c:v>15</c:v>
                </c:pt>
                <c:pt idx="8149">
                  <c:v>15</c:v>
                </c:pt>
                <c:pt idx="8150">
                  <c:v>16</c:v>
                </c:pt>
                <c:pt idx="8151">
                  <c:v>16</c:v>
                </c:pt>
                <c:pt idx="8152">
                  <c:v>15</c:v>
                </c:pt>
                <c:pt idx="8153">
                  <c:v>15</c:v>
                </c:pt>
                <c:pt idx="8154">
                  <c:v>15</c:v>
                </c:pt>
                <c:pt idx="8155">
                  <c:v>15</c:v>
                </c:pt>
                <c:pt idx="8156">
                  <c:v>15</c:v>
                </c:pt>
                <c:pt idx="8157">
                  <c:v>15</c:v>
                </c:pt>
                <c:pt idx="8158">
                  <c:v>15</c:v>
                </c:pt>
                <c:pt idx="8159">
                  <c:v>15</c:v>
                </c:pt>
                <c:pt idx="8160">
                  <c:v>15</c:v>
                </c:pt>
                <c:pt idx="8161">
                  <c:v>15</c:v>
                </c:pt>
                <c:pt idx="8162">
                  <c:v>15</c:v>
                </c:pt>
                <c:pt idx="8163">
                  <c:v>15</c:v>
                </c:pt>
                <c:pt idx="8164">
                  <c:v>15</c:v>
                </c:pt>
                <c:pt idx="8165">
                  <c:v>15</c:v>
                </c:pt>
                <c:pt idx="8166">
                  <c:v>15</c:v>
                </c:pt>
                <c:pt idx="8167">
                  <c:v>15</c:v>
                </c:pt>
                <c:pt idx="8168">
                  <c:v>15</c:v>
                </c:pt>
                <c:pt idx="8169">
                  <c:v>15</c:v>
                </c:pt>
                <c:pt idx="8170">
                  <c:v>15</c:v>
                </c:pt>
                <c:pt idx="8171">
                  <c:v>15</c:v>
                </c:pt>
                <c:pt idx="8172">
                  <c:v>16</c:v>
                </c:pt>
                <c:pt idx="8173">
                  <c:v>16</c:v>
                </c:pt>
                <c:pt idx="8174">
                  <c:v>15</c:v>
                </c:pt>
                <c:pt idx="8175">
                  <c:v>15</c:v>
                </c:pt>
                <c:pt idx="8176">
                  <c:v>15</c:v>
                </c:pt>
                <c:pt idx="8177">
                  <c:v>15</c:v>
                </c:pt>
                <c:pt idx="8178">
                  <c:v>15</c:v>
                </c:pt>
                <c:pt idx="8179">
                  <c:v>15</c:v>
                </c:pt>
                <c:pt idx="8180">
                  <c:v>15</c:v>
                </c:pt>
                <c:pt idx="8181">
                  <c:v>15</c:v>
                </c:pt>
                <c:pt idx="8182">
                  <c:v>15</c:v>
                </c:pt>
                <c:pt idx="8183">
                  <c:v>15</c:v>
                </c:pt>
                <c:pt idx="8184">
                  <c:v>15</c:v>
                </c:pt>
                <c:pt idx="8185">
                  <c:v>15</c:v>
                </c:pt>
                <c:pt idx="8186">
                  <c:v>15</c:v>
                </c:pt>
                <c:pt idx="8187">
                  <c:v>15</c:v>
                </c:pt>
                <c:pt idx="8188">
                  <c:v>15</c:v>
                </c:pt>
                <c:pt idx="8189">
                  <c:v>15</c:v>
                </c:pt>
                <c:pt idx="8190">
                  <c:v>15</c:v>
                </c:pt>
                <c:pt idx="8191">
                  <c:v>15</c:v>
                </c:pt>
                <c:pt idx="8192">
                  <c:v>15</c:v>
                </c:pt>
                <c:pt idx="8193">
                  <c:v>15</c:v>
                </c:pt>
                <c:pt idx="8194">
                  <c:v>16</c:v>
                </c:pt>
                <c:pt idx="8195">
                  <c:v>16</c:v>
                </c:pt>
                <c:pt idx="8196">
                  <c:v>15</c:v>
                </c:pt>
                <c:pt idx="8197">
                  <c:v>15</c:v>
                </c:pt>
                <c:pt idx="8198">
                  <c:v>15</c:v>
                </c:pt>
                <c:pt idx="8199">
                  <c:v>15</c:v>
                </c:pt>
                <c:pt idx="8200">
                  <c:v>15</c:v>
                </c:pt>
                <c:pt idx="8201">
                  <c:v>15</c:v>
                </c:pt>
                <c:pt idx="8202">
                  <c:v>14</c:v>
                </c:pt>
                <c:pt idx="8203">
                  <c:v>15</c:v>
                </c:pt>
                <c:pt idx="8204">
                  <c:v>15</c:v>
                </c:pt>
                <c:pt idx="8205">
                  <c:v>15</c:v>
                </c:pt>
                <c:pt idx="8206">
                  <c:v>15</c:v>
                </c:pt>
                <c:pt idx="8207">
                  <c:v>15</c:v>
                </c:pt>
                <c:pt idx="8208">
                  <c:v>15</c:v>
                </c:pt>
                <c:pt idx="8209">
                  <c:v>15</c:v>
                </c:pt>
                <c:pt idx="8210">
                  <c:v>15</c:v>
                </c:pt>
                <c:pt idx="8211">
                  <c:v>15</c:v>
                </c:pt>
                <c:pt idx="8212">
                  <c:v>15</c:v>
                </c:pt>
                <c:pt idx="8213">
                  <c:v>15</c:v>
                </c:pt>
                <c:pt idx="8214">
                  <c:v>15</c:v>
                </c:pt>
                <c:pt idx="8215">
                  <c:v>15</c:v>
                </c:pt>
                <c:pt idx="8216">
                  <c:v>16</c:v>
                </c:pt>
                <c:pt idx="8217">
                  <c:v>16</c:v>
                </c:pt>
                <c:pt idx="8218">
                  <c:v>15</c:v>
                </c:pt>
                <c:pt idx="8219">
                  <c:v>15</c:v>
                </c:pt>
                <c:pt idx="8220">
                  <c:v>15</c:v>
                </c:pt>
                <c:pt idx="8221">
                  <c:v>15</c:v>
                </c:pt>
                <c:pt idx="8222">
                  <c:v>15</c:v>
                </c:pt>
                <c:pt idx="8223">
                  <c:v>15</c:v>
                </c:pt>
                <c:pt idx="8224">
                  <c:v>15</c:v>
                </c:pt>
                <c:pt idx="8225">
                  <c:v>15</c:v>
                </c:pt>
                <c:pt idx="8226">
                  <c:v>15</c:v>
                </c:pt>
                <c:pt idx="8227">
                  <c:v>15</c:v>
                </c:pt>
                <c:pt idx="8228">
                  <c:v>15</c:v>
                </c:pt>
                <c:pt idx="8229">
                  <c:v>15</c:v>
                </c:pt>
                <c:pt idx="8230">
                  <c:v>15</c:v>
                </c:pt>
                <c:pt idx="8231">
                  <c:v>15</c:v>
                </c:pt>
                <c:pt idx="8232">
                  <c:v>15</c:v>
                </c:pt>
                <c:pt idx="8233">
                  <c:v>15</c:v>
                </c:pt>
                <c:pt idx="8234">
                  <c:v>15</c:v>
                </c:pt>
                <c:pt idx="8235">
                  <c:v>15</c:v>
                </c:pt>
                <c:pt idx="8236">
                  <c:v>15</c:v>
                </c:pt>
                <c:pt idx="8237">
                  <c:v>15</c:v>
                </c:pt>
                <c:pt idx="8238">
                  <c:v>16</c:v>
                </c:pt>
                <c:pt idx="8239">
                  <c:v>16</c:v>
                </c:pt>
                <c:pt idx="8240">
                  <c:v>15</c:v>
                </c:pt>
                <c:pt idx="8241">
                  <c:v>15</c:v>
                </c:pt>
                <c:pt idx="8242">
                  <c:v>15</c:v>
                </c:pt>
                <c:pt idx="8243">
                  <c:v>15</c:v>
                </c:pt>
                <c:pt idx="8244">
                  <c:v>15</c:v>
                </c:pt>
                <c:pt idx="8245">
                  <c:v>15</c:v>
                </c:pt>
                <c:pt idx="8246">
                  <c:v>15</c:v>
                </c:pt>
                <c:pt idx="8247">
                  <c:v>15</c:v>
                </c:pt>
                <c:pt idx="8248">
                  <c:v>15</c:v>
                </c:pt>
                <c:pt idx="8249">
                  <c:v>15</c:v>
                </c:pt>
                <c:pt idx="8250">
                  <c:v>15</c:v>
                </c:pt>
                <c:pt idx="8251">
                  <c:v>15</c:v>
                </c:pt>
                <c:pt idx="8252">
                  <c:v>15</c:v>
                </c:pt>
                <c:pt idx="8253">
                  <c:v>15</c:v>
                </c:pt>
                <c:pt idx="8254">
                  <c:v>15</c:v>
                </c:pt>
                <c:pt idx="8255">
                  <c:v>15</c:v>
                </c:pt>
                <c:pt idx="8256">
                  <c:v>15</c:v>
                </c:pt>
                <c:pt idx="8257">
                  <c:v>15</c:v>
                </c:pt>
                <c:pt idx="8258">
                  <c:v>15</c:v>
                </c:pt>
                <c:pt idx="8259">
                  <c:v>15</c:v>
                </c:pt>
                <c:pt idx="8260">
                  <c:v>16</c:v>
                </c:pt>
                <c:pt idx="8261">
                  <c:v>16</c:v>
                </c:pt>
                <c:pt idx="8262">
                  <c:v>15</c:v>
                </c:pt>
                <c:pt idx="8263">
                  <c:v>15</c:v>
                </c:pt>
                <c:pt idx="8264">
                  <c:v>14</c:v>
                </c:pt>
                <c:pt idx="8265">
                  <c:v>14</c:v>
                </c:pt>
                <c:pt idx="8266">
                  <c:v>15</c:v>
                </c:pt>
                <c:pt idx="8267">
                  <c:v>15</c:v>
                </c:pt>
                <c:pt idx="8268">
                  <c:v>15</c:v>
                </c:pt>
                <c:pt idx="8269">
                  <c:v>15</c:v>
                </c:pt>
                <c:pt idx="8270">
                  <c:v>15</c:v>
                </c:pt>
                <c:pt idx="8271">
                  <c:v>14</c:v>
                </c:pt>
                <c:pt idx="8272">
                  <c:v>14</c:v>
                </c:pt>
                <c:pt idx="8273">
                  <c:v>15</c:v>
                </c:pt>
                <c:pt idx="8274">
                  <c:v>15</c:v>
                </c:pt>
                <c:pt idx="8275">
                  <c:v>15</c:v>
                </c:pt>
                <c:pt idx="8276">
                  <c:v>14</c:v>
                </c:pt>
                <c:pt idx="8277">
                  <c:v>15</c:v>
                </c:pt>
                <c:pt idx="8278">
                  <c:v>15</c:v>
                </c:pt>
                <c:pt idx="8279">
                  <c:v>15</c:v>
                </c:pt>
                <c:pt idx="8280">
                  <c:v>15</c:v>
                </c:pt>
                <c:pt idx="8281">
                  <c:v>15</c:v>
                </c:pt>
                <c:pt idx="8282">
                  <c:v>15</c:v>
                </c:pt>
                <c:pt idx="8283">
                  <c:v>15</c:v>
                </c:pt>
                <c:pt idx="8284">
                  <c:v>15</c:v>
                </c:pt>
                <c:pt idx="8285">
                  <c:v>15</c:v>
                </c:pt>
                <c:pt idx="8286">
                  <c:v>16</c:v>
                </c:pt>
                <c:pt idx="8287">
                  <c:v>15</c:v>
                </c:pt>
                <c:pt idx="8288">
                  <c:v>15</c:v>
                </c:pt>
                <c:pt idx="8289">
                  <c:v>15</c:v>
                </c:pt>
                <c:pt idx="8290">
                  <c:v>15</c:v>
                </c:pt>
                <c:pt idx="8291">
                  <c:v>15</c:v>
                </c:pt>
                <c:pt idx="8292">
                  <c:v>15</c:v>
                </c:pt>
                <c:pt idx="8293">
                  <c:v>15</c:v>
                </c:pt>
                <c:pt idx="8294">
                  <c:v>15</c:v>
                </c:pt>
                <c:pt idx="8295">
                  <c:v>15</c:v>
                </c:pt>
                <c:pt idx="8296">
                  <c:v>15</c:v>
                </c:pt>
                <c:pt idx="8297">
                  <c:v>15</c:v>
                </c:pt>
                <c:pt idx="8298">
                  <c:v>15</c:v>
                </c:pt>
                <c:pt idx="8299">
                  <c:v>15</c:v>
                </c:pt>
                <c:pt idx="8300">
                  <c:v>15</c:v>
                </c:pt>
                <c:pt idx="8301">
                  <c:v>15</c:v>
                </c:pt>
                <c:pt idx="8302">
                  <c:v>15</c:v>
                </c:pt>
                <c:pt idx="8303">
                  <c:v>15</c:v>
                </c:pt>
                <c:pt idx="8304">
                  <c:v>15</c:v>
                </c:pt>
                <c:pt idx="8305">
                  <c:v>15</c:v>
                </c:pt>
                <c:pt idx="8306">
                  <c:v>16</c:v>
                </c:pt>
                <c:pt idx="8307">
                  <c:v>15</c:v>
                </c:pt>
                <c:pt idx="8308">
                  <c:v>15</c:v>
                </c:pt>
                <c:pt idx="8309">
                  <c:v>15</c:v>
                </c:pt>
                <c:pt idx="8310">
                  <c:v>15</c:v>
                </c:pt>
                <c:pt idx="8311">
                  <c:v>15</c:v>
                </c:pt>
                <c:pt idx="8312">
                  <c:v>15</c:v>
                </c:pt>
                <c:pt idx="8313">
                  <c:v>15</c:v>
                </c:pt>
                <c:pt idx="8314">
                  <c:v>15</c:v>
                </c:pt>
                <c:pt idx="8315">
                  <c:v>15</c:v>
                </c:pt>
                <c:pt idx="8316">
                  <c:v>15</c:v>
                </c:pt>
                <c:pt idx="8317">
                  <c:v>15</c:v>
                </c:pt>
                <c:pt idx="8318">
                  <c:v>15</c:v>
                </c:pt>
                <c:pt idx="8319">
                  <c:v>15</c:v>
                </c:pt>
                <c:pt idx="8320">
                  <c:v>15</c:v>
                </c:pt>
                <c:pt idx="8321">
                  <c:v>15</c:v>
                </c:pt>
                <c:pt idx="8322">
                  <c:v>15</c:v>
                </c:pt>
                <c:pt idx="8323">
                  <c:v>15</c:v>
                </c:pt>
                <c:pt idx="8324">
                  <c:v>15</c:v>
                </c:pt>
                <c:pt idx="8325">
                  <c:v>15</c:v>
                </c:pt>
                <c:pt idx="8326">
                  <c:v>15</c:v>
                </c:pt>
                <c:pt idx="8327">
                  <c:v>15</c:v>
                </c:pt>
                <c:pt idx="8328">
                  <c:v>15</c:v>
                </c:pt>
                <c:pt idx="8329">
                  <c:v>15</c:v>
                </c:pt>
                <c:pt idx="8330">
                  <c:v>15</c:v>
                </c:pt>
                <c:pt idx="8331">
                  <c:v>15</c:v>
                </c:pt>
                <c:pt idx="8332">
                  <c:v>15</c:v>
                </c:pt>
                <c:pt idx="8333">
                  <c:v>15</c:v>
                </c:pt>
                <c:pt idx="8334">
                  <c:v>15</c:v>
                </c:pt>
                <c:pt idx="8335">
                  <c:v>15</c:v>
                </c:pt>
                <c:pt idx="8336">
                  <c:v>15</c:v>
                </c:pt>
                <c:pt idx="8337">
                  <c:v>15</c:v>
                </c:pt>
                <c:pt idx="8338">
                  <c:v>15</c:v>
                </c:pt>
                <c:pt idx="8339">
                  <c:v>15</c:v>
                </c:pt>
                <c:pt idx="8340">
                  <c:v>15</c:v>
                </c:pt>
                <c:pt idx="8341">
                  <c:v>15</c:v>
                </c:pt>
                <c:pt idx="8342">
                  <c:v>15</c:v>
                </c:pt>
                <c:pt idx="8343">
                  <c:v>15</c:v>
                </c:pt>
                <c:pt idx="8344">
                  <c:v>15</c:v>
                </c:pt>
                <c:pt idx="8345">
                  <c:v>15</c:v>
                </c:pt>
                <c:pt idx="8346">
                  <c:v>15</c:v>
                </c:pt>
                <c:pt idx="8347">
                  <c:v>15</c:v>
                </c:pt>
                <c:pt idx="8348">
                  <c:v>15</c:v>
                </c:pt>
                <c:pt idx="8349">
                  <c:v>15</c:v>
                </c:pt>
                <c:pt idx="8350">
                  <c:v>15</c:v>
                </c:pt>
                <c:pt idx="8351">
                  <c:v>15</c:v>
                </c:pt>
                <c:pt idx="8352">
                  <c:v>15</c:v>
                </c:pt>
                <c:pt idx="8353">
                  <c:v>15</c:v>
                </c:pt>
                <c:pt idx="8354">
                  <c:v>15</c:v>
                </c:pt>
                <c:pt idx="8355">
                  <c:v>15</c:v>
                </c:pt>
                <c:pt idx="8356">
                  <c:v>15</c:v>
                </c:pt>
                <c:pt idx="8357">
                  <c:v>15</c:v>
                </c:pt>
                <c:pt idx="8358">
                  <c:v>15</c:v>
                </c:pt>
                <c:pt idx="8359">
                  <c:v>14</c:v>
                </c:pt>
                <c:pt idx="8360">
                  <c:v>15</c:v>
                </c:pt>
                <c:pt idx="8361">
                  <c:v>15</c:v>
                </c:pt>
                <c:pt idx="8362">
                  <c:v>15</c:v>
                </c:pt>
                <c:pt idx="8363">
                  <c:v>15</c:v>
                </c:pt>
                <c:pt idx="8364">
                  <c:v>15</c:v>
                </c:pt>
                <c:pt idx="8365">
                  <c:v>14</c:v>
                </c:pt>
                <c:pt idx="8366">
                  <c:v>15</c:v>
                </c:pt>
                <c:pt idx="8367">
                  <c:v>15</c:v>
                </c:pt>
                <c:pt idx="8368">
                  <c:v>15</c:v>
                </c:pt>
                <c:pt idx="8369">
                  <c:v>15</c:v>
                </c:pt>
                <c:pt idx="8370">
                  <c:v>14</c:v>
                </c:pt>
                <c:pt idx="8371">
                  <c:v>14</c:v>
                </c:pt>
                <c:pt idx="8372">
                  <c:v>15</c:v>
                </c:pt>
                <c:pt idx="8373">
                  <c:v>14</c:v>
                </c:pt>
                <c:pt idx="8374">
                  <c:v>16</c:v>
                </c:pt>
                <c:pt idx="8375">
                  <c:v>15</c:v>
                </c:pt>
                <c:pt idx="8376">
                  <c:v>15</c:v>
                </c:pt>
                <c:pt idx="8377">
                  <c:v>14</c:v>
                </c:pt>
                <c:pt idx="8378">
                  <c:v>14</c:v>
                </c:pt>
                <c:pt idx="8379">
                  <c:v>14</c:v>
                </c:pt>
                <c:pt idx="8380">
                  <c:v>14</c:v>
                </c:pt>
                <c:pt idx="8381">
                  <c:v>14</c:v>
                </c:pt>
                <c:pt idx="8382">
                  <c:v>14</c:v>
                </c:pt>
                <c:pt idx="8383">
                  <c:v>14</c:v>
                </c:pt>
                <c:pt idx="8384">
                  <c:v>14</c:v>
                </c:pt>
                <c:pt idx="8385">
                  <c:v>14</c:v>
                </c:pt>
                <c:pt idx="8386">
                  <c:v>15</c:v>
                </c:pt>
                <c:pt idx="8387">
                  <c:v>14</c:v>
                </c:pt>
                <c:pt idx="8388">
                  <c:v>14</c:v>
                </c:pt>
                <c:pt idx="8389">
                  <c:v>14</c:v>
                </c:pt>
                <c:pt idx="8390">
                  <c:v>14</c:v>
                </c:pt>
                <c:pt idx="8391">
                  <c:v>14</c:v>
                </c:pt>
                <c:pt idx="8392">
                  <c:v>14</c:v>
                </c:pt>
                <c:pt idx="8393">
                  <c:v>14</c:v>
                </c:pt>
                <c:pt idx="8394">
                  <c:v>14</c:v>
                </c:pt>
                <c:pt idx="8395">
                  <c:v>14</c:v>
                </c:pt>
                <c:pt idx="8396">
                  <c:v>16</c:v>
                </c:pt>
                <c:pt idx="8397">
                  <c:v>16</c:v>
                </c:pt>
                <c:pt idx="8398">
                  <c:v>14</c:v>
                </c:pt>
                <c:pt idx="8399">
                  <c:v>14</c:v>
                </c:pt>
                <c:pt idx="8400">
                  <c:v>14</c:v>
                </c:pt>
                <c:pt idx="8401">
                  <c:v>14</c:v>
                </c:pt>
                <c:pt idx="8402">
                  <c:v>15</c:v>
                </c:pt>
                <c:pt idx="8403">
                  <c:v>15</c:v>
                </c:pt>
                <c:pt idx="8404">
                  <c:v>15</c:v>
                </c:pt>
                <c:pt idx="8405">
                  <c:v>15</c:v>
                </c:pt>
                <c:pt idx="8406">
                  <c:v>15</c:v>
                </c:pt>
                <c:pt idx="8407">
                  <c:v>15</c:v>
                </c:pt>
                <c:pt idx="8408">
                  <c:v>15</c:v>
                </c:pt>
                <c:pt idx="8409">
                  <c:v>15</c:v>
                </c:pt>
                <c:pt idx="8410">
                  <c:v>15</c:v>
                </c:pt>
                <c:pt idx="8411">
                  <c:v>15</c:v>
                </c:pt>
                <c:pt idx="8412">
                  <c:v>15</c:v>
                </c:pt>
                <c:pt idx="8413">
                  <c:v>15</c:v>
                </c:pt>
                <c:pt idx="8414">
                  <c:v>15</c:v>
                </c:pt>
                <c:pt idx="8415">
                  <c:v>15</c:v>
                </c:pt>
                <c:pt idx="8416">
                  <c:v>15</c:v>
                </c:pt>
                <c:pt idx="8417">
                  <c:v>15</c:v>
                </c:pt>
                <c:pt idx="8418">
                  <c:v>16</c:v>
                </c:pt>
                <c:pt idx="8419">
                  <c:v>16</c:v>
                </c:pt>
                <c:pt idx="8420">
                  <c:v>15</c:v>
                </c:pt>
                <c:pt idx="8421">
                  <c:v>15</c:v>
                </c:pt>
                <c:pt idx="8422">
                  <c:v>15</c:v>
                </c:pt>
                <c:pt idx="8423">
                  <c:v>15</c:v>
                </c:pt>
                <c:pt idx="8424">
                  <c:v>15</c:v>
                </c:pt>
                <c:pt idx="8425">
                  <c:v>15</c:v>
                </c:pt>
                <c:pt idx="8426">
                  <c:v>15</c:v>
                </c:pt>
                <c:pt idx="8427">
                  <c:v>15</c:v>
                </c:pt>
                <c:pt idx="8428">
                  <c:v>15</c:v>
                </c:pt>
                <c:pt idx="8429">
                  <c:v>15</c:v>
                </c:pt>
                <c:pt idx="8430">
                  <c:v>15</c:v>
                </c:pt>
                <c:pt idx="8431">
                  <c:v>15</c:v>
                </c:pt>
                <c:pt idx="8432">
                  <c:v>15</c:v>
                </c:pt>
                <c:pt idx="8433">
                  <c:v>15</c:v>
                </c:pt>
                <c:pt idx="8434">
                  <c:v>15</c:v>
                </c:pt>
                <c:pt idx="8435">
                  <c:v>15</c:v>
                </c:pt>
                <c:pt idx="8436">
                  <c:v>15</c:v>
                </c:pt>
                <c:pt idx="8437">
                  <c:v>15</c:v>
                </c:pt>
                <c:pt idx="8438">
                  <c:v>15</c:v>
                </c:pt>
                <c:pt idx="8439">
                  <c:v>15</c:v>
                </c:pt>
                <c:pt idx="8440">
                  <c:v>16</c:v>
                </c:pt>
                <c:pt idx="8441">
                  <c:v>16</c:v>
                </c:pt>
                <c:pt idx="8442">
                  <c:v>15</c:v>
                </c:pt>
                <c:pt idx="8443">
                  <c:v>15</c:v>
                </c:pt>
                <c:pt idx="8444">
                  <c:v>15</c:v>
                </c:pt>
                <c:pt idx="8445">
                  <c:v>15</c:v>
                </c:pt>
                <c:pt idx="8446">
                  <c:v>15</c:v>
                </c:pt>
                <c:pt idx="8447">
                  <c:v>15</c:v>
                </c:pt>
                <c:pt idx="8448">
                  <c:v>15</c:v>
                </c:pt>
                <c:pt idx="8449">
                  <c:v>15</c:v>
                </c:pt>
                <c:pt idx="8450">
                  <c:v>15</c:v>
                </c:pt>
                <c:pt idx="8451">
                  <c:v>15</c:v>
                </c:pt>
                <c:pt idx="8452">
                  <c:v>15</c:v>
                </c:pt>
                <c:pt idx="8453">
                  <c:v>15</c:v>
                </c:pt>
                <c:pt idx="8454">
                  <c:v>15</c:v>
                </c:pt>
                <c:pt idx="8455">
                  <c:v>15</c:v>
                </c:pt>
                <c:pt idx="8456">
                  <c:v>15</c:v>
                </c:pt>
                <c:pt idx="8457">
                  <c:v>15</c:v>
                </c:pt>
                <c:pt idx="8458">
                  <c:v>15</c:v>
                </c:pt>
                <c:pt idx="8459">
                  <c:v>15</c:v>
                </c:pt>
                <c:pt idx="8460">
                  <c:v>15</c:v>
                </c:pt>
                <c:pt idx="8461">
                  <c:v>15</c:v>
                </c:pt>
                <c:pt idx="8462">
                  <c:v>16</c:v>
                </c:pt>
                <c:pt idx="8463">
                  <c:v>16</c:v>
                </c:pt>
                <c:pt idx="8464">
                  <c:v>15</c:v>
                </c:pt>
                <c:pt idx="8465">
                  <c:v>15</c:v>
                </c:pt>
                <c:pt idx="8466">
                  <c:v>15</c:v>
                </c:pt>
                <c:pt idx="8467">
                  <c:v>15</c:v>
                </c:pt>
                <c:pt idx="8468">
                  <c:v>15</c:v>
                </c:pt>
                <c:pt idx="8469">
                  <c:v>15</c:v>
                </c:pt>
                <c:pt idx="8470">
                  <c:v>15</c:v>
                </c:pt>
                <c:pt idx="8471">
                  <c:v>15</c:v>
                </c:pt>
                <c:pt idx="8472">
                  <c:v>15</c:v>
                </c:pt>
                <c:pt idx="8473">
                  <c:v>15</c:v>
                </c:pt>
                <c:pt idx="8474">
                  <c:v>15</c:v>
                </c:pt>
                <c:pt idx="8475">
                  <c:v>15</c:v>
                </c:pt>
                <c:pt idx="8476">
                  <c:v>15</c:v>
                </c:pt>
                <c:pt idx="8477">
                  <c:v>15</c:v>
                </c:pt>
                <c:pt idx="8478">
                  <c:v>15</c:v>
                </c:pt>
                <c:pt idx="8479">
                  <c:v>15</c:v>
                </c:pt>
                <c:pt idx="8480">
                  <c:v>15</c:v>
                </c:pt>
                <c:pt idx="8481">
                  <c:v>15</c:v>
                </c:pt>
                <c:pt idx="8482">
                  <c:v>15</c:v>
                </c:pt>
                <c:pt idx="8483">
                  <c:v>15</c:v>
                </c:pt>
                <c:pt idx="8484">
                  <c:v>16</c:v>
                </c:pt>
                <c:pt idx="8485">
                  <c:v>16</c:v>
                </c:pt>
                <c:pt idx="8486">
                  <c:v>15</c:v>
                </c:pt>
                <c:pt idx="8487">
                  <c:v>15</c:v>
                </c:pt>
                <c:pt idx="8488">
                  <c:v>15</c:v>
                </c:pt>
                <c:pt idx="8489">
                  <c:v>15</c:v>
                </c:pt>
                <c:pt idx="8490">
                  <c:v>15</c:v>
                </c:pt>
                <c:pt idx="8491">
                  <c:v>15</c:v>
                </c:pt>
                <c:pt idx="8492">
                  <c:v>14</c:v>
                </c:pt>
                <c:pt idx="8493">
                  <c:v>14</c:v>
                </c:pt>
                <c:pt idx="8494">
                  <c:v>15</c:v>
                </c:pt>
                <c:pt idx="8495">
                  <c:v>15</c:v>
                </c:pt>
                <c:pt idx="8496">
                  <c:v>15</c:v>
                </c:pt>
                <c:pt idx="8497">
                  <c:v>15</c:v>
                </c:pt>
                <c:pt idx="8498">
                  <c:v>15</c:v>
                </c:pt>
                <c:pt idx="8499">
                  <c:v>15</c:v>
                </c:pt>
                <c:pt idx="8500">
                  <c:v>12</c:v>
                </c:pt>
                <c:pt idx="8501">
                  <c:v>15</c:v>
                </c:pt>
                <c:pt idx="8502">
                  <c:v>15</c:v>
                </c:pt>
                <c:pt idx="8503">
                  <c:v>14</c:v>
                </c:pt>
                <c:pt idx="8504">
                  <c:v>15</c:v>
                </c:pt>
                <c:pt idx="8505">
                  <c:v>14</c:v>
                </c:pt>
                <c:pt idx="8506">
                  <c:v>15</c:v>
                </c:pt>
                <c:pt idx="8507">
                  <c:v>15</c:v>
                </c:pt>
                <c:pt idx="8508">
                  <c:v>16</c:v>
                </c:pt>
                <c:pt idx="8509">
                  <c:v>16</c:v>
                </c:pt>
                <c:pt idx="8510">
                  <c:v>14</c:v>
                </c:pt>
                <c:pt idx="8511">
                  <c:v>14</c:v>
                </c:pt>
                <c:pt idx="8512">
                  <c:v>15</c:v>
                </c:pt>
                <c:pt idx="8513">
                  <c:v>15</c:v>
                </c:pt>
                <c:pt idx="8514">
                  <c:v>15</c:v>
                </c:pt>
                <c:pt idx="8515">
                  <c:v>15</c:v>
                </c:pt>
                <c:pt idx="8516">
                  <c:v>15</c:v>
                </c:pt>
                <c:pt idx="8517">
                  <c:v>15</c:v>
                </c:pt>
                <c:pt idx="8518">
                  <c:v>15</c:v>
                </c:pt>
                <c:pt idx="8519">
                  <c:v>15</c:v>
                </c:pt>
                <c:pt idx="8520">
                  <c:v>14</c:v>
                </c:pt>
                <c:pt idx="8521">
                  <c:v>15</c:v>
                </c:pt>
                <c:pt idx="8522">
                  <c:v>14</c:v>
                </c:pt>
                <c:pt idx="8523">
                  <c:v>15</c:v>
                </c:pt>
                <c:pt idx="8524">
                  <c:v>15</c:v>
                </c:pt>
                <c:pt idx="8525">
                  <c:v>15</c:v>
                </c:pt>
                <c:pt idx="8526">
                  <c:v>15</c:v>
                </c:pt>
                <c:pt idx="8527">
                  <c:v>15</c:v>
                </c:pt>
                <c:pt idx="8528">
                  <c:v>15</c:v>
                </c:pt>
                <c:pt idx="8529">
                  <c:v>15</c:v>
                </c:pt>
                <c:pt idx="8530">
                  <c:v>16</c:v>
                </c:pt>
                <c:pt idx="8531">
                  <c:v>16</c:v>
                </c:pt>
                <c:pt idx="8532">
                  <c:v>15</c:v>
                </c:pt>
                <c:pt idx="8533">
                  <c:v>15</c:v>
                </c:pt>
                <c:pt idx="8534">
                  <c:v>15</c:v>
                </c:pt>
                <c:pt idx="8535">
                  <c:v>15</c:v>
                </c:pt>
                <c:pt idx="8536">
                  <c:v>15</c:v>
                </c:pt>
                <c:pt idx="8537">
                  <c:v>15</c:v>
                </c:pt>
                <c:pt idx="8538">
                  <c:v>15</c:v>
                </c:pt>
                <c:pt idx="8539">
                  <c:v>15</c:v>
                </c:pt>
                <c:pt idx="8540">
                  <c:v>15</c:v>
                </c:pt>
                <c:pt idx="8541">
                  <c:v>15</c:v>
                </c:pt>
                <c:pt idx="8542">
                  <c:v>15</c:v>
                </c:pt>
                <c:pt idx="8543">
                  <c:v>15</c:v>
                </c:pt>
                <c:pt idx="8544">
                  <c:v>15</c:v>
                </c:pt>
                <c:pt idx="8545">
                  <c:v>15</c:v>
                </c:pt>
                <c:pt idx="8546">
                  <c:v>15</c:v>
                </c:pt>
                <c:pt idx="8547">
                  <c:v>15</c:v>
                </c:pt>
                <c:pt idx="8548">
                  <c:v>15</c:v>
                </c:pt>
                <c:pt idx="8549">
                  <c:v>15</c:v>
                </c:pt>
                <c:pt idx="8550">
                  <c:v>15</c:v>
                </c:pt>
                <c:pt idx="8551">
                  <c:v>15</c:v>
                </c:pt>
                <c:pt idx="8552">
                  <c:v>16</c:v>
                </c:pt>
                <c:pt idx="8553">
                  <c:v>16</c:v>
                </c:pt>
                <c:pt idx="8554">
                  <c:v>14</c:v>
                </c:pt>
                <c:pt idx="8555">
                  <c:v>15</c:v>
                </c:pt>
                <c:pt idx="8556">
                  <c:v>14</c:v>
                </c:pt>
                <c:pt idx="8557">
                  <c:v>15</c:v>
                </c:pt>
                <c:pt idx="8558">
                  <c:v>14</c:v>
                </c:pt>
                <c:pt idx="8559">
                  <c:v>15</c:v>
                </c:pt>
                <c:pt idx="8560">
                  <c:v>15</c:v>
                </c:pt>
                <c:pt idx="8561">
                  <c:v>15</c:v>
                </c:pt>
                <c:pt idx="8562">
                  <c:v>15</c:v>
                </c:pt>
                <c:pt idx="8563">
                  <c:v>15</c:v>
                </c:pt>
                <c:pt idx="8564">
                  <c:v>15</c:v>
                </c:pt>
                <c:pt idx="8565">
                  <c:v>15</c:v>
                </c:pt>
                <c:pt idx="8566">
                  <c:v>15</c:v>
                </c:pt>
                <c:pt idx="8567">
                  <c:v>15</c:v>
                </c:pt>
                <c:pt idx="8568">
                  <c:v>15</c:v>
                </c:pt>
                <c:pt idx="8569">
                  <c:v>15</c:v>
                </c:pt>
                <c:pt idx="8570">
                  <c:v>15</c:v>
                </c:pt>
                <c:pt idx="8571">
                  <c:v>15</c:v>
                </c:pt>
                <c:pt idx="8572">
                  <c:v>15</c:v>
                </c:pt>
                <c:pt idx="8573">
                  <c:v>15</c:v>
                </c:pt>
                <c:pt idx="8574">
                  <c:v>16</c:v>
                </c:pt>
                <c:pt idx="8575">
                  <c:v>16</c:v>
                </c:pt>
                <c:pt idx="8576">
                  <c:v>15</c:v>
                </c:pt>
                <c:pt idx="8577">
                  <c:v>15</c:v>
                </c:pt>
                <c:pt idx="8578">
                  <c:v>15</c:v>
                </c:pt>
                <c:pt idx="8579">
                  <c:v>15</c:v>
                </c:pt>
                <c:pt idx="8580">
                  <c:v>15</c:v>
                </c:pt>
                <c:pt idx="8581">
                  <c:v>15</c:v>
                </c:pt>
                <c:pt idx="8582">
                  <c:v>15</c:v>
                </c:pt>
                <c:pt idx="8583">
                  <c:v>15</c:v>
                </c:pt>
                <c:pt idx="8584">
                  <c:v>15</c:v>
                </c:pt>
                <c:pt idx="8585">
                  <c:v>15</c:v>
                </c:pt>
                <c:pt idx="8586">
                  <c:v>15</c:v>
                </c:pt>
                <c:pt idx="8587">
                  <c:v>15</c:v>
                </c:pt>
                <c:pt idx="8588">
                  <c:v>15</c:v>
                </c:pt>
                <c:pt idx="8589">
                  <c:v>15</c:v>
                </c:pt>
                <c:pt idx="8590">
                  <c:v>15</c:v>
                </c:pt>
                <c:pt idx="8591">
                  <c:v>15</c:v>
                </c:pt>
                <c:pt idx="8592">
                  <c:v>15</c:v>
                </c:pt>
                <c:pt idx="8593">
                  <c:v>15</c:v>
                </c:pt>
                <c:pt idx="8594">
                  <c:v>15</c:v>
                </c:pt>
                <c:pt idx="8595">
                  <c:v>15</c:v>
                </c:pt>
                <c:pt idx="8596">
                  <c:v>16</c:v>
                </c:pt>
                <c:pt idx="8597">
                  <c:v>16</c:v>
                </c:pt>
                <c:pt idx="8598">
                  <c:v>15</c:v>
                </c:pt>
                <c:pt idx="8599">
                  <c:v>15</c:v>
                </c:pt>
                <c:pt idx="8600">
                  <c:v>15</c:v>
                </c:pt>
                <c:pt idx="8601">
                  <c:v>14</c:v>
                </c:pt>
                <c:pt idx="8602">
                  <c:v>15</c:v>
                </c:pt>
                <c:pt idx="8603">
                  <c:v>15</c:v>
                </c:pt>
                <c:pt idx="8604">
                  <c:v>15</c:v>
                </c:pt>
                <c:pt idx="8605">
                  <c:v>15</c:v>
                </c:pt>
                <c:pt idx="8606">
                  <c:v>15</c:v>
                </c:pt>
                <c:pt idx="8607">
                  <c:v>15</c:v>
                </c:pt>
                <c:pt idx="8608">
                  <c:v>14</c:v>
                </c:pt>
                <c:pt idx="8609">
                  <c:v>14</c:v>
                </c:pt>
                <c:pt idx="8610">
                  <c:v>14</c:v>
                </c:pt>
                <c:pt idx="8611">
                  <c:v>14</c:v>
                </c:pt>
                <c:pt idx="8612">
                  <c:v>14</c:v>
                </c:pt>
                <c:pt idx="8613">
                  <c:v>14</c:v>
                </c:pt>
                <c:pt idx="8614">
                  <c:v>14</c:v>
                </c:pt>
                <c:pt idx="8615">
                  <c:v>15</c:v>
                </c:pt>
                <c:pt idx="8616">
                  <c:v>14</c:v>
                </c:pt>
                <c:pt idx="8617">
                  <c:v>14</c:v>
                </c:pt>
                <c:pt idx="8618">
                  <c:v>16</c:v>
                </c:pt>
                <c:pt idx="8619">
                  <c:v>16</c:v>
                </c:pt>
                <c:pt idx="8620">
                  <c:v>14</c:v>
                </c:pt>
                <c:pt idx="8621">
                  <c:v>14</c:v>
                </c:pt>
                <c:pt idx="8622">
                  <c:v>14</c:v>
                </c:pt>
                <c:pt idx="8623">
                  <c:v>14</c:v>
                </c:pt>
                <c:pt idx="8624">
                  <c:v>14</c:v>
                </c:pt>
                <c:pt idx="8625">
                  <c:v>14</c:v>
                </c:pt>
                <c:pt idx="8626">
                  <c:v>14</c:v>
                </c:pt>
                <c:pt idx="8627">
                  <c:v>14</c:v>
                </c:pt>
                <c:pt idx="8628">
                  <c:v>14</c:v>
                </c:pt>
                <c:pt idx="8629">
                  <c:v>14</c:v>
                </c:pt>
                <c:pt idx="8630">
                  <c:v>14</c:v>
                </c:pt>
                <c:pt idx="8631">
                  <c:v>14</c:v>
                </c:pt>
                <c:pt idx="8632">
                  <c:v>12</c:v>
                </c:pt>
                <c:pt idx="8633">
                  <c:v>15</c:v>
                </c:pt>
                <c:pt idx="8634">
                  <c:v>15</c:v>
                </c:pt>
                <c:pt idx="8635">
                  <c:v>15</c:v>
                </c:pt>
                <c:pt idx="8636">
                  <c:v>15</c:v>
                </c:pt>
                <c:pt idx="8637">
                  <c:v>15</c:v>
                </c:pt>
                <c:pt idx="8638">
                  <c:v>12</c:v>
                </c:pt>
                <c:pt idx="8639">
                  <c:v>15</c:v>
                </c:pt>
                <c:pt idx="8640">
                  <c:v>16</c:v>
                </c:pt>
                <c:pt idx="8641">
                  <c:v>16</c:v>
                </c:pt>
                <c:pt idx="8642">
                  <c:v>12</c:v>
                </c:pt>
                <c:pt idx="8643">
                  <c:v>12</c:v>
                </c:pt>
                <c:pt idx="8644">
                  <c:v>15</c:v>
                </c:pt>
                <c:pt idx="8645">
                  <c:v>15</c:v>
                </c:pt>
                <c:pt idx="8646">
                  <c:v>15</c:v>
                </c:pt>
                <c:pt idx="8647">
                  <c:v>15</c:v>
                </c:pt>
                <c:pt idx="8648">
                  <c:v>14</c:v>
                </c:pt>
                <c:pt idx="8649">
                  <c:v>14</c:v>
                </c:pt>
                <c:pt idx="8650">
                  <c:v>15</c:v>
                </c:pt>
                <c:pt idx="8651">
                  <c:v>15</c:v>
                </c:pt>
                <c:pt idx="8652">
                  <c:v>15</c:v>
                </c:pt>
                <c:pt idx="8653">
                  <c:v>15</c:v>
                </c:pt>
                <c:pt idx="8654">
                  <c:v>15</c:v>
                </c:pt>
                <c:pt idx="8655">
                  <c:v>15</c:v>
                </c:pt>
                <c:pt idx="8656">
                  <c:v>15</c:v>
                </c:pt>
                <c:pt idx="8657">
                  <c:v>15</c:v>
                </c:pt>
                <c:pt idx="8658">
                  <c:v>15</c:v>
                </c:pt>
                <c:pt idx="8659">
                  <c:v>15</c:v>
                </c:pt>
                <c:pt idx="8660">
                  <c:v>15</c:v>
                </c:pt>
                <c:pt idx="8661">
                  <c:v>16</c:v>
                </c:pt>
                <c:pt idx="8662">
                  <c:v>16</c:v>
                </c:pt>
                <c:pt idx="8663">
                  <c:v>16</c:v>
                </c:pt>
                <c:pt idx="8664">
                  <c:v>15</c:v>
                </c:pt>
                <c:pt idx="8665">
                  <c:v>15</c:v>
                </c:pt>
                <c:pt idx="8666">
                  <c:v>15</c:v>
                </c:pt>
                <c:pt idx="8667">
                  <c:v>15</c:v>
                </c:pt>
                <c:pt idx="8668">
                  <c:v>15</c:v>
                </c:pt>
                <c:pt idx="8669">
                  <c:v>15</c:v>
                </c:pt>
                <c:pt idx="8670">
                  <c:v>15</c:v>
                </c:pt>
                <c:pt idx="8671">
                  <c:v>15</c:v>
                </c:pt>
                <c:pt idx="8672">
                  <c:v>15</c:v>
                </c:pt>
                <c:pt idx="8673">
                  <c:v>15</c:v>
                </c:pt>
                <c:pt idx="8674">
                  <c:v>15</c:v>
                </c:pt>
                <c:pt idx="8675">
                  <c:v>15</c:v>
                </c:pt>
                <c:pt idx="8676">
                  <c:v>15</c:v>
                </c:pt>
                <c:pt idx="8677">
                  <c:v>15</c:v>
                </c:pt>
                <c:pt idx="8678">
                  <c:v>15</c:v>
                </c:pt>
                <c:pt idx="8679">
                  <c:v>15</c:v>
                </c:pt>
                <c:pt idx="8680">
                  <c:v>15</c:v>
                </c:pt>
                <c:pt idx="8681">
                  <c:v>15</c:v>
                </c:pt>
                <c:pt idx="8682">
                  <c:v>15</c:v>
                </c:pt>
                <c:pt idx="8683">
                  <c:v>15</c:v>
                </c:pt>
                <c:pt idx="8684">
                  <c:v>15</c:v>
                </c:pt>
                <c:pt idx="8685">
                  <c:v>15</c:v>
                </c:pt>
                <c:pt idx="8686">
                  <c:v>15</c:v>
                </c:pt>
                <c:pt idx="8687">
                  <c:v>15</c:v>
                </c:pt>
                <c:pt idx="8688">
                  <c:v>15</c:v>
                </c:pt>
                <c:pt idx="8689">
                  <c:v>15</c:v>
                </c:pt>
                <c:pt idx="8690">
                  <c:v>15</c:v>
                </c:pt>
                <c:pt idx="8691">
                  <c:v>15</c:v>
                </c:pt>
                <c:pt idx="8692">
                  <c:v>15</c:v>
                </c:pt>
                <c:pt idx="8693">
                  <c:v>15</c:v>
                </c:pt>
                <c:pt idx="8694">
                  <c:v>15</c:v>
                </c:pt>
                <c:pt idx="8695">
                  <c:v>15</c:v>
                </c:pt>
                <c:pt idx="8696">
                  <c:v>15</c:v>
                </c:pt>
                <c:pt idx="8697">
                  <c:v>15</c:v>
                </c:pt>
                <c:pt idx="8698">
                  <c:v>15</c:v>
                </c:pt>
                <c:pt idx="8699">
                  <c:v>15</c:v>
                </c:pt>
                <c:pt idx="8700">
                  <c:v>15</c:v>
                </c:pt>
                <c:pt idx="8701">
                  <c:v>15</c:v>
                </c:pt>
                <c:pt idx="8702">
                  <c:v>15</c:v>
                </c:pt>
                <c:pt idx="8703">
                  <c:v>15</c:v>
                </c:pt>
                <c:pt idx="8704">
                  <c:v>15</c:v>
                </c:pt>
                <c:pt idx="8705">
                  <c:v>15</c:v>
                </c:pt>
                <c:pt idx="8706">
                  <c:v>15</c:v>
                </c:pt>
                <c:pt idx="8707">
                  <c:v>15</c:v>
                </c:pt>
                <c:pt idx="8708">
                  <c:v>15</c:v>
                </c:pt>
                <c:pt idx="8709">
                  <c:v>15</c:v>
                </c:pt>
                <c:pt idx="8710">
                  <c:v>15</c:v>
                </c:pt>
                <c:pt idx="8711">
                  <c:v>15</c:v>
                </c:pt>
                <c:pt idx="8712">
                  <c:v>15</c:v>
                </c:pt>
                <c:pt idx="8713">
                  <c:v>15</c:v>
                </c:pt>
                <c:pt idx="8714">
                  <c:v>15</c:v>
                </c:pt>
                <c:pt idx="8715">
                  <c:v>15</c:v>
                </c:pt>
                <c:pt idx="8716">
                  <c:v>15</c:v>
                </c:pt>
                <c:pt idx="8717">
                  <c:v>16</c:v>
                </c:pt>
                <c:pt idx="8718">
                  <c:v>15</c:v>
                </c:pt>
                <c:pt idx="8719">
                  <c:v>15</c:v>
                </c:pt>
                <c:pt idx="8720">
                  <c:v>15</c:v>
                </c:pt>
                <c:pt idx="8721">
                  <c:v>15</c:v>
                </c:pt>
                <c:pt idx="8722">
                  <c:v>15</c:v>
                </c:pt>
                <c:pt idx="8723">
                  <c:v>15</c:v>
                </c:pt>
                <c:pt idx="8724">
                  <c:v>15</c:v>
                </c:pt>
                <c:pt idx="8725">
                  <c:v>15</c:v>
                </c:pt>
                <c:pt idx="8726">
                  <c:v>15</c:v>
                </c:pt>
                <c:pt idx="8727">
                  <c:v>15</c:v>
                </c:pt>
                <c:pt idx="8728">
                  <c:v>15</c:v>
                </c:pt>
                <c:pt idx="8729">
                  <c:v>15</c:v>
                </c:pt>
                <c:pt idx="8730">
                  <c:v>15</c:v>
                </c:pt>
                <c:pt idx="8731">
                  <c:v>15</c:v>
                </c:pt>
                <c:pt idx="8732">
                  <c:v>15</c:v>
                </c:pt>
                <c:pt idx="8733">
                  <c:v>15</c:v>
                </c:pt>
                <c:pt idx="8734">
                  <c:v>15</c:v>
                </c:pt>
                <c:pt idx="8735">
                  <c:v>15</c:v>
                </c:pt>
                <c:pt idx="8736">
                  <c:v>15</c:v>
                </c:pt>
                <c:pt idx="8737">
                  <c:v>15</c:v>
                </c:pt>
                <c:pt idx="8738">
                  <c:v>15</c:v>
                </c:pt>
                <c:pt idx="8739">
                  <c:v>15</c:v>
                </c:pt>
                <c:pt idx="8740">
                  <c:v>15</c:v>
                </c:pt>
                <c:pt idx="8741">
                  <c:v>15</c:v>
                </c:pt>
                <c:pt idx="8742">
                  <c:v>15</c:v>
                </c:pt>
                <c:pt idx="8743">
                  <c:v>15</c:v>
                </c:pt>
                <c:pt idx="8744">
                  <c:v>15</c:v>
                </c:pt>
                <c:pt idx="8745">
                  <c:v>15</c:v>
                </c:pt>
                <c:pt idx="8746">
                  <c:v>15</c:v>
                </c:pt>
                <c:pt idx="8747">
                  <c:v>15</c:v>
                </c:pt>
                <c:pt idx="8748">
                  <c:v>15</c:v>
                </c:pt>
                <c:pt idx="8749">
                  <c:v>16</c:v>
                </c:pt>
                <c:pt idx="8750">
                  <c:v>15</c:v>
                </c:pt>
                <c:pt idx="8751">
                  <c:v>15</c:v>
                </c:pt>
                <c:pt idx="8752">
                  <c:v>16</c:v>
                </c:pt>
                <c:pt idx="8753">
                  <c:v>16</c:v>
                </c:pt>
                <c:pt idx="8754">
                  <c:v>16</c:v>
                </c:pt>
                <c:pt idx="8755">
                  <c:v>16</c:v>
                </c:pt>
                <c:pt idx="8756">
                  <c:v>15</c:v>
                </c:pt>
                <c:pt idx="8757">
                  <c:v>16</c:v>
                </c:pt>
                <c:pt idx="8758">
                  <c:v>15</c:v>
                </c:pt>
                <c:pt idx="8759">
                  <c:v>15</c:v>
                </c:pt>
                <c:pt idx="8760">
                  <c:v>15</c:v>
                </c:pt>
                <c:pt idx="8761">
                  <c:v>15</c:v>
                </c:pt>
                <c:pt idx="8762">
                  <c:v>15</c:v>
                </c:pt>
                <c:pt idx="8763">
                  <c:v>15</c:v>
                </c:pt>
                <c:pt idx="8764">
                  <c:v>15</c:v>
                </c:pt>
                <c:pt idx="8765">
                  <c:v>15</c:v>
                </c:pt>
                <c:pt idx="8766">
                  <c:v>15</c:v>
                </c:pt>
                <c:pt idx="8767">
                  <c:v>15</c:v>
                </c:pt>
                <c:pt idx="8768">
                  <c:v>15</c:v>
                </c:pt>
                <c:pt idx="8769">
                  <c:v>15</c:v>
                </c:pt>
                <c:pt idx="8770">
                  <c:v>14</c:v>
                </c:pt>
                <c:pt idx="8771">
                  <c:v>14</c:v>
                </c:pt>
                <c:pt idx="8772">
                  <c:v>12</c:v>
                </c:pt>
                <c:pt idx="8773">
                  <c:v>15</c:v>
                </c:pt>
                <c:pt idx="8774">
                  <c:v>16</c:v>
                </c:pt>
                <c:pt idx="8775">
                  <c:v>16</c:v>
                </c:pt>
                <c:pt idx="8776">
                  <c:v>15</c:v>
                </c:pt>
                <c:pt idx="8777">
                  <c:v>15</c:v>
                </c:pt>
                <c:pt idx="8778">
                  <c:v>15</c:v>
                </c:pt>
                <c:pt idx="8779">
                  <c:v>15</c:v>
                </c:pt>
                <c:pt idx="8780">
                  <c:v>14</c:v>
                </c:pt>
                <c:pt idx="8781">
                  <c:v>15</c:v>
                </c:pt>
                <c:pt idx="8782">
                  <c:v>14</c:v>
                </c:pt>
                <c:pt idx="8783">
                  <c:v>14</c:v>
                </c:pt>
                <c:pt idx="8784">
                  <c:v>12</c:v>
                </c:pt>
                <c:pt idx="8785">
                  <c:v>12</c:v>
                </c:pt>
                <c:pt idx="8786">
                  <c:v>12</c:v>
                </c:pt>
                <c:pt idx="8787">
                  <c:v>14</c:v>
                </c:pt>
                <c:pt idx="8788">
                  <c:v>14</c:v>
                </c:pt>
                <c:pt idx="8789">
                  <c:v>14</c:v>
                </c:pt>
                <c:pt idx="8790">
                  <c:v>14</c:v>
                </c:pt>
                <c:pt idx="8791">
                  <c:v>14</c:v>
                </c:pt>
                <c:pt idx="8792">
                  <c:v>14</c:v>
                </c:pt>
                <c:pt idx="8793">
                  <c:v>14</c:v>
                </c:pt>
                <c:pt idx="8794">
                  <c:v>14</c:v>
                </c:pt>
                <c:pt idx="8795">
                  <c:v>14</c:v>
                </c:pt>
                <c:pt idx="8796">
                  <c:v>16</c:v>
                </c:pt>
                <c:pt idx="8797">
                  <c:v>16</c:v>
                </c:pt>
                <c:pt idx="8798">
                  <c:v>14</c:v>
                </c:pt>
                <c:pt idx="8799">
                  <c:v>14</c:v>
                </c:pt>
                <c:pt idx="8800">
                  <c:v>14</c:v>
                </c:pt>
                <c:pt idx="8801">
                  <c:v>14</c:v>
                </c:pt>
                <c:pt idx="8802">
                  <c:v>14</c:v>
                </c:pt>
                <c:pt idx="8803">
                  <c:v>14</c:v>
                </c:pt>
                <c:pt idx="8804">
                  <c:v>14</c:v>
                </c:pt>
                <c:pt idx="8805">
                  <c:v>14</c:v>
                </c:pt>
                <c:pt idx="8806">
                  <c:v>14</c:v>
                </c:pt>
                <c:pt idx="8807">
                  <c:v>14</c:v>
                </c:pt>
                <c:pt idx="8808">
                  <c:v>14</c:v>
                </c:pt>
                <c:pt idx="8809">
                  <c:v>14</c:v>
                </c:pt>
                <c:pt idx="8810">
                  <c:v>14</c:v>
                </c:pt>
                <c:pt idx="8811">
                  <c:v>14</c:v>
                </c:pt>
                <c:pt idx="8812">
                  <c:v>15</c:v>
                </c:pt>
                <c:pt idx="8813">
                  <c:v>15</c:v>
                </c:pt>
                <c:pt idx="8814">
                  <c:v>15</c:v>
                </c:pt>
                <c:pt idx="8815">
                  <c:v>15</c:v>
                </c:pt>
                <c:pt idx="8816">
                  <c:v>15</c:v>
                </c:pt>
                <c:pt idx="8817">
                  <c:v>15</c:v>
                </c:pt>
                <c:pt idx="8818">
                  <c:v>16</c:v>
                </c:pt>
                <c:pt idx="8819">
                  <c:v>16</c:v>
                </c:pt>
                <c:pt idx="8820">
                  <c:v>15</c:v>
                </c:pt>
                <c:pt idx="8821">
                  <c:v>15</c:v>
                </c:pt>
                <c:pt idx="8822">
                  <c:v>15</c:v>
                </c:pt>
                <c:pt idx="8823">
                  <c:v>15</c:v>
                </c:pt>
                <c:pt idx="8824">
                  <c:v>15</c:v>
                </c:pt>
                <c:pt idx="8825">
                  <c:v>15</c:v>
                </c:pt>
                <c:pt idx="8826">
                  <c:v>15</c:v>
                </c:pt>
                <c:pt idx="8827">
                  <c:v>15</c:v>
                </c:pt>
                <c:pt idx="8828">
                  <c:v>15</c:v>
                </c:pt>
                <c:pt idx="8829">
                  <c:v>15</c:v>
                </c:pt>
                <c:pt idx="8830">
                  <c:v>15</c:v>
                </c:pt>
                <c:pt idx="8831">
                  <c:v>15</c:v>
                </c:pt>
                <c:pt idx="8832">
                  <c:v>15</c:v>
                </c:pt>
                <c:pt idx="8833">
                  <c:v>15</c:v>
                </c:pt>
                <c:pt idx="8834">
                  <c:v>15</c:v>
                </c:pt>
                <c:pt idx="8835">
                  <c:v>15</c:v>
                </c:pt>
                <c:pt idx="8836">
                  <c:v>15</c:v>
                </c:pt>
                <c:pt idx="8837">
                  <c:v>15</c:v>
                </c:pt>
                <c:pt idx="8838">
                  <c:v>15</c:v>
                </c:pt>
                <c:pt idx="8839">
                  <c:v>15</c:v>
                </c:pt>
                <c:pt idx="8840">
                  <c:v>16</c:v>
                </c:pt>
                <c:pt idx="8841">
                  <c:v>16</c:v>
                </c:pt>
                <c:pt idx="8842">
                  <c:v>15</c:v>
                </c:pt>
                <c:pt idx="8843">
                  <c:v>15</c:v>
                </c:pt>
                <c:pt idx="8844">
                  <c:v>15</c:v>
                </c:pt>
                <c:pt idx="8845">
                  <c:v>15</c:v>
                </c:pt>
                <c:pt idx="8846">
                  <c:v>15</c:v>
                </c:pt>
                <c:pt idx="8847">
                  <c:v>15</c:v>
                </c:pt>
                <c:pt idx="8848">
                  <c:v>15</c:v>
                </c:pt>
                <c:pt idx="8849">
                  <c:v>15</c:v>
                </c:pt>
                <c:pt idx="8850">
                  <c:v>15</c:v>
                </c:pt>
                <c:pt idx="8851">
                  <c:v>15</c:v>
                </c:pt>
                <c:pt idx="8852">
                  <c:v>15</c:v>
                </c:pt>
                <c:pt idx="8853">
                  <c:v>15</c:v>
                </c:pt>
                <c:pt idx="8854">
                  <c:v>15</c:v>
                </c:pt>
                <c:pt idx="8855">
                  <c:v>15</c:v>
                </c:pt>
                <c:pt idx="8856">
                  <c:v>15</c:v>
                </c:pt>
                <c:pt idx="8857">
                  <c:v>15</c:v>
                </c:pt>
                <c:pt idx="8858">
                  <c:v>14</c:v>
                </c:pt>
                <c:pt idx="8859">
                  <c:v>15</c:v>
                </c:pt>
                <c:pt idx="8860">
                  <c:v>15</c:v>
                </c:pt>
                <c:pt idx="8861">
                  <c:v>15</c:v>
                </c:pt>
                <c:pt idx="8862">
                  <c:v>16</c:v>
                </c:pt>
                <c:pt idx="8863">
                  <c:v>16</c:v>
                </c:pt>
                <c:pt idx="8864">
                  <c:v>15</c:v>
                </c:pt>
                <c:pt idx="8865">
                  <c:v>15</c:v>
                </c:pt>
                <c:pt idx="8866">
                  <c:v>15</c:v>
                </c:pt>
                <c:pt idx="8867">
                  <c:v>15</c:v>
                </c:pt>
                <c:pt idx="8868">
                  <c:v>15</c:v>
                </c:pt>
                <c:pt idx="8869">
                  <c:v>16</c:v>
                </c:pt>
                <c:pt idx="8870">
                  <c:v>15</c:v>
                </c:pt>
                <c:pt idx="8871">
                  <c:v>15</c:v>
                </c:pt>
                <c:pt idx="8872">
                  <c:v>15</c:v>
                </c:pt>
                <c:pt idx="8873">
                  <c:v>15</c:v>
                </c:pt>
                <c:pt idx="8874">
                  <c:v>15</c:v>
                </c:pt>
                <c:pt idx="8875">
                  <c:v>16</c:v>
                </c:pt>
                <c:pt idx="8876">
                  <c:v>15</c:v>
                </c:pt>
                <c:pt idx="8877">
                  <c:v>16</c:v>
                </c:pt>
                <c:pt idx="8878">
                  <c:v>15</c:v>
                </c:pt>
                <c:pt idx="8879">
                  <c:v>16</c:v>
                </c:pt>
                <c:pt idx="8880">
                  <c:v>15</c:v>
                </c:pt>
                <c:pt idx="8881">
                  <c:v>15</c:v>
                </c:pt>
                <c:pt idx="8882">
                  <c:v>15</c:v>
                </c:pt>
                <c:pt idx="8883">
                  <c:v>15</c:v>
                </c:pt>
                <c:pt idx="8884">
                  <c:v>16</c:v>
                </c:pt>
                <c:pt idx="8885">
                  <c:v>16</c:v>
                </c:pt>
                <c:pt idx="8886">
                  <c:v>15</c:v>
                </c:pt>
                <c:pt idx="8887">
                  <c:v>15</c:v>
                </c:pt>
                <c:pt idx="8888">
                  <c:v>15</c:v>
                </c:pt>
                <c:pt idx="8889">
                  <c:v>15</c:v>
                </c:pt>
                <c:pt idx="8890">
                  <c:v>15</c:v>
                </c:pt>
                <c:pt idx="8891">
                  <c:v>15</c:v>
                </c:pt>
                <c:pt idx="8892">
                  <c:v>15</c:v>
                </c:pt>
                <c:pt idx="8893">
                  <c:v>15</c:v>
                </c:pt>
                <c:pt idx="8894">
                  <c:v>15</c:v>
                </c:pt>
                <c:pt idx="8895">
                  <c:v>15</c:v>
                </c:pt>
                <c:pt idx="8896">
                  <c:v>15</c:v>
                </c:pt>
                <c:pt idx="8897">
                  <c:v>15</c:v>
                </c:pt>
                <c:pt idx="8898">
                  <c:v>15</c:v>
                </c:pt>
                <c:pt idx="8899">
                  <c:v>15</c:v>
                </c:pt>
                <c:pt idx="8900">
                  <c:v>15</c:v>
                </c:pt>
                <c:pt idx="8901">
                  <c:v>15</c:v>
                </c:pt>
                <c:pt idx="8902">
                  <c:v>15</c:v>
                </c:pt>
                <c:pt idx="8903">
                  <c:v>15</c:v>
                </c:pt>
                <c:pt idx="8904">
                  <c:v>15</c:v>
                </c:pt>
                <c:pt idx="8905">
                  <c:v>15</c:v>
                </c:pt>
                <c:pt idx="8906">
                  <c:v>16</c:v>
                </c:pt>
                <c:pt idx="8907">
                  <c:v>16</c:v>
                </c:pt>
                <c:pt idx="8908">
                  <c:v>15</c:v>
                </c:pt>
                <c:pt idx="8909">
                  <c:v>15</c:v>
                </c:pt>
                <c:pt idx="8910">
                  <c:v>15</c:v>
                </c:pt>
                <c:pt idx="8911">
                  <c:v>15</c:v>
                </c:pt>
                <c:pt idx="8912">
                  <c:v>15</c:v>
                </c:pt>
                <c:pt idx="8913">
                  <c:v>15</c:v>
                </c:pt>
                <c:pt idx="8914">
                  <c:v>14</c:v>
                </c:pt>
                <c:pt idx="8915">
                  <c:v>14</c:v>
                </c:pt>
                <c:pt idx="8916">
                  <c:v>14</c:v>
                </c:pt>
                <c:pt idx="8917">
                  <c:v>14</c:v>
                </c:pt>
                <c:pt idx="8918">
                  <c:v>15</c:v>
                </c:pt>
                <c:pt idx="8919">
                  <c:v>15</c:v>
                </c:pt>
                <c:pt idx="8920">
                  <c:v>15</c:v>
                </c:pt>
                <c:pt idx="8921">
                  <c:v>15</c:v>
                </c:pt>
                <c:pt idx="8922">
                  <c:v>15</c:v>
                </c:pt>
                <c:pt idx="8923">
                  <c:v>15</c:v>
                </c:pt>
                <c:pt idx="8924">
                  <c:v>15</c:v>
                </c:pt>
                <c:pt idx="8925">
                  <c:v>15</c:v>
                </c:pt>
                <c:pt idx="8926">
                  <c:v>14</c:v>
                </c:pt>
                <c:pt idx="8927">
                  <c:v>14</c:v>
                </c:pt>
                <c:pt idx="8928">
                  <c:v>16</c:v>
                </c:pt>
                <c:pt idx="8929">
                  <c:v>16</c:v>
                </c:pt>
                <c:pt idx="8930">
                  <c:v>15</c:v>
                </c:pt>
                <c:pt idx="8931">
                  <c:v>15</c:v>
                </c:pt>
                <c:pt idx="8932">
                  <c:v>15</c:v>
                </c:pt>
                <c:pt idx="8933">
                  <c:v>15</c:v>
                </c:pt>
                <c:pt idx="8934">
                  <c:v>15</c:v>
                </c:pt>
                <c:pt idx="8935">
                  <c:v>12</c:v>
                </c:pt>
                <c:pt idx="8936">
                  <c:v>15</c:v>
                </c:pt>
                <c:pt idx="8937">
                  <c:v>15</c:v>
                </c:pt>
                <c:pt idx="8938">
                  <c:v>14</c:v>
                </c:pt>
                <c:pt idx="8939">
                  <c:v>14</c:v>
                </c:pt>
                <c:pt idx="8940">
                  <c:v>14</c:v>
                </c:pt>
                <c:pt idx="8941">
                  <c:v>14</c:v>
                </c:pt>
                <c:pt idx="8942">
                  <c:v>12</c:v>
                </c:pt>
                <c:pt idx="8943">
                  <c:v>15</c:v>
                </c:pt>
                <c:pt idx="8944">
                  <c:v>12</c:v>
                </c:pt>
                <c:pt idx="8945">
                  <c:v>15</c:v>
                </c:pt>
                <c:pt idx="8946">
                  <c:v>14</c:v>
                </c:pt>
                <c:pt idx="8947">
                  <c:v>14</c:v>
                </c:pt>
                <c:pt idx="8948">
                  <c:v>14</c:v>
                </c:pt>
                <c:pt idx="8949">
                  <c:v>14</c:v>
                </c:pt>
                <c:pt idx="8950">
                  <c:v>14</c:v>
                </c:pt>
                <c:pt idx="8951">
                  <c:v>14</c:v>
                </c:pt>
                <c:pt idx="8952">
                  <c:v>16</c:v>
                </c:pt>
                <c:pt idx="8953">
                  <c:v>16</c:v>
                </c:pt>
                <c:pt idx="8954">
                  <c:v>14</c:v>
                </c:pt>
                <c:pt idx="8955">
                  <c:v>14</c:v>
                </c:pt>
                <c:pt idx="8956">
                  <c:v>14</c:v>
                </c:pt>
                <c:pt idx="8957">
                  <c:v>14</c:v>
                </c:pt>
                <c:pt idx="8958">
                  <c:v>14</c:v>
                </c:pt>
                <c:pt idx="8959">
                  <c:v>14</c:v>
                </c:pt>
                <c:pt idx="8960">
                  <c:v>14</c:v>
                </c:pt>
                <c:pt idx="8961">
                  <c:v>14</c:v>
                </c:pt>
                <c:pt idx="8962">
                  <c:v>14</c:v>
                </c:pt>
                <c:pt idx="8963">
                  <c:v>14</c:v>
                </c:pt>
                <c:pt idx="8964">
                  <c:v>14</c:v>
                </c:pt>
                <c:pt idx="8965">
                  <c:v>14</c:v>
                </c:pt>
                <c:pt idx="8966">
                  <c:v>14</c:v>
                </c:pt>
                <c:pt idx="8967">
                  <c:v>14</c:v>
                </c:pt>
                <c:pt idx="8968">
                  <c:v>14</c:v>
                </c:pt>
                <c:pt idx="8969">
                  <c:v>14</c:v>
                </c:pt>
                <c:pt idx="8970">
                  <c:v>15</c:v>
                </c:pt>
                <c:pt idx="8971">
                  <c:v>15</c:v>
                </c:pt>
                <c:pt idx="8972">
                  <c:v>15</c:v>
                </c:pt>
                <c:pt idx="8973">
                  <c:v>15</c:v>
                </c:pt>
                <c:pt idx="8974">
                  <c:v>16</c:v>
                </c:pt>
                <c:pt idx="8975">
                  <c:v>16</c:v>
                </c:pt>
                <c:pt idx="8976">
                  <c:v>15</c:v>
                </c:pt>
                <c:pt idx="8977">
                  <c:v>15</c:v>
                </c:pt>
                <c:pt idx="8978">
                  <c:v>15</c:v>
                </c:pt>
                <c:pt idx="8979">
                  <c:v>15</c:v>
                </c:pt>
                <c:pt idx="8980">
                  <c:v>15</c:v>
                </c:pt>
                <c:pt idx="8981">
                  <c:v>15</c:v>
                </c:pt>
                <c:pt idx="8982">
                  <c:v>15</c:v>
                </c:pt>
                <c:pt idx="8983">
                  <c:v>15</c:v>
                </c:pt>
                <c:pt idx="8984">
                  <c:v>15</c:v>
                </c:pt>
                <c:pt idx="8985">
                  <c:v>15</c:v>
                </c:pt>
                <c:pt idx="8986">
                  <c:v>15</c:v>
                </c:pt>
                <c:pt idx="8987">
                  <c:v>15</c:v>
                </c:pt>
                <c:pt idx="8988">
                  <c:v>15</c:v>
                </c:pt>
                <c:pt idx="8989">
                  <c:v>15</c:v>
                </c:pt>
                <c:pt idx="8990">
                  <c:v>15</c:v>
                </c:pt>
                <c:pt idx="8991">
                  <c:v>15</c:v>
                </c:pt>
                <c:pt idx="8992">
                  <c:v>15</c:v>
                </c:pt>
                <c:pt idx="8993">
                  <c:v>15</c:v>
                </c:pt>
                <c:pt idx="8994">
                  <c:v>15</c:v>
                </c:pt>
                <c:pt idx="8995">
                  <c:v>16</c:v>
                </c:pt>
                <c:pt idx="8996">
                  <c:v>16</c:v>
                </c:pt>
                <c:pt idx="8997">
                  <c:v>16</c:v>
                </c:pt>
                <c:pt idx="8998">
                  <c:v>15</c:v>
                </c:pt>
                <c:pt idx="8999">
                  <c:v>15</c:v>
                </c:pt>
                <c:pt idx="9000">
                  <c:v>15</c:v>
                </c:pt>
                <c:pt idx="9001">
                  <c:v>15</c:v>
                </c:pt>
                <c:pt idx="9002">
                  <c:v>15</c:v>
                </c:pt>
                <c:pt idx="9003">
                  <c:v>15</c:v>
                </c:pt>
                <c:pt idx="9004">
                  <c:v>15</c:v>
                </c:pt>
                <c:pt idx="9005">
                  <c:v>15</c:v>
                </c:pt>
                <c:pt idx="9006">
                  <c:v>15</c:v>
                </c:pt>
                <c:pt idx="9007">
                  <c:v>15</c:v>
                </c:pt>
                <c:pt idx="9008">
                  <c:v>15</c:v>
                </c:pt>
                <c:pt idx="9009">
                  <c:v>15</c:v>
                </c:pt>
                <c:pt idx="9010">
                  <c:v>15</c:v>
                </c:pt>
                <c:pt idx="9011">
                  <c:v>15</c:v>
                </c:pt>
                <c:pt idx="9012">
                  <c:v>15</c:v>
                </c:pt>
                <c:pt idx="9013">
                  <c:v>15</c:v>
                </c:pt>
                <c:pt idx="9014">
                  <c:v>15</c:v>
                </c:pt>
                <c:pt idx="9015">
                  <c:v>15</c:v>
                </c:pt>
                <c:pt idx="9016">
                  <c:v>15</c:v>
                </c:pt>
                <c:pt idx="9017">
                  <c:v>15</c:v>
                </c:pt>
                <c:pt idx="9018">
                  <c:v>16</c:v>
                </c:pt>
                <c:pt idx="9019">
                  <c:v>16</c:v>
                </c:pt>
                <c:pt idx="9020">
                  <c:v>15</c:v>
                </c:pt>
                <c:pt idx="9021">
                  <c:v>15</c:v>
                </c:pt>
                <c:pt idx="9022">
                  <c:v>15</c:v>
                </c:pt>
                <c:pt idx="9023">
                  <c:v>15</c:v>
                </c:pt>
                <c:pt idx="9024">
                  <c:v>15</c:v>
                </c:pt>
                <c:pt idx="9025">
                  <c:v>15</c:v>
                </c:pt>
                <c:pt idx="9026">
                  <c:v>15</c:v>
                </c:pt>
                <c:pt idx="9027">
                  <c:v>15</c:v>
                </c:pt>
                <c:pt idx="9028">
                  <c:v>15</c:v>
                </c:pt>
                <c:pt idx="9029">
                  <c:v>15</c:v>
                </c:pt>
                <c:pt idx="9030">
                  <c:v>15</c:v>
                </c:pt>
                <c:pt idx="9031">
                  <c:v>15</c:v>
                </c:pt>
                <c:pt idx="9032">
                  <c:v>15</c:v>
                </c:pt>
                <c:pt idx="9033">
                  <c:v>15</c:v>
                </c:pt>
                <c:pt idx="9034">
                  <c:v>14</c:v>
                </c:pt>
                <c:pt idx="9035">
                  <c:v>14</c:v>
                </c:pt>
                <c:pt idx="9036">
                  <c:v>15</c:v>
                </c:pt>
                <c:pt idx="9037">
                  <c:v>15</c:v>
                </c:pt>
                <c:pt idx="9038">
                  <c:v>15</c:v>
                </c:pt>
                <c:pt idx="9039">
                  <c:v>15</c:v>
                </c:pt>
                <c:pt idx="9040">
                  <c:v>15</c:v>
                </c:pt>
                <c:pt idx="9041">
                  <c:v>16</c:v>
                </c:pt>
                <c:pt idx="9042">
                  <c:v>15</c:v>
                </c:pt>
                <c:pt idx="9043">
                  <c:v>15</c:v>
                </c:pt>
                <c:pt idx="9044">
                  <c:v>15</c:v>
                </c:pt>
                <c:pt idx="9045">
                  <c:v>15</c:v>
                </c:pt>
                <c:pt idx="9046">
                  <c:v>15</c:v>
                </c:pt>
                <c:pt idx="9047">
                  <c:v>15</c:v>
                </c:pt>
                <c:pt idx="9048">
                  <c:v>15</c:v>
                </c:pt>
                <c:pt idx="9049">
                  <c:v>15</c:v>
                </c:pt>
                <c:pt idx="9050">
                  <c:v>15</c:v>
                </c:pt>
                <c:pt idx="9051">
                  <c:v>15</c:v>
                </c:pt>
                <c:pt idx="9052">
                  <c:v>15</c:v>
                </c:pt>
                <c:pt idx="9053">
                  <c:v>15</c:v>
                </c:pt>
                <c:pt idx="9054">
                  <c:v>15</c:v>
                </c:pt>
                <c:pt idx="9055">
                  <c:v>15</c:v>
                </c:pt>
                <c:pt idx="9056">
                  <c:v>15</c:v>
                </c:pt>
                <c:pt idx="9057">
                  <c:v>15</c:v>
                </c:pt>
                <c:pt idx="9058">
                  <c:v>15</c:v>
                </c:pt>
                <c:pt idx="9059">
                  <c:v>15</c:v>
                </c:pt>
                <c:pt idx="9060">
                  <c:v>15</c:v>
                </c:pt>
                <c:pt idx="9061">
                  <c:v>15</c:v>
                </c:pt>
                <c:pt idx="9062">
                  <c:v>15</c:v>
                </c:pt>
                <c:pt idx="9063">
                  <c:v>15</c:v>
                </c:pt>
                <c:pt idx="9064">
                  <c:v>15</c:v>
                </c:pt>
                <c:pt idx="9065">
                  <c:v>15</c:v>
                </c:pt>
                <c:pt idx="9066">
                  <c:v>15</c:v>
                </c:pt>
                <c:pt idx="9067">
                  <c:v>15</c:v>
                </c:pt>
                <c:pt idx="9068">
                  <c:v>15</c:v>
                </c:pt>
                <c:pt idx="9069">
                  <c:v>15</c:v>
                </c:pt>
                <c:pt idx="9070">
                  <c:v>15</c:v>
                </c:pt>
                <c:pt idx="9071">
                  <c:v>15</c:v>
                </c:pt>
                <c:pt idx="9072">
                  <c:v>15</c:v>
                </c:pt>
                <c:pt idx="9073">
                  <c:v>15</c:v>
                </c:pt>
                <c:pt idx="9074">
                  <c:v>14</c:v>
                </c:pt>
                <c:pt idx="9075">
                  <c:v>15</c:v>
                </c:pt>
                <c:pt idx="9076">
                  <c:v>15</c:v>
                </c:pt>
                <c:pt idx="9077">
                  <c:v>15</c:v>
                </c:pt>
                <c:pt idx="9078">
                  <c:v>15</c:v>
                </c:pt>
                <c:pt idx="9079">
                  <c:v>15</c:v>
                </c:pt>
                <c:pt idx="9080">
                  <c:v>15</c:v>
                </c:pt>
                <c:pt idx="9081">
                  <c:v>15</c:v>
                </c:pt>
                <c:pt idx="9082">
                  <c:v>15</c:v>
                </c:pt>
                <c:pt idx="9083">
                  <c:v>15</c:v>
                </c:pt>
                <c:pt idx="9084">
                  <c:v>15</c:v>
                </c:pt>
                <c:pt idx="9085">
                  <c:v>15</c:v>
                </c:pt>
                <c:pt idx="9086">
                  <c:v>15</c:v>
                </c:pt>
                <c:pt idx="9087">
                  <c:v>15</c:v>
                </c:pt>
                <c:pt idx="9088">
                  <c:v>15</c:v>
                </c:pt>
                <c:pt idx="9089">
                  <c:v>15</c:v>
                </c:pt>
                <c:pt idx="9090">
                  <c:v>15</c:v>
                </c:pt>
                <c:pt idx="9091">
                  <c:v>15</c:v>
                </c:pt>
                <c:pt idx="9092">
                  <c:v>15</c:v>
                </c:pt>
                <c:pt idx="9093">
                  <c:v>15</c:v>
                </c:pt>
                <c:pt idx="9094">
                  <c:v>15</c:v>
                </c:pt>
                <c:pt idx="9095">
                  <c:v>15</c:v>
                </c:pt>
                <c:pt idx="9096">
                  <c:v>15</c:v>
                </c:pt>
                <c:pt idx="9097">
                  <c:v>15</c:v>
                </c:pt>
                <c:pt idx="9098">
                  <c:v>15</c:v>
                </c:pt>
                <c:pt idx="9099">
                  <c:v>15</c:v>
                </c:pt>
                <c:pt idx="9100">
                  <c:v>14</c:v>
                </c:pt>
                <c:pt idx="9101">
                  <c:v>14</c:v>
                </c:pt>
                <c:pt idx="9102">
                  <c:v>14</c:v>
                </c:pt>
                <c:pt idx="9103">
                  <c:v>14</c:v>
                </c:pt>
                <c:pt idx="9104">
                  <c:v>12</c:v>
                </c:pt>
                <c:pt idx="9105">
                  <c:v>15</c:v>
                </c:pt>
                <c:pt idx="9106">
                  <c:v>14</c:v>
                </c:pt>
                <c:pt idx="9107">
                  <c:v>14</c:v>
                </c:pt>
                <c:pt idx="9108">
                  <c:v>15</c:v>
                </c:pt>
                <c:pt idx="9109">
                  <c:v>15</c:v>
                </c:pt>
                <c:pt idx="9110">
                  <c:v>15</c:v>
                </c:pt>
                <c:pt idx="9111">
                  <c:v>15</c:v>
                </c:pt>
                <c:pt idx="9112">
                  <c:v>12</c:v>
                </c:pt>
                <c:pt idx="9113">
                  <c:v>15</c:v>
                </c:pt>
                <c:pt idx="9114">
                  <c:v>12</c:v>
                </c:pt>
                <c:pt idx="9115">
                  <c:v>15</c:v>
                </c:pt>
                <c:pt idx="9116">
                  <c:v>15</c:v>
                </c:pt>
                <c:pt idx="9117">
                  <c:v>15</c:v>
                </c:pt>
                <c:pt idx="9118">
                  <c:v>15</c:v>
                </c:pt>
                <c:pt idx="9119">
                  <c:v>15</c:v>
                </c:pt>
                <c:pt idx="9120">
                  <c:v>14</c:v>
                </c:pt>
                <c:pt idx="9121">
                  <c:v>14</c:v>
                </c:pt>
                <c:pt idx="9122">
                  <c:v>15</c:v>
                </c:pt>
                <c:pt idx="9123">
                  <c:v>14</c:v>
                </c:pt>
                <c:pt idx="9124">
                  <c:v>15</c:v>
                </c:pt>
                <c:pt idx="9125">
                  <c:v>15</c:v>
                </c:pt>
                <c:pt idx="9126">
                  <c:v>15</c:v>
                </c:pt>
                <c:pt idx="9127">
                  <c:v>15</c:v>
                </c:pt>
                <c:pt idx="9128">
                  <c:v>15</c:v>
                </c:pt>
                <c:pt idx="9129">
                  <c:v>14</c:v>
                </c:pt>
                <c:pt idx="9130">
                  <c:v>15</c:v>
                </c:pt>
                <c:pt idx="9131">
                  <c:v>15</c:v>
                </c:pt>
                <c:pt idx="9132">
                  <c:v>14</c:v>
                </c:pt>
                <c:pt idx="9133">
                  <c:v>15</c:v>
                </c:pt>
                <c:pt idx="9134">
                  <c:v>15</c:v>
                </c:pt>
                <c:pt idx="9135">
                  <c:v>15</c:v>
                </c:pt>
                <c:pt idx="9136">
                  <c:v>15</c:v>
                </c:pt>
                <c:pt idx="9137">
                  <c:v>15</c:v>
                </c:pt>
                <c:pt idx="9138">
                  <c:v>15</c:v>
                </c:pt>
                <c:pt idx="9139">
                  <c:v>15</c:v>
                </c:pt>
                <c:pt idx="9140">
                  <c:v>15</c:v>
                </c:pt>
                <c:pt idx="9141">
                  <c:v>15</c:v>
                </c:pt>
                <c:pt idx="9142">
                  <c:v>15</c:v>
                </c:pt>
                <c:pt idx="9143">
                  <c:v>15</c:v>
                </c:pt>
                <c:pt idx="9144">
                  <c:v>15</c:v>
                </c:pt>
                <c:pt idx="9145">
                  <c:v>15</c:v>
                </c:pt>
                <c:pt idx="9146">
                  <c:v>15</c:v>
                </c:pt>
                <c:pt idx="9147">
                  <c:v>15</c:v>
                </c:pt>
                <c:pt idx="9148">
                  <c:v>15</c:v>
                </c:pt>
                <c:pt idx="9149">
                  <c:v>15</c:v>
                </c:pt>
                <c:pt idx="9150">
                  <c:v>15</c:v>
                </c:pt>
                <c:pt idx="9151">
                  <c:v>14</c:v>
                </c:pt>
                <c:pt idx="9152">
                  <c:v>15</c:v>
                </c:pt>
                <c:pt idx="9153">
                  <c:v>15</c:v>
                </c:pt>
                <c:pt idx="9154">
                  <c:v>15</c:v>
                </c:pt>
                <c:pt idx="9155">
                  <c:v>15</c:v>
                </c:pt>
                <c:pt idx="9156">
                  <c:v>15</c:v>
                </c:pt>
                <c:pt idx="9157">
                  <c:v>15</c:v>
                </c:pt>
                <c:pt idx="9158">
                  <c:v>15</c:v>
                </c:pt>
                <c:pt idx="9159">
                  <c:v>15</c:v>
                </c:pt>
                <c:pt idx="9160">
                  <c:v>15</c:v>
                </c:pt>
                <c:pt idx="9161">
                  <c:v>15</c:v>
                </c:pt>
                <c:pt idx="9162">
                  <c:v>14</c:v>
                </c:pt>
                <c:pt idx="9163">
                  <c:v>15</c:v>
                </c:pt>
                <c:pt idx="9164">
                  <c:v>15</c:v>
                </c:pt>
                <c:pt idx="9165">
                  <c:v>15</c:v>
                </c:pt>
                <c:pt idx="9166">
                  <c:v>15</c:v>
                </c:pt>
                <c:pt idx="9167">
                  <c:v>15</c:v>
                </c:pt>
                <c:pt idx="9168">
                  <c:v>15</c:v>
                </c:pt>
                <c:pt idx="9169">
                  <c:v>15</c:v>
                </c:pt>
                <c:pt idx="9170">
                  <c:v>15</c:v>
                </c:pt>
                <c:pt idx="9171">
                  <c:v>15</c:v>
                </c:pt>
                <c:pt idx="9172">
                  <c:v>15</c:v>
                </c:pt>
                <c:pt idx="9173">
                  <c:v>15</c:v>
                </c:pt>
                <c:pt idx="9174">
                  <c:v>15</c:v>
                </c:pt>
                <c:pt idx="9175">
                  <c:v>14</c:v>
                </c:pt>
                <c:pt idx="9176">
                  <c:v>15</c:v>
                </c:pt>
                <c:pt idx="9177">
                  <c:v>15</c:v>
                </c:pt>
                <c:pt idx="9178">
                  <c:v>15</c:v>
                </c:pt>
                <c:pt idx="9179">
                  <c:v>15</c:v>
                </c:pt>
                <c:pt idx="9180">
                  <c:v>15</c:v>
                </c:pt>
                <c:pt idx="9181">
                  <c:v>15</c:v>
                </c:pt>
                <c:pt idx="9182">
                  <c:v>15</c:v>
                </c:pt>
                <c:pt idx="9183">
                  <c:v>15</c:v>
                </c:pt>
                <c:pt idx="9184">
                  <c:v>15</c:v>
                </c:pt>
                <c:pt idx="9185">
                  <c:v>15</c:v>
                </c:pt>
                <c:pt idx="9186">
                  <c:v>15</c:v>
                </c:pt>
                <c:pt idx="9187">
                  <c:v>15</c:v>
                </c:pt>
                <c:pt idx="9188">
                  <c:v>14</c:v>
                </c:pt>
                <c:pt idx="9189">
                  <c:v>14</c:v>
                </c:pt>
                <c:pt idx="9190">
                  <c:v>15</c:v>
                </c:pt>
                <c:pt idx="9191">
                  <c:v>15</c:v>
                </c:pt>
                <c:pt idx="9192">
                  <c:v>15</c:v>
                </c:pt>
                <c:pt idx="9193">
                  <c:v>15</c:v>
                </c:pt>
                <c:pt idx="9194">
                  <c:v>15</c:v>
                </c:pt>
                <c:pt idx="9195">
                  <c:v>15</c:v>
                </c:pt>
                <c:pt idx="9196">
                  <c:v>15</c:v>
                </c:pt>
                <c:pt idx="9197">
                  <c:v>15</c:v>
                </c:pt>
                <c:pt idx="9198">
                  <c:v>14</c:v>
                </c:pt>
                <c:pt idx="9199">
                  <c:v>15</c:v>
                </c:pt>
                <c:pt idx="9200">
                  <c:v>14</c:v>
                </c:pt>
                <c:pt idx="9201">
                  <c:v>14</c:v>
                </c:pt>
                <c:pt idx="9202">
                  <c:v>14</c:v>
                </c:pt>
                <c:pt idx="9203">
                  <c:v>14</c:v>
                </c:pt>
                <c:pt idx="9204">
                  <c:v>14</c:v>
                </c:pt>
                <c:pt idx="9205">
                  <c:v>14</c:v>
                </c:pt>
                <c:pt idx="9206">
                  <c:v>14</c:v>
                </c:pt>
                <c:pt idx="9207">
                  <c:v>14</c:v>
                </c:pt>
                <c:pt idx="9208">
                  <c:v>14</c:v>
                </c:pt>
                <c:pt idx="9209">
                  <c:v>14</c:v>
                </c:pt>
                <c:pt idx="9210">
                  <c:v>14</c:v>
                </c:pt>
                <c:pt idx="9211">
                  <c:v>14</c:v>
                </c:pt>
                <c:pt idx="9212">
                  <c:v>14</c:v>
                </c:pt>
                <c:pt idx="9213">
                  <c:v>14</c:v>
                </c:pt>
                <c:pt idx="9214">
                  <c:v>14</c:v>
                </c:pt>
                <c:pt idx="9215">
                  <c:v>14</c:v>
                </c:pt>
                <c:pt idx="9216">
                  <c:v>14</c:v>
                </c:pt>
                <c:pt idx="9217">
                  <c:v>14</c:v>
                </c:pt>
                <c:pt idx="9218">
                  <c:v>15</c:v>
                </c:pt>
                <c:pt idx="9219">
                  <c:v>15</c:v>
                </c:pt>
                <c:pt idx="9220">
                  <c:v>14</c:v>
                </c:pt>
                <c:pt idx="9221">
                  <c:v>14</c:v>
                </c:pt>
                <c:pt idx="9222">
                  <c:v>14</c:v>
                </c:pt>
                <c:pt idx="9223">
                  <c:v>14</c:v>
                </c:pt>
                <c:pt idx="9224">
                  <c:v>15</c:v>
                </c:pt>
                <c:pt idx="9225">
                  <c:v>14</c:v>
                </c:pt>
                <c:pt idx="9226">
                  <c:v>15</c:v>
                </c:pt>
                <c:pt idx="9227">
                  <c:v>15</c:v>
                </c:pt>
                <c:pt idx="9228">
                  <c:v>14</c:v>
                </c:pt>
                <c:pt idx="9229">
                  <c:v>14</c:v>
                </c:pt>
                <c:pt idx="9230">
                  <c:v>15</c:v>
                </c:pt>
                <c:pt idx="9231">
                  <c:v>15</c:v>
                </c:pt>
                <c:pt idx="9232">
                  <c:v>15</c:v>
                </c:pt>
                <c:pt idx="9233">
                  <c:v>15</c:v>
                </c:pt>
                <c:pt idx="9234">
                  <c:v>15</c:v>
                </c:pt>
                <c:pt idx="9235">
                  <c:v>15</c:v>
                </c:pt>
                <c:pt idx="9236">
                  <c:v>15</c:v>
                </c:pt>
                <c:pt idx="9237">
                  <c:v>15</c:v>
                </c:pt>
                <c:pt idx="9238">
                  <c:v>15</c:v>
                </c:pt>
                <c:pt idx="9239">
                  <c:v>15</c:v>
                </c:pt>
                <c:pt idx="9240">
                  <c:v>15</c:v>
                </c:pt>
                <c:pt idx="9241">
                  <c:v>14</c:v>
                </c:pt>
                <c:pt idx="9242">
                  <c:v>15</c:v>
                </c:pt>
                <c:pt idx="9243">
                  <c:v>15</c:v>
                </c:pt>
                <c:pt idx="9244">
                  <c:v>15</c:v>
                </c:pt>
                <c:pt idx="9245">
                  <c:v>15</c:v>
                </c:pt>
                <c:pt idx="9246">
                  <c:v>15</c:v>
                </c:pt>
                <c:pt idx="9247">
                  <c:v>15</c:v>
                </c:pt>
                <c:pt idx="9248">
                  <c:v>15</c:v>
                </c:pt>
                <c:pt idx="9249">
                  <c:v>15</c:v>
                </c:pt>
                <c:pt idx="9250">
                  <c:v>15</c:v>
                </c:pt>
                <c:pt idx="9251">
                  <c:v>15</c:v>
                </c:pt>
                <c:pt idx="9252">
                  <c:v>15</c:v>
                </c:pt>
                <c:pt idx="9253">
                  <c:v>15</c:v>
                </c:pt>
                <c:pt idx="9254">
                  <c:v>14</c:v>
                </c:pt>
                <c:pt idx="9255">
                  <c:v>14</c:v>
                </c:pt>
                <c:pt idx="9256">
                  <c:v>14</c:v>
                </c:pt>
                <c:pt idx="9257">
                  <c:v>14</c:v>
                </c:pt>
                <c:pt idx="9258">
                  <c:v>14</c:v>
                </c:pt>
                <c:pt idx="9259">
                  <c:v>15</c:v>
                </c:pt>
                <c:pt idx="9260">
                  <c:v>14</c:v>
                </c:pt>
                <c:pt idx="9261">
                  <c:v>14</c:v>
                </c:pt>
                <c:pt idx="9262">
                  <c:v>15</c:v>
                </c:pt>
                <c:pt idx="9263">
                  <c:v>14</c:v>
                </c:pt>
                <c:pt idx="9264">
                  <c:v>14</c:v>
                </c:pt>
                <c:pt idx="9265">
                  <c:v>14</c:v>
                </c:pt>
                <c:pt idx="9266">
                  <c:v>14</c:v>
                </c:pt>
                <c:pt idx="9267">
                  <c:v>14</c:v>
                </c:pt>
                <c:pt idx="9268">
                  <c:v>14</c:v>
                </c:pt>
                <c:pt idx="9269">
                  <c:v>14</c:v>
                </c:pt>
                <c:pt idx="9270">
                  <c:v>14</c:v>
                </c:pt>
                <c:pt idx="9271">
                  <c:v>14</c:v>
                </c:pt>
                <c:pt idx="9272">
                  <c:v>14</c:v>
                </c:pt>
                <c:pt idx="9273">
                  <c:v>14</c:v>
                </c:pt>
                <c:pt idx="9274">
                  <c:v>14</c:v>
                </c:pt>
                <c:pt idx="9275">
                  <c:v>14</c:v>
                </c:pt>
                <c:pt idx="9276">
                  <c:v>14</c:v>
                </c:pt>
                <c:pt idx="9277">
                  <c:v>15</c:v>
                </c:pt>
                <c:pt idx="9278">
                  <c:v>15</c:v>
                </c:pt>
                <c:pt idx="9279">
                  <c:v>15</c:v>
                </c:pt>
                <c:pt idx="9280">
                  <c:v>15</c:v>
                </c:pt>
                <c:pt idx="9281">
                  <c:v>15</c:v>
                </c:pt>
                <c:pt idx="9282">
                  <c:v>15</c:v>
                </c:pt>
                <c:pt idx="9283">
                  <c:v>15</c:v>
                </c:pt>
                <c:pt idx="9284">
                  <c:v>15</c:v>
                </c:pt>
                <c:pt idx="9285">
                  <c:v>14</c:v>
                </c:pt>
                <c:pt idx="9286">
                  <c:v>15</c:v>
                </c:pt>
                <c:pt idx="9287">
                  <c:v>15</c:v>
                </c:pt>
                <c:pt idx="9288">
                  <c:v>15</c:v>
                </c:pt>
                <c:pt idx="9289">
                  <c:v>15</c:v>
                </c:pt>
                <c:pt idx="9290">
                  <c:v>15</c:v>
                </c:pt>
                <c:pt idx="9291">
                  <c:v>15</c:v>
                </c:pt>
                <c:pt idx="9292">
                  <c:v>14</c:v>
                </c:pt>
                <c:pt idx="9293">
                  <c:v>15</c:v>
                </c:pt>
                <c:pt idx="9294">
                  <c:v>14</c:v>
                </c:pt>
                <c:pt idx="9295">
                  <c:v>15</c:v>
                </c:pt>
                <c:pt idx="9296">
                  <c:v>14</c:v>
                </c:pt>
                <c:pt idx="9297">
                  <c:v>15</c:v>
                </c:pt>
                <c:pt idx="9298">
                  <c:v>14</c:v>
                </c:pt>
                <c:pt idx="9299">
                  <c:v>15</c:v>
                </c:pt>
                <c:pt idx="9300">
                  <c:v>14</c:v>
                </c:pt>
                <c:pt idx="9301">
                  <c:v>14</c:v>
                </c:pt>
                <c:pt idx="9302">
                  <c:v>15</c:v>
                </c:pt>
                <c:pt idx="9303">
                  <c:v>15</c:v>
                </c:pt>
                <c:pt idx="9304">
                  <c:v>15</c:v>
                </c:pt>
                <c:pt idx="9305">
                  <c:v>15</c:v>
                </c:pt>
                <c:pt idx="9306">
                  <c:v>15</c:v>
                </c:pt>
                <c:pt idx="9307">
                  <c:v>15</c:v>
                </c:pt>
                <c:pt idx="9308">
                  <c:v>15</c:v>
                </c:pt>
                <c:pt idx="9309">
                  <c:v>15</c:v>
                </c:pt>
                <c:pt idx="9310">
                  <c:v>15</c:v>
                </c:pt>
                <c:pt idx="9311">
                  <c:v>14</c:v>
                </c:pt>
                <c:pt idx="9312">
                  <c:v>15</c:v>
                </c:pt>
                <c:pt idx="9313">
                  <c:v>15</c:v>
                </c:pt>
                <c:pt idx="9314">
                  <c:v>15</c:v>
                </c:pt>
                <c:pt idx="9315">
                  <c:v>15</c:v>
                </c:pt>
                <c:pt idx="9316">
                  <c:v>15</c:v>
                </c:pt>
                <c:pt idx="9317">
                  <c:v>15</c:v>
                </c:pt>
                <c:pt idx="9318">
                  <c:v>15</c:v>
                </c:pt>
                <c:pt idx="9319">
                  <c:v>15</c:v>
                </c:pt>
                <c:pt idx="9320">
                  <c:v>15</c:v>
                </c:pt>
                <c:pt idx="9321">
                  <c:v>15</c:v>
                </c:pt>
                <c:pt idx="9322">
                  <c:v>15</c:v>
                </c:pt>
                <c:pt idx="9323">
                  <c:v>15</c:v>
                </c:pt>
                <c:pt idx="9324">
                  <c:v>15</c:v>
                </c:pt>
                <c:pt idx="9325">
                  <c:v>15</c:v>
                </c:pt>
                <c:pt idx="9326">
                  <c:v>15</c:v>
                </c:pt>
                <c:pt idx="9327">
                  <c:v>15</c:v>
                </c:pt>
                <c:pt idx="9328">
                  <c:v>15</c:v>
                </c:pt>
                <c:pt idx="9329">
                  <c:v>15</c:v>
                </c:pt>
                <c:pt idx="9330">
                  <c:v>15</c:v>
                </c:pt>
                <c:pt idx="9331">
                  <c:v>15</c:v>
                </c:pt>
                <c:pt idx="9332">
                  <c:v>15</c:v>
                </c:pt>
                <c:pt idx="9333">
                  <c:v>15</c:v>
                </c:pt>
                <c:pt idx="9334">
                  <c:v>15</c:v>
                </c:pt>
                <c:pt idx="9335">
                  <c:v>14</c:v>
                </c:pt>
                <c:pt idx="9336">
                  <c:v>15</c:v>
                </c:pt>
                <c:pt idx="9337">
                  <c:v>15</c:v>
                </c:pt>
                <c:pt idx="9338">
                  <c:v>15</c:v>
                </c:pt>
                <c:pt idx="9339">
                  <c:v>15</c:v>
                </c:pt>
                <c:pt idx="9340">
                  <c:v>15</c:v>
                </c:pt>
                <c:pt idx="9341">
                  <c:v>15</c:v>
                </c:pt>
                <c:pt idx="9342">
                  <c:v>15</c:v>
                </c:pt>
                <c:pt idx="9343">
                  <c:v>15</c:v>
                </c:pt>
                <c:pt idx="9344">
                  <c:v>15</c:v>
                </c:pt>
                <c:pt idx="9345">
                  <c:v>15</c:v>
                </c:pt>
                <c:pt idx="9346">
                  <c:v>15</c:v>
                </c:pt>
                <c:pt idx="9347">
                  <c:v>15</c:v>
                </c:pt>
                <c:pt idx="9348">
                  <c:v>16</c:v>
                </c:pt>
                <c:pt idx="9349">
                  <c:v>16</c:v>
                </c:pt>
                <c:pt idx="9350">
                  <c:v>16</c:v>
                </c:pt>
                <c:pt idx="9351">
                  <c:v>16</c:v>
                </c:pt>
                <c:pt idx="9352">
                  <c:v>16</c:v>
                </c:pt>
                <c:pt idx="9353">
                  <c:v>16</c:v>
                </c:pt>
                <c:pt idx="9354">
                  <c:v>15</c:v>
                </c:pt>
                <c:pt idx="9355">
                  <c:v>15</c:v>
                </c:pt>
                <c:pt idx="9356">
                  <c:v>16</c:v>
                </c:pt>
                <c:pt idx="9357">
                  <c:v>16</c:v>
                </c:pt>
                <c:pt idx="9358">
                  <c:v>16</c:v>
                </c:pt>
                <c:pt idx="9359">
                  <c:v>16</c:v>
                </c:pt>
                <c:pt idx="9360">
                  <c:v>16</c:v>
                </c:pt>
                <c:pt idx="9361">
                  <c:v>16</c:v>
                </c:pt>
                <c:pt idx="9362">
                  <c:v>16</c:v>
                </c:pt>
                <c:pt idx="9363">
                  <c:v>16</c:v>
                </c:pt>
                <c:pt idx="9364">
                  <c:v>16</c:v>
                </c:pt>
                <c:pt idx="9365">
                  <c:v>16</c:v>
                </c:pt>
                <c:pt idx="9366">
                  <c:v>16</c:v>
                </c:pt>
                <c:pt idx="9367">
                  <c:v>16</c:v>
                </c:pt>
                <c:pt idx="9368">
                  <c:v>16</c:v>
                </c:pt>
                <c:pt idx="9369">
                  <c:v>16</c:v>
                </c:pt>
                <c:pt idx="9370">
                  <c:v>16</c:v>
                </c:pt>
                <c:pt idx="9371">
                  <c:v>16</c:v>
                </c:pt>
                <c:pt idx="9372">
                  <c:v>16</c:v>
                </c:pt>
                <c:pt idx="9373">
                  <c:v>15</c:v>
                </c:pt>
                <c:pt idx="9374">
                  <c:v>16</c:v>
                </c:pt>
                <c:pt idx="9375">
                  <c:v>16</c:v>
                </c:pt>
                <c:pt idx="9376">
                  <c:v>15</c:v>
                </c:pt>
                <c:pt idx="9377">
                  <c:v>15</c:v>
                </c:pt>
                <c:pt idx="9378">
                  <c:v>15</c:v>
                </c:pt>
                <c:pt idx="9379">
                  <c:v>15</c:v>
                </c:pt>
                <c:pt idx="9380">
                  <c:v>15</c:v>
                </c:pt>
                <c:pt idx="9381">
                  <c:v>15</c:v>
                </c:pt>
                <c:pt idx="9382">
                  <c:v>16</c:v>
                </c:pt>
                <c:pt idx="9383">
                  <c:v>15</c:v>
                </c:pt>
                <c:pt idx="9384">
                  <c:v>16</c:v>
                </c:pt>
                <c:pt idx="9385">
                  <c:v>16</c:v>
                </c:pt>
                <c:pt idx="9386">
                  <c:v>16</c:v>
                </c:pt>
                <c:pt idx="9387">
                  <c:v>16</c:v>
                </c:pt>
                <c:pt idx="9388">
                  <c:v>16</c:v>
                </c:pt>
                <c:pt idx="9389">
                  <c:v>16</c:v>
                </c:pt>
                <c:pt idx="9390">
                  <c:v>16</c:v>
                </c:pt>
                <c:pt idx="9391">
                  <c:v>16</c:v>
                </c:pt>
                <c:pt idx="9392">
                  <c:v>16</c:v>
                </c:pt>
                <c:pt idx="9393">
                  <c:v>16</c:v>
                </c:pt>
                <c:pt idx="9394">
                  <c:v>16</c:v>
                </c:pt>
                <c:pt idx="9395">
                  <c:v>16</c:v>
                </c:pt>
                <c:pt idx="9396">
                  <c:v>16</c:v>
                </c:pt>
                <c:pt idx="9397">
                  <c:v>16</c:v>
                </c:pt>
                <c:pt idx="9398">
                  <c:v>15</c:v>
                </c:pt>
                <c:pt idx="9399">
                  <c:v>15</c:v>
                </c:pt>
                <c:pt idx="9400">
                  <c:v>16</c:v>
                </c:pt>
                <c:pt idx="9401">
                  <c:v>16</c:v>
                </c:pt>
                <c:pt idx="9402">
                  <c:v>16</c:v>
                </c:pt>
                <c:pt idx="9403">
                  <c:v>16</c:v>
                </c:pt>
                <c:pt idx="9404">
                  <c:v>16</c:v>
                </c:pt>
                <c:pt idx="9405">
                  <c:v>16</c:v>
                </c:pt>
                <c:pt idx="9406">
                  <c:v>16</c:v>
                </c:pt>
                <c:pt idx="9407">
                  <c:v>16</c:v>
                </c:pt>
                <c:pt idx="9408">
                  <c:v>16</c:v>
                </c:pt>
                <c:pt idx="9409">
                  <c:v>16</c:v>
                </c:pt>
                <c:pt idx="9410">
                  <c:v>16</c:v>
                </c:pt>
                <c:pt idx="9411">
                  <c:v>16</c:v>
                </c:pt>
                <c:pt idx="9412">
                  <c:v>15</c:v>
                </c:pt>
                <c:pt idx="9413">
                  <c:v>16</c:v>
                </c:pt>
                <c:pt idx="9414">
                  <c:v>15</c:v>
                </c:pt>
                <c:pt idx="9415">
                  <c:v>15</c:v>
                </c:pt>
                <c:pt idx="9416">
                  <c:v>15</c:v>
                </c:pt>
                <c:pt idx="9417">
                  <c:v>15</c:v>
                </c:pt>
                <c:pt idx="9418">
                  <c:v>15</c:v>
                </c:pt>
                <c:pt idx="9419">
                  <c:v>15</c:v>
                </c:pt>
                <c:pt idx="9420">
                  <c:v>15</c:v>
                </c:pt>
                <c:pt idx="9421">
                  <c:v>15</c:v>
                </c:pt>
                <c:pt idx="9422">
                  <c:v>14</c:v>
                </c:pt>
                <c:pt idx="9423">
                  <c:v>14</c:v>
                </c:pt>
                <c:pt idx="9424">
                  <c:v>15</c:v>
                </c:pt>
                <c:pt idx="9425">
                  <c:v>15</c:v>
                </c:pt>
                <c:pt idx="9426">
                  <c:v>15</c:v>
                </c:pt>
                <c:pt idx="9427">
                  <c:v>15</c:v>
                </c:pt>
                <c:pt idx="9428">
                  <c:v>15</c:v>
                </c:pt>
                <c:pt idx="9429">
                  <c:v>15</c:v>
                </c:pt>
                <c:pt idx="9430">
                  <c:v>15</c:v>
                </c:pt>
                <c:pt idx="9431">
                  <c:v>15</c:v>
                </c:pt>
                <c:pt idx="9432">
                  <c:v>15</c:v>
                </c:pt>
                <c:pt idx="9433">
                  <c:v>15</c:v>
                </c:pt>
                <c:pt idx="9434">
                  <c:v>15</c:v>
                </c:pt>
                <c:pt idx="9435">
                  <c:v>15</c:v>
                </c:pt>
                <c:pt idx="9436">
                  <c:v>15</c:v>
                </c:pt>
                <c:pt idx="9437">
                  <c:v>15</c:v>
                </c:pt>
                <c:pt idx="9438">
                  <c:v>15</c:v>
                </c:pt>
                <c:pt idx="9439">
                  <c:v>15</c:v>
                </c:pt>
                <c:pt idx="9440">
                  <c:v>15</c:v>
                </c:pt>
                <c:pt idx="9441">
                  <c:v>15</c:v>
                </c:pt>
                <c:pt idx="9442">
                  <c:v>15</c:v>
                </c:pt>
                <c:pt idx="9443">
                  <c:v>15</c:v>
                </c:pt>
                <c:pt idx="9444">
                  <c:v>15</c:v>
                </c:pt>
                <c:pt idx="9445">
                  <c:v>15</c:v>
                </c:pt>
                <c:pt idx="9446">
                  <c:v>15</c:v>
                </c:pt>
                <c:pt idx="9447">
                  <c:v>15</c:v>
                </c:pt>
                <c:pt idx="9448">
                  <c:v>15</c:v>
                </c:pt>
                <c:pt idx="9449">
                  <c:v>15</c:v>
                </c:pt>
                <c:pt idx="9450">
                  <c:v>15</c:v>
                </c:pt>
                <c:pt idx="9451">
                  <c:v>15</c:v>
                </c:pt>
                <c:pt idx="9452">
                  <c:v>15</c:v>
                </c:pt>
                <c:pt idx="9453">
                  <c:v>15</c:v>
                </c:pt>
                <c:pt idx="9454">
                  <c:v>15</c:v>
                </c:pt>
                <c:pt idx="9455">
                  <c:v>15</c:v>
                </c:pt>
                <c:pt idx="9456">
                  <c:v>15</c:v>
                </c:pt>
                <c:pt idx="9457">
                  <c:v>15</c:v>
                </c:pt>
                <c:pt idx="9458">
                  <c:v>15</c:v>
                </c:pt>
                <c:pt idx="9459">
                  <c:v>15</c:v>
                </c:pt>
                <c:pt idx="9460">
                  <c:v>15</c:v>
                </c:pt>
                <c:pt idx="9461">
                  <c:v>15</c:v>
                </c:pt>
                <c:pt idx="9462">
                  <c:v>15</c:v>
                </c:pt>
                <c:pt idx="9463">
                  <c:v>15</c:v>
                </c:pt>
                <c:pt idx="9464">
                  <c:v>15</c:v>
                </c:pt>
                <c:pt idx="9465">
                  <c:v>15</c:v>
                </c:pt>
                <c:pt idx="9466">
                  <c:v>15</c:v>
                </c:pt>
                <c:pt idx="9467">
                  <c:v>15</c:v>
                </c:pt>
                <c:pt idx="9468">
                  <c:v>15</c:v>
                </c:pt>
                <c:pt idx="9469">
                  <c:v>15</c:v>
                </c:pt>
                <c:pt idx="9470">
                  <c:v>15</c:v>
                </c:pt>
                <c:pt idx="9471">
                  <c:v>15</c:v>
                </c:pt>
                <c:pt idx="9472">
                  <c:v>15</c:v>
                </c:pt>
                <c:pt idx="9473">
                  <c:v>15</c:v>
                </c:pt>
                <c:pt idx="9474">
                  <c:v>15</c:v>
                </c:pt>
                <c:pt idx="9475">
                  <c:v>15</c:v>
                </c:pt>
                <c:pt idx="9476">
                  <c:v>15</c:v>
                </c:pt>
                <c:pt idx="9477">
                  <c:v>15</c:v>
                </c:pt>
                <c:pt idx="9478">
                  <c:v>15</c:v>
                </c:pt>
                <c:pt idx="9479">
                  <c:v>15</c:v>
                </c:pt>
                <c:pt idx="9480">
                  <c:v>15</c:v>
                </c:pt>
                <c:pt idx="9481">
                  <c:v>15</c:v>
                </c:pt>
                <c:pt idx="9482">
                  <c:v>15</c:v>
                </c:pt>
                <c:pt idx="9483">
                  <c:v>15</c:v>
                </c:pt>
                <c:pt idx="9484">
                  <c:v>15</c:v>
                </c:pt>
                <c:pt idx="9485">
                  <c:v>15</c:v>
                </c:pt>
                <c:pt idx="9486">
                  <c:v>15</c:v>
                </c:pt>
                <c:pt idx="9487">
                  <c:v>15</c:v>
                </c:pt>
                <c:pt idx="9488">
                  <c:v>15</c:v>
                </c:pt>
                <c:pt idx="9489">
                  <c:v>15</c:v>
                </c:pt>
                <c:pt idx="9490">
                  <c:v>15</c:v>
                </c:pt>
                <c:pt idx="9491">
                  <c:v>15</c:v>
                </c:pt>
                <c:pt idx="9492">
                  <c:v>14</c:v>
                </c:pt>
                <c:pt idx="9493">
                  <c:v>14</c:v>
                </c:pt>
                <c:pt idx="9494">
                  <c:v>15</c:v>
                </c:pt>
                <c:pt idx="9495">
                  <c:v>15</c:v>
                </c:pt>
                <c:pt idx="9496">
                  <c:v>15</c:v>
                </c:pt>
                <c:pt idx="9497">
                  <c:v>15</c:v>
                </c:pt>
                <c:pt idx="9498">
                  <c:v>15</c:v>
                </c:pt>
                <c:pt idx="9499">
                  <c:v>16</c:v>
                </c:pt>
                <c:pt idx="9500">
                  <c:v>16</c:v>
                </c:pt>
                <c:pt idx="9501">
                  <c:v>16</c:v>
                </c:pt>
                <c:pt idx="9502">
                  <c:v>16</c:v>
                </c:pt>
                <c:pt idx="9503">
                  <c:v>16</c:v>
                </c:pt>
                <c:pt idx="9504">
                  <c:v>16</c:v>
                </c:pt>
                <c:pt idx="9505">
                  <c:v>16</c:v>
                </c:pt>
                <c:pt idx="9506">
                  <c:v>16</c:v>
                </c:pt>
                <c:pt idx="9507">
                  <c:v>16</c:v>
                </c:pt>
                <c:pt idx="9508">
                  <c:v>16</c:v>
                </c:pt>
                <c:pt idx="9509">
                  <c:v>16</c:v>
                </c:pt>
                <c:pt idx="9510">
                  <c:v>15</c:v>
                </c:pt>
                <c:pt idx="9511">
                  <c:v>15</c:v>
                </c:pt>
                <c:pt idx="9512">
                  <c:v>15</c:v>
                </c:pt>
                <c:pt idx="9513">
                  <c:v>16</c:v>
                </c:pt>
                <c:pt idx="9514">
                  <c:v>16</c:v>
                </c:pt>
                <c:pt idx="9515">
                  <c:v>16</c:v>
                </c:pt>
                <c:pt idx="9516">
                  <c:v>16</c:v>
                </c:pt>
                <c:pt idx="9517">
                  <c:v>16</c:v>
                </c:pt>
                <c:pt idx="9518">
                  <c:v>16</c:v>
                </c:pt>
                <c:pt idx="9519">
                  <c:v>16</c:v>
                </c:pt>
                <c:pt idx="9520">
                  <c:v>16</c:v>
                </c:pt>
                <c:pt idx="9521">
                  <c:v>16</c:v>
                </c:pt>
                <c:pt idx="9522">
                  <c:v>16</c:v>
                </c:pt>
                <c:pt idx="9523">
                  <c:v>16</c:v>
                </c:pt>
                <c:pt idx="9524">
                  <c:v>16</c:v>
                </c:pt>
                <c:pt idx="9525">
                  <c:v>16</c:v>
                </c:pt>
                <c:pt idx="9526">
                  <c:v>15</c:v>
                </c:pt>
                <c:pt idx="9527">
                  <c:v>15</c:v>
                </c:pt>
                <c:pt idx="9528">
                  <c:v>15</c:v>
                </c:pt>
                <c:pt idx="9529">
                  <c:v>15</c:v>
                </c:pt>
                <c:pt idx="9530">
                  <c:v>15</c:v>
                </c:pt>
                <c:pt idx="9531">
                  <c:v>15</c:v>
                </c:pt>
                <c:pt idx="9532">
                  <c:v>15</c:v>
                </c:pt>
                <c:pt idx="9533">
                  <c:v>15</c:v>
                </c:pt>
                <c:pt idx="9534">
                  <c:v>16</c:v>
                </c:pt>
                <c:pt idx="9535">
                  <c:v>16</c:v>
                </c:pt>
                <c:pt idx="9536">
                  <c:v>16</c:v>
                </c:pt>
                <c:pt idx="9537">
                  <c:v>16</c:v>
                </c:pt>
                <c:pt idx="9538">
                  <c:v>16</c:v>
                </c:pt>
                <c:pt idx="9539">
                  <c:v>16</c:v>
                </c:pt>
                <c:pt idx="9540">
                  <c:v>16</c:v>
                </c:pt>
                <c:pt idx="9541">
                  <c:v>16</c:v>
                </c:pt>
                <c:pt idx="9542">
                  <c:v>16</c:v>
                </c:pt>
                <c:pt idx="9543">
                  <c:v>16</c:v>
                </c:pt>
                <c:pt idx="9544">
                  <c:v>16</c:v>
                </c:pt>
                <c:pt idx="9545">
                  <c:v>16</c:v>
                </c:pt>
                <c:pt idx="9546">
                  <c:v>16</c:v>
                </c:pt>
                <c:pt idx="9547">
                  <c:v>16</c:v>
                </c:pt>
                <c:pt idx="9548">
                  <c:v>16</c:v>
                </c:pt>
                <c:pt idx="9549">
                  <c:v>16</c:v>
                </c:pt>
                <c:pt idx="9550">
                  <c:v>16</c:v>
                </c:pt>
                <c:pt idx="9551">
                  <c:v>16</c:v>
                </c:pt>
                <c:pt idx="9552">
                  <c:v>16</c:v>
                </c:pt>
                <c:pt idx="9553">
                  <c:v>16</c:v>
                </c:pt>
                <c:pt idx="9554">
                  <c:v>15</c:v>
                </c:pt>
                <c:pt idx="9555">
                  <c:v>14</c:v>
                </c:pt>
                <c:pt idx="9556">
                  <c:v>16</c:v>
                </c:pt>
                <c:pt idx="9557">
                  <c:v>16</c:v>
                </c:pt>
                <c:pt idx="9558">
                  <c:v>16</c:v>
                </c:pt>
                <c:pt idx="9559">
                  <c:v>16</c:v>
                </c:pt>
                <c:pt idx="9560">
                  <c:v>16</c:v>
                </c:pt>
                <c:pt idx="9561">
                  <c:v>16</c:v>
                </c:pt>
                <c:pt idx="9562">
                  <c:v>16</c:v>
                </c:pt>
                <c:pt idx="9563">
                  <c:v>15</c:v>
                </c:pt>
                <c:pt idx="9564">
                  <c:v>15</c:v>
                </c:pt>
                <c:pt idx="9565">
                  <c:v>15</c:v>
                </c:pt>
                <c:pt idx="9566">
                  <c:v>15</c:v>
                </c:pt>
                <c:pt idx="9567">
                  <c:v>15</c:v>
                </c:pt>
                <c:pt idx="9568">
                  <c:v>15</c:v>
                </c:pt>
                <c:pt idx="9569">
                  <c:v>15</c:v>
                </c:pt>
                <c:pt idx="9570">
                  <c:v>15</c:v>
                </c:pt>
                <c:pt idx="9571">
                  <c:v>15</c:v>
                </c:pt>
                <c:pt idx="9572">
                  <c:v>15</c:v>
                </c:pt>
                <c:pt idx="9573">
                  <c:v>15</c:v>
                </c:pt>
                <c:pt idx="9574">
                  <c:v>15</c:v>
                </c:pt>
                <c:pt idx="9575">
                  <c:v>15</c:v>
                </c:pt>
                <c:pt idx="9576">
                  <c:v>14</c:v>
                </c:pt>
                <c:pt idx="9577">
                  <c:v>15</c:v>
                </c:pt>
                <c:pt idx="9578">
                  <c:v>15</c:v>
                </c:pt>
                <c:pt idx="9579">
                  <c:v>15</c:v>
                </c:pt>
                <c:pt idx="9580">
                  <c:v>15</c:v>
                </c:pt>
                <c:pt idx="9581">
                  <c:v>15</c:v>
                </c:pt>
                <c:pt idx="9582">
                  <c:v>15</c:v>
                </c:pt>
                <c:pt idx="9583">
                  <c:v>15</c:v>
                </c:pt>
                <c:pt idx="9584">
                  <c:v>15</c:v>
                </c:pt>
                <c:pt idx="9585">
                  <c:v>15</c:v>
                </c:pt>
                <c:pt idx="9586">
                  <c:v>15</c:v>
                </c:pt>
                <c:pt idx="9587">
                  <c:v>15</c:v>
                </c:pt>
                <c:pt idx="9588">
                  <c:v>15</c:v>
                </c:pt>
                <c:pt idx="9589">
                  <c:v>15</c:v>
                </c:pt>
                <c:pt idx="9590">
                  <c:v>15</c:v>
                </c:pt>
                <c:pt idx="9591">
                  <c:v>15</c:v>
                </c:pt>
                <c:pt idx="9592">
                  <c:v>15</c:v>
                </c:pt>
                <c:pt idx="9593">
                  <c:v>15</c:v>
                </c:pt>
                <c:pt idx="9594">
                  <c:v>15</c:v>
                </c:pt>
                <c:pt idx="9595">
                  <c:v>15</c:v>
                </c:pt>
                <c:pt idx="9596">
                  <c:v>15</c:v>
                </c:pt>
                <c:pt idx="9597">
                  <c:v>15</c:v>
                </c:pt>
                <c:pt idx="9598">
                  <c:v>15</c:v>
                </c:pt>
                <c:pt idx="9599">
                  <c:v>15</c:v>
                </c:pt>
                <c:pt idx="9600">
                  <c:v>15</c:v>
                </c:pt>
                <c:pt idx="9601">
                  <c:v>15</c:v>
                </c:pt>
                <c:pt idx="9602">
                  <c:v>15</c:v>
                </c:pt>
                <c:pt idx="9603">
                  <c:v>15</c:v>
                </c:pt>
                <c:pt idx="9604">
                  <c:v>15</c:v>
                </c:pt>
                <c:pt idx="9605">
                  <c:v>15</c:v>
                </c:pt>
                <c:pt idx="9606">
                  <c:v>15</c:v>
                </c:pt>
                <c:pt idx="9607">
                  <c:v>15</c:v>
                </c:pt>
                <c:pt idx="9608">
                  <c:v>15</c:v>
                </c:pt>
                <c:pt idx="9609">
                  <c:v>15</c:v>
                </c:pt>
                <c:pt idx="9610">
                  <c:v>15</c:v>
                </c:pt>
                <c:pt idx="9611">
                  <c:v>15</c:v>
                </c:pt>
                <c:pt idx="9612">
                  <c:v>15</c:v>
                </c:pt>
                <c:pt idx="9613">
                  <c:v>15</c:v>
                </c:pt>
                <c:pt idx="9614">
                  <c:v>15</c:v>
                </c:pt>
                <c:pt idx="9615">
                  <c:v>15</c:v>
                </c:pt>
                <c:pt idx="9616">
                  <c:v>15</c:v>
                </c:pt>
                <c:pt idx="9617">
                  <c:v>15</c:v>
                </c:pt>
                <c:pt idx="9618">
                  <c:v>15</c:v>
                </c:pt>
                <c:pt idx="9619">
                  <c:v>15</c:v>
                </c:pt>
                <c:pt idx="9620">
                  <c:v>15</c:v>
                </c:pt>
                <c:pt idx="9621">
                  <c:v>15</c:v>
                </c:pt>
                <c:pt idx="9622">
                  <c:v>15</c:v>
                </c:pt>
                <c:pt idx="9623">
                  <c:v>15</c:v>
                </c:pt>
                <c:pt idx="9624">
                  <c:v>15</c:v>
                </c:pt>
                <c:pt idx="9625">
                  <c:v>15</c:v>
                </c:pt>
                <c:pt idx="9626">
                  <c:v>15</c:v>
                </c:pt>
                <c:pt idx="9627">
                  <c:v>15</c:v>
                </c:pt>
                <c:pt idx="9628">
                  <c:v>14</c:v>
                </c:pt>
                <c:pt idx="9629">
                  <c:v>15</c:v>
                </c:pt>
                <c:pt idx="9630">
                  <c:v>15</c:v>
                </c:pt>
                <c:pt idx="9631">
                  <c:v>15</c:v>
                </c:pt>
                <c:pt idx="9632">
                  <c:v>15</c:v>
                </c:pt>
                <c:pt idx="9633">
                  <c:v>15</c:v>
                </c:pt>
                <c:pt idx="9634">
                  <c:v>15</c:v>
                </c:pt>
                <c:pt idx="9635">
                  <c:v>15</c:v>
                </c:pt>
                <c:pt idx="9636">
                  <c:v>15</c:v>
                </c:pt>
                <c:pt idx="9637">
                  <c:v>15</c:v>
                </c:pt>
                <c:pt idx="9638">
                  <c:v>15</c:v>
                </c:pt>
                <c:pt idx="9639">
                  <c:v>16</c:v>
                </c:pt>
                <c:pt idx="9640">
                  <c:v>15</c:v>
                </c:pt>
                <c:pt idx="9641">
                  <c:v>15</c:v>
                </c:pt>
                <c:pt idx="9642">
                  <c:v>15</c:v>
                </c:pt>
                <c:pt idx="9643">
                  <c:v>15</c:v>
                </c:pt>
                <c:pt idx="9644">
                  <c:v>14</c:v>
                </c:pt>
                <c:pt idx="9645">
                  <c:v>14</c:v>
                </c:pt>
                <c:pt idx="9646">
                  <c:v>15</c:v>
                </c:pt>
                <c:pt idx="9647">
                  <c:v>16</c:v>
                </c:pt>
                <c:pt idx="9648">
                  <c:v>15</c:v>
                </c:pt>
                <c:pt idx="9649">
                  <c:v>15</c:v>
                </c:pt>
                <c:pt idx="9650">
                  <c:v>15</c:v>
                </c:pt>
                <c:pt idx="9651">
                  <c:v>15</c:v>
                </c:pt>
                <c:pt idx="9652">
                  <c:v>15</c:v>
                </c:pt>
                <c:pt idx="9653">
                  <c:v>16</c:v>
                </c:pt>
                <c:pt idx="9654">
                  <c:v>15</c:v>
                </c:pt>
                <c:pt idx="9655">
                  <c:v>16</c:v>
                </c:pt>
                <c:pt idx="9656">
                  <c:v>15</c:v>
                </c:pt>
                <c:pt idx="9657">
                  <c:v>16</c:v>
                </c:pt>
                <c:pt idx="9658">
                  <c:v>15</c:v>
                </c:pt>
                <c:pt idx="9659">
                  <c:v>16</c:v>
                </c:pt>
                <c:pt idx="9660">
                  <c:v>15</c:v>
                </c:pt>
                <c:pt idx="9661">
                  <c:v>16</c:v>
                </c:pt>
                <c:pt idx="9662">
                  <c:v>15</c:v>
                </c:pt>
                <c:pt idx="9663">
                  <c:v>15</c:v>
                </c:pt>
                <c:pt idx="9664">
                  <c:v>15</c:v>
                </c:pt>
                <c:pt idx="9665">
                  <c:v>15</c:v>
                </c:pt>
                <c:pt idx="9666">
                  <c:v>15</c:v>
                </c:pt>
                <c:pt idx="9667">
                  <c:v>15</c:v>
                </c:pt>
                <c:pt idx="9668">
                  <c:v>15</c:v>
                </c:pt>
                <c:pt idx="9669">
                  <c:v>15</c:v>
                </c:pt>
                <c:pt idx="9670">
                  <c:v>15</c:v>
                </c:pt>
                <c:pt idx="9671">
                  <c:v>15</c:v>
                </c:pt>
                <c:pt idx="9672">
                  <c:v>15</c:v>
                </c:pt>
                <c:pt idx="9673">
                  <c:v>16</c:v>
                </c:pt>
                <c:pt idx="9674">
                  <c:v>16</c:v>
                </c:pt>
                <c:pt idx="9675">
                  <c:v>16</c:v>
                </c:pt>
                <c:pt idx="9676">
                  <c:v>15</c:v>
                </c:pt>
                <c:pt idx="9677">
                  <c:v>16</c:v>
                </c:pt>
                <c:pt idx="9678">
                  <c:v>15</c:v>
                </c:pt>
                <c:pt idx="9679">
                  <c:v>16</c:v>
                </c:pt>
                <c:pt idx="9680">
                  <c:v>15</c:v>
                </c:pt>
                <c:pt idx="9681">
                  <c:v>16</c:v>
                </c:pt>
                <c:pt idx="9682">
                  <c:v>15</c:v>
                </c:pt>
                <c:pt idx="9683">
                  <c:v>16</c:v>
                </c:pt>
                <c:pt idx="9684">
                  <c:v>15</c:v>
                </c:pt>
                <c:pt idx="9685">
                  <c:v>16</c:v>
                </c:pt>
                <c:pt idx="9686">
                  <c:v>15</c:v>
                </c:pt>
                <c:pt idx="9687">
                  <c:v>16</c:v>
                </c:pt>
                <c:pt idx="9688">
                  <c:v>15</c:v>
                </c:pt>
                <c:pt idx="9689">
                  <c:v>15</c:v>
                </c:pt>
                <c:pt idx="9690">
                  <c:v>15</c:v>
                </c:pt>
                <c:pt idx="9691">
                  <c:v>16</c:v>
                </c:pt>
                <c:pt idx="9692">
                  <c:v>15</c:v>
                </c:pt>
                <c:pt idx="9693">
                  <c:v>16</c:v>
                </c:pt>
                <c:pt idx="9694">
                  <c:v>15</c:v>
                </c:pt>
                <c:pt idx="9695">
                  <c:v>16</c:v>
                </c:pt>
                <c:pt idx="9696">
                  <c:v>15</c:v>
                </c:pt>
                <c:pt idx="9697">
                  <c:v>15</c:v>
                </c:pt>
                <c:pt idx="9698">
                  <c:v>15</c:v>
                </c:pt>
                <c:pt idx="9699">
                  <c:v>16</c:v>
                </c:pt>
                <c:pt idx="9700">
                  <c:v>15</c:v>
                </c:pt>
                <c:pt idx="9701">
                  <c:v>15</c:v>
                </c:pt>
                <c:pt idx="9702">
                  <c:v>15</c:v>
                </c:pt>
                <c:pt idx="9703">
                  <c:v>15</c:v>
                </c:pt>
                <c:pt idx="9704">
                  <c:v>15</c:v>
                </c:pt>
                <c:pt idx="9705">
                  <c:v>15</c:v>
                </c:pt>
                <c:pt idx="9706">
                  <c:v>15</c:v>
                </c:pt>
                <c:pt idx="9707">
                  <c:v>15</c:v>
                </c:pt>
                <c:pt idx="9708">
                  <c:v>15</c:v>
                </c:pt>
                <c:pt idx="9709">
                  <c:v>15</c:v>
                </c:pt>
                <c:pt idx="9710">
                  <c:v>15</c:v>
                </c:pt>
                <c:pt idx="9711">
                  <c:v>15</c:v>
                </c:pt>
                <c:pt idx="9712">
                  <c:v>15</c:v>
                </c:pt>
                <c:pt idx="9713">
                  <c:v>15</c:v>
                </c:pt>
                <c:pt idx="9714">
                  <c:v>15</c:v>
                </c:pt>
                <c:pt idx="9715">
                  <c:v>15</c:v>
                </c:pt>
                <c:pt idx="9716">
                  <c:v>15</c:v>
                </c:pt>
                <c:pt idx="9717">
                  <c:v>15</c:v>
                </c:pt>
                <c:pt idx="9718">
                  <c:v>15</c:v>
                </c:pt>
                <c:pt idx="9719">
                  <c:v>15</c:v>
                </c:pt>
                <c:pt idx="9720">
                  <c:v>15</c:v>
                </c:pt>
                <c:pt idx="9721">
                  <c:v>15</c:v>
                </c:pt>
                <c:pt idx="9722">
                  <c:v>15</c:v>
                </c:pt>
                <c:pt idx="9723">
                  <c:v>15</c:v>
                </c:pt>
                <c:pt idx="9724">
                  <c:v>15</c:v>
                </c:pt>
                <c:pt idx="9725">
                  <c:v>15</c:v>
                </c:pt>
                <c:pt idx="9726">
                  <c:v>15</c:v>
                </c:pt>
                <c:pt idx="9727">
                  <c:v>15</c:v>
                </c:pt>
                <c:pt idx="9728">
                  <c:v>15</c:v>
                </c:pt>
                <c:pt idx="9729">
                  <c:v>15</c:v>
                </c:pt>
                <c:pt idx="9730">
                  <c:v>15</c:v>
                </c:pt>
                <c:pt idx="9731">
                  <c:v>15</c:v>
                </c:pt>
                <c:pt idx="9732">
                  <c:v>15</c:v>
                </c:pt>
                <c:pt idx="9733">
                  <c:v>15</c:v>
                </c:pt>
                <c:pt idx="9734">
                  <c:v>15</c:v>
                </c:pt>
                <c:pt idx="9735">
                  <c:v>15</c:v>
                </c:pt>
                <c:pt idx="9736">
                  <c:v>15</c:v>
                </c:pt>
                <c:pt idx="9737">
                  <c:v>15</c:v>
                </c:pt>
                <c:pt idx="9738">
                  <c:v>15</c:v>
                </c:pt>
                <c:pt idx="9739">
                  <c:v>15</c:v>
                </c:pt>
                <c:pt idx="9740">
                  <c:v>15</c:v>
                </c:pt>
                <c:pt idx="9741">
                  <c:v>15</c:v>
                </c:pt>
                <c:pt idx="9742">
                  <c:v>15</c:v>
                </c:pt>
                <c:pt idx="9743">
                  <c:v>15</c:v>
                </c:pt>
                <c:pt idx="9744">
                  <c:v>15</c:v>
                </c:pt>
                <c:pt idx="9745">
                  <c:v>15</c:v>
                </c:pt>
                <c:pt idx="9746">
                  <c:v>15</c:v>
                </c:pt>
                <c:pt idx="9747">
                  <c:v>15</c:v>
                </c:pt>
                <c:pt idx="9748">
                  <c:v>15</c:v>
                </c:pt>
                <c:pt idx="9749">
                  <c:v>15</c:v>
                </c:pt>
                <c:pt idx="9750">
                  <c:v>15</c:v>
                </c:pt>
                <c:pt idx="9751">
                  <c:v>15</c:v>
                </c:pt>
                <c:pt idx="9752">
                  <c:v>15</c:v>
                </c:pt>
                <c:pt idx="9753">
                  <c:v>15</c:v>
                </c:pt>
                <c:pt idx="9754">
                  <c:v>15</c:v>
                </c:pt>
                <c:pt idx="9755">
                  <c:v>15</c:v>
                </c:pt>
                <c:pt idx="9756">
                  <c:v>15</c:v>
                </c:pt>
                <c:pt idx="9757">
                  <c:v>15</c:v>
                </c:pt>
                <c:pt idx="9758">
                  <c:v>15</c:v>
                </c:pt>
                <c:pt idx="9759">
                  <c:v>15</c:v>
                </c:pt>
                <c:pt idx="9760">
                  <c:v>15</c:v>
                </c:pt>
                <c:pt idx="9761">
                  <c:v>15</c:v>
                </c:pt>
                <c:pt idx="9762">
                  <c:v>15</c:v>
                </c:pt>
                <c:pt idx="9763">
                  <c:v>15</c:v>
                </c:pt>
                <c:pt idx="9764">
                  <c:v>15</c:v>
                </c:pt>
                <c:pt idx="9765">
                  <c:v>15</c:v>
                </c:pt>
                <c:pt idx="9766">
                  <c:v>15</c:v>
                </c:pt>
                <c:pt idx="9767">
                  <c:v>15</c:v>
                </c:pt>
                <c:pt idx="9768">
                  <c:v>15</c:v>
                </c:pt>
                <c:pt idx="9769">
                  <c:v>15</c:v>
                </c:pt>
                <c:pt idx="9770">
                  <c:v>15</c:v>
                </c:pt>
                <c:pt idx="9771">
                  <c:v>15</c:v>
                </c:pt>
                <c:pt idx="9772">
                  <c:v>15</c:v>
                </c:pt>
                <c:pt idx="9773">
                  <c:v>15</c:v>
                </c:pt>
                <c:pt idx="9774">
                  <c:v>15</c:v>
                </c:pt>
                <c:pt idx="9775">
                  <c:v>15</c:v>
                </c:pt>
                <c:pt idx="9776">
                  <c:v>15</c:v>
                </c:pt>
                <c:pt idx="9777">
                  <c:v>15</c:v>
                </c:pt>
                <c:pt idx="9778">
                  <c:v>15</c:v>
                </c:pt>
                <c:pt idx="9779">
                  <c:v>15</c:v>
                </c:pt>
                <c:pt idx="9780">
                  <c:v>15</c:v>
                </c:pt>
                <c:pt idx="9781">
                  <c:v>15</c:v>
                </c:pt>
                <c:pt idx="9782">
                  <c:v>15</c:v>
                </c:pt>
                <c:pt idx="9783">
                  <c:v>15</c:v>
                </c:pt>
                <c:pt idx="9784">
                  <c:v>15</c:v>
                </c:pt>
                <c:pt idx="9785">
                  <c:v>15</c:v>
                </c:pt>
                <c:pt idx="9786">
                  <c:v>15</c:v>
                </c:pt>
                <c:pt idx="9787">
                  <c:v>15</c:v>
                </c:pt>
                <c:pt idx="9788">
                  <c:v>15</c:v>
                </c:pt>
                <c:pt idx="9789">
                  <c:v>15</c:v>
                </c:pt>
                <c:pt idx="9790">
                  <c:v>15</c:v>
                </c:pt>
                <c:pt idx="9791">
                  <c:v>15</c:v>
                </c:pt>
                <c:pt idx="9792">
                  <c:v>15</c:v>
                </c:pt>
                <c:pt idx="9793">
                  <c:v>15</c:v>
                </c:pt>
                <c:pt idx="9794">
                  <c:v>15</c:v>
                </c:pt>
                <c:pt idx="9795">
                  <c:v>15</c:v>
                </c:pt>
                <c:pt idx="9796">
                  <c:v>15</c:v>
                </c:pt>
                <c:pt idx="9797">
                  <c:v>15</c:v>
                </c:pt>
                <c:pt idx="9798">
                  <c:v>15</c:v>
                </c:pt>
                <c:pt idx="9799">
                  <c:v>14</c:v>
                </c:pt>
                <c:pt idx="9800">
                  <c:v>15</c:v>
                </c:pt>
                <c:pt idx="9801">
                  <c:v>15</c:v>
                </c:pt>
                <c:pt idx="9802">
                  <c:v>15</c:v>
                </c:pt>
                <c:pt idx="9803">
                  <c:v>15</c:v>
                </c:pt>
                <c:pt idx="9804">
                  <c:v>15</c:v>
                </c:pt>
                <c:pt idx="9805">
                  <c:v>15</c:v>
                </c:pt>
                <c:pt idx="9806">
                  <c:v>15</c:v>
                </c:pt>
                <c:pt idx="9807">
                  <c:v>15</c:v>
                </c:pt>
                <c:pt idx="9808">
                  <c:v>15</c:v>
                </c:pt>
                <c:pt idx="9809">
                  <c:v>15</c:v>
                </c:pt>
                <c:pt idx="9810">
                  <c:v>15</c:v>
                </c:pt>
                <c:pt idx="9811">
                  <c:v>15</c:v>
                </c:pt>
                <c:pt idx="9812">
                  <c:v>15</c:v>
                </c:pt>
                <c:pt idx="9813">
                  <c:v>15</c:v>
                </c:pt>
                <c:pt idx="9814">
                  <c:v>15</c:v>
                </c:pt>
                <c:pt idx="9815">
                  <c:v>15</c:v>
                </c:pt>
                <c:pt idx="9816">
                  <c:v>15</c:v>
                </c:pt>
                <c:pt idx="9817">
                  <c:v>15</c:v>
                </c:pt>
                <c:pt idx="9818">
                  <c:v>15</c:v>
                </c:pt>
                <c:pt idx="9819">
                  <c:v>15</c:v>
                </c:pt>
                <c:pt idx="9820">
                  <c:v>15</c:v>
                </c:pt>
                <c:pt idx="9821">
                  <c:v>15</c:v>
                </c:pt>
                <c:pt idx="9822">
                  <c:v>15</c:v>
                </c:pt>
                <c:pt idx="9823">
                  <c:v>15</c:v>
                </c:pt>
                <c:pt idx="9824">
                  <c:v>15</c:v>
                </c:pt>
                <c:pt idx="9825">
                  <c:v>15</c:v>
                </c:pt>
                <c:pt idx="9826">
                  <c:v>15</c:v>
                </c:pt>
                <c:pt idx="9827">
                  <c:v>15</c:v>
                </c:pt>
                <c:pt idx="9828">
                  <c:v>15</c:v>
                </c:pt>
                <c:pt idx="9829">
                  <c:v>15</c:v>
                </c:pt>
                <c:pt idx="9830">
                  <c:v>15</c:v>
                </c:pt>
                <c:pt idx="9831">
                  <c:v>15</c:v>
                </c:pt>
                <c:pt idx="9832">
                  <c:v>15</c:v>
                </c:pt>
                <c:pt idx="9833">
                  <c:v>15</c:v>
                </c:pt>
                <c:pt idx="9834">
                  <c:v>15</c:v>
                </c:pt>
                <c:pt idx="9835">
                  <c:v>15</c:v>
                </c:pt>
                <c:pt idx="9836">
                  <c:v>15</c:v>
                </c:pt>
                <c:pt idx="9837">
                  <c:v>15</c:v>
                </c:pt>
                <c:pt idx="9838">
                  <c:v>15</c:v>
                </c:pt>
                <c:pt idx="9839">
                  <c:v>15</c:v>
                </c:pt>
                <c:pt idx="9840">
                  <c:v>15</c:v>
                </c:pt>
                <c:pt idx="9841">
                  <c:v>15</c:v>
                </c:pt>
                <c:pt idx="9842">
                  <c:v>15</c:v>
                </c:pt>
                <c:pt idx="9843">
                  <c:v>15</c:v>
                </c:pt>
                <c:pt idx="9844">
                  <c:v>15</c:v>
                </c:pt>
                <c:pt idx="9845">
                  <c:v>15</c:v>
                </c:pt>
                <c:pt idx="9846">
                  <c:v>15</c:v>
                </c:pt>
                <c:pt idx="9847">
                  <c:v>15</c:v>
                </c:pt>
                <c:pt idx="9848">
                  <c:v>15</c:v>
                </c:pt>
                <c:pt idx="9849">
                  <c:v>15</c:v>
                </c:pt>
                <c:pt idx="9850">
                  <c:v>15</c:v>
                </c:pt>
                <c:pt idx="9851">
                  <c:v>15</c:v>
                </c:pt>
                <c:pt idx="9852">
                  <c:v>15</c:v>
                </c:pt>
                <c:pt idx="9853">
                  <c:v>15</c:v>
                </c:pt>
                <c:pt idx="9854">
                  <c:v>15</c:v>
                </c:pt>
                <c:pt idx="9855">
                  <c:v>15</c:v>
                </c:pt>
                <c:pt idx="9856">
                  <c:v>15</c:v>
                </c:pt>
                <c:pt idx="9857">
                  <c:v>15</c:v>
                </c:pt>
                <c:pt idx="9858">
                  <c:v>15</c:v>
                </c:pt>
                <c:pt idx="9859">
                  <c:v>15</c:v>
                </c:pt>
                <c:pt idx="9860">
                  <c:v>15</c:v>
                </c:pt>
                <c:pt idx="9861">
                  <c:v>15</c:v>
                </c:pt>
                <c:pt idx="9862">
                  <c:v>15</c:v>
                </c:pt>
                <c:pt idx="9863">
                  <c:v>15</c:v>
                </c:pt>
                <c:pt idx="9864">
                  <c:v>15</c:v>
                </c:pt>
                <c:pt idx="9865">
                  <c:v>15</c:v>
                </c:pt>
                <c:pt idx="9866">
                  <c:v>14</c:v>
                </c:pt>
                <c:pt idx="9867">
                  <c:v>14</c:v>
                </c:pt>
                <c:pt idx="9868">
                  <c:v>15</c:v>
                </c:pt>
                <c:pt idx="9869">
                  <c:v>15</c:v>
                </c:pt>
                <c:pt idx="9870">
                  <c:v>15</c:v>
                </c:pt>
                <c:pt idx="9871">
                  <c:v>15</c:v>
                </c:pt>
                <c:pt idx="9872">
                  <c:v>15</c:v>
                </c:pt>
                <c:pt idx="9873">
                  <c:v>15</c:v>
                </c:pt>
                <c:pt idx="9874">
                  <c:v>15</c:v>
                </c:pt>
                <c:pt idx="9875">
                  <c:v>15</c:v>
                </c:pt>
                <c:pt idx="9876">
                  <c:v>15</c:v>
                </c:pt>
                <c:pt idx="9877">
                  <c:v>15</c:v>
                </c:pt>
                <c:pt idx="9878">
                  <c:v>15</c:v>
                </c:pt>
                <c:pt idx="9879">
                  <c:v>15</c:v>
                </c:pt>
                <c:pt idx="9880">
                  <c:v>15</c:v>
                </c:pt>
                <c:pt idx="9881">
                  <c:v>15</c:v>
                </c:pt>
                <c:pt idx="9882">
                  <c:v>15</c:v>
                </c:pt>
                <c:pt idx="9883">
                  <c:v>15</c:v>
                </c:pt>
                <c:pt idx="9884">
                  <c:v>15</c:v>
                </c:pt>
                <c:pt idx="9885">
                  <c:v>15</c:v>
                </c:pt>
                <c:pt idx="9886">
                  <c:v>15</c:v>
                </c:pt>
                <c:pt idx="9887">
                  <c:v>15</c:v>
                </c:pt>
                <c:pt idx="9888">
                  <c:v>15</c:v>
                </c:pt>
                <c:pt idx="9889">
                  <c:v>15</c:v>
                </c:pt>
                <c:pt idx="9890">
                  <c:v>15</c:v>
                </c:pt>
                <c:pt idx="9891">
                  <c:v>15</c:v>
                </c:pt>
                <c:pt idx="9892">
                  <c:v>15</c:v>
                </c:pt>
                <c:pt idx="9893">
                  <c:v>15</c:v>
                </c:pt>
                <c:pt idx="9894">
                  <c:v>15</c:v>
                </c:pt>
                <c:pt idx="9895">
                  <c:v>15</c:v>
                </c:pt>
                <c:pt idx="9896">
                  <c:v>14</c:v>
                </c:pt>
                <c:pt idx="9897">
                  <c:v>15</c:v>
                </c:pt>
                <c:pt idx="9898">
                  <c:v>15</c:v>
                </c:pt>
                <c:pt idx="9899">
                  <c:v>15</c:v>
                </c:pt>
                <c:pt idx="9900">
                  <c:v>15</c:v>
                </c:pt>
                <c:pt idx="9901">
                  <c:v>15</c:v>
                </c:pt>
                <c:pt idx="9902">
                  <c:v>15</c:v>
                </c:pt>
                <c:pt idx="9903">
                  <c:v>15</c:v>
                </c:pt>
                <c:pt idx="9904">
                  <c:v>15</c:v>
                </c:pt>
                <c:pt idx="9905">
                  <c:v>15</c:v>
                </c:pt>
                <c:pt idx="9906">
                  <c:v>15</c:v>
                </c:pt>
                <c:pt idx="9907">
                  <c:v>15</c:v>
                </c:pt>
                <c:pt idx="9908">
                  <c:v>15</c:v>
                </c:pt>
                <c:pt idx="9909">
                  <c:v>15</c:v>
                </c:pt>
                <c:pt idx="9910">
                  <c:v>15</c:v>
                </c:pt>
                <c:pt idx="9911">
                  <c:v>15</c:v>
                </c:pt>
                <c:pt idx="9912">
                  <c:v>15</c:v>
                </c:pt>
                <c:pt idx="9913">
                  <c:v>15</c:v>
                </c:pt>
                <c:pt idx="9914">
                  <c:v>15</c:v>
                </c:pt>
                <c:pt idx="9915">
                  <c:v>15</c:v>
                </c:pt>
                <c:pt idx="9916">
                  <c:v>15</c:v>
                </c:pt>
                <c:pt idx="9917">
                  <c:v>15</c:v>
                </c:pt>
                <c:pt idx="9918">
                  <c:v>15</c:v>
                </c:pt>
                <c:pt idx="9919">
                  <c:v>15</c:v>
                </c:pt>
                <c:pt idx="9920">
                  <c:v>15</c:v>
                </c:pt>
                <c:pt idx="9921">
                  <c:v>15</c:v>
                </c:pt>
                <c:pt idx="9922">
                  <c:v>15</c:v>
                </c:pt>
                <c:pt idx="9923">
                  <c:v>15</c:v>
                </c:pt>
                <c:pt idx="9924">
                  <c:v>15</c:v>
                </c:pt>
                <c:pt idx="9925">
                  <c:v>15</c:v>
                </c:pt>
                <c:pt idx="9926">
                  <c:v>15</c:v>
                </c:pt>
                <c:pt idx="9927">
                  <c:v>15</c:v>
                </c:pt>
                <c:pt idx="9928">
                  <c:v>15</c:v>
                </c:pt>
                <c:pt idx="9929">
                  <c:v>15</c:v>
                </c:pt>
                <c:pt idx="9930">
                  <c:v>15</c:v>
                </c:pt>
                <c:pt idx="9931">
                  <c:v>16</c:v>
                </c:pt>
                <c:pt idx="9932">
                  <c:v>15</c:v>
                </c:pt>
                <c:pt idx="9933">
                  <c:v>15</c:v>
                </c:pt>
                <c:pt idx="9934">
                  <c:v>15</c:v>
                </c:pt>
                <c:pt idx="9935">
                  <c:v>16</c:v>
                </c:pt>
                <c:pt idx="9936">
                  <c:v>16</c:v>
                </c:pt>
                <c:pt idx="9937">
                  <c:v>16</c:v>
                </c:pt>
                <c:pt idx="9938">
                  <c:v>16</c:v>
                </c:pt>
                <c:pt idx="9939">
                  <c:v>15</c:v>
                </c:pt>
                <c:pt idx="9940">
                  <c:v>16</c:v>
                </c:pt>
                <c:pt idx="9941">
                  <c:v>15</c:v>
                </c:pt>
                <c:pt idx="9942">
                  <c:v>15</c:v>
                </c:pt>
                <c:pt idx="9943">
                  <c:v>15</c:v>
                </c:pt>
                <c:pt idx="9944">
                  <c:v>15</c:v>
                </c:pt>
                <c:pt idx="9945">
                  <c:v>15</c:v>
                </c:pt>
                <c:pt idx="9946">
                  <c:v>15</c:v>
                </c:pt>
                <c:pt idx="9947">
                  <c:v>16</c:v>
                </c:pt>
                <c:pt idx="9948">
                  <c:v>16</c:v>
                </c:pt>
                <c:pt idx="9949">
                  <c:v>15</c:v>
                </c:pt>
                <c:pt idx="9950">
                  <c:v>16</c:v>
                </c:pt>
                <c:pt idx="9951">
                  <c:v>16</c:v>
                </c:pt>
                <c:pt idx="9952">
                  <c:v>16</c:v>
                </c:pt>
                <c:pt idx="9953">
                  <c:v>16</c:v>
                </c:pt>
                <c:pt idx="9954">
                  <c:v>15</c:v>
                </c:pt>
                <c:pt idx="9955">
                  <c:v>15</c:v>
                </c:pt>
                <c:pt idx="9956">
                  <c:v>16</c:v>
                </c:pt>
                <c:pt idx="9957">
                  <c:v>16</c:v>
                </c:pt>
                <c:pt idx="9958">
                  <c:v>16</c:v>
                </c:pt>
                <c:pt idx="9959">
                  <c:v>15</c:v>
                </c:pt>
                <c:pt idx="9960">
                  <c:v>15</c:v>
                </c:pt>
                <c:pt idx="9961">
                  <c:v>15</c:v>
                </c:pt>
                <c:pt idx="9962">
                  <c:v>15</c:v>
                </c:pt>
                <c:pt idx="9963">
                  <c:v>15</c:v>
                </c:pt>
                <c:pt idx="9964">
                  <c:v>15</c:v>
                </c:pt>
                <c:pt idx="9965">
                  <c:v>15</c:v>
                </c:pt>
                <c:pt idx="9966">
                  <c:v>15</c:v>
                </c:pt>
                <c:pt idx="9967">
                  <c:v>15</c:v>
                </c:pt>
                <c:pt idx="9968">
                  <c:v>15</c:v>
                </c:pt>
                <c:pt idx="9969">
                  <c:v>15</c:v>
                </c:pt>
                <c:pt idx="9970">
                  <c:v>15</c:v>
                </c:pt>
                <c:pt idx="9971">
                  <c:v>15</c:v>
                </c:pt>
                <c:pt idx="9972">
                  <c:v>15</c:v>
                </c:pt>
                <c:pt idx="9973">
                  <c:v>15</c:v>
                </c:pt>
                <c:pt idx="9974">
                  <c:v>15</c:v>
                </c:pt>
                <c:pt idx="9975">
                  <c:v>15</c:v>
                </c:pt>
                <c:pt idx="9976">
                  <c:v>15</c:v>
                </c:pt>
                <c:pt idx="9977">
                  <c:v>15</c:v>
                </c:pt>
                <c:pt idx="9978">
                  <c:v>15</c:v>
                </c:pt>
                <c:pt idx="9979">
                  <c:v>15</c:v>
                </c:pt>
                <c:pt idx="9980">
                  <c:v>15</c:v>
                </c:pt>
                <c:pt idx="9981">
                  <c:v>15</c:v>
                </c:pt>
                <c:pt idx="9982">
                  <c:v>15</c:v>
                </c:pt>
                <c:pt idx="9983">
                  <c:v>15</c:v>
                </c:pt>
                <c:pt idx="9984">
                  <c:v>15</c:v>
                </c:pt>
                <c:pt idx="9985">
                  <c:v>15</c:v>
                </c:pt>
                <c:pt idx="9986">
                  <c:v>15</c:v>
                </c:pt>
                <c:pt idx="9987">
                  <c:v>15</c:v>
                </c:pt>
                <c:pt idx="9988">
                  <c:v>15</c:v>
                </c:pt>
                <c:pt idx="9989">
                  <c:v>15</c:v>
                </c:pt>
                <c:pt idx="9990">
                  <c:v>15</c:v>
                </c:pt>
                <c:pt idx="9991">
                  <c:v>15</c:v>
                </c:pt>
                <c:pt idx="9992">
                  <c:v>15</c:v>
                </c:pt>
                <c:pt idx="9993">
                  <c:v>15</c:v>
                </c:pt>
                <c:pt idx="9994">
                  <c:v>15</c:v>
                </c:pt>
                <c:pt idx="9995">
                  <c:v>15</c:v>
                </c:pt>
                <c:pt idx="9996">
                  <c:v>15</c:v>
                </c:pt>
                <c:pt idx="9997">
                  <c:v>15</c:v>
                </c:pt>
                <c:pt idx="9998">
                  <c:v>15</c:v>
                </c:pt>
                <c:pt idx="9999">
                  <c:v>15</c:v>
                </c:pt>
                <c:pt idx="10000">
                  <c:v>15</c:v>
                </c:pt>
                <c:pt idx="10001">
                  <c:v>15</c:v>
                </c:pt>
                <c:pt idx="10002">
                  <c:v>15</c:v>
                </c:pt>
                <c:pt idx="10003">
                  <c:v>15</c:v>
                </c:pt>
                <c:pt idx="10004">
                  <c:v>15</c:v>
                </c:pt>
                <c:pt idx="10005">
                  <c:v>15</c:v>
                </c:pt>
                <c:pt idx="10006">
                  <c:v>15</c:v>
                </c:pt>
                <c:pt idx="10007">
                  <c:v>15</c:v>
                </c:pt>
                <c:pt idx="10008">
                  <c:v>15</c:v>
                </c:pt>
                <c:pt idx="10009">
                  <c:v>15</c:v>
                </c:pt>
                <c:pt idx="10010">
                  <c:v>15</c:v>
                </c:pt>
                <c:pt idx="10011">
                  <c:v>15</c:v>
                </c:pt>
                <c:pt idx="10012">
                  <c:v>15</c:v>
                </c:pt>
                <c:pt idx="10013">
                  <c:v>15</c:v>
                </c:pt>
                <c:pt idx="10014">
                  <c:v>15</c:v>
                </c:pt>
                <c:pt idx="10015">
                  <c:v>15</c:v>
                </c:pt>
                <c:pt idx="10016">
                  <c:v>14</c:v>
                </c:pt>
                <c:pt idx="10017">
                  <c:v>14</c:v>
                </c:pt>
                <c:pt idx="10018">
                  <c:v>15</c:v>
                </c:pt>
                <c:pt idx="10019">
                  <c:v>15</c:v>
                </c:pt>
                <c:pt idx="10020">
                  <c:v>15</c:v>
                </c:pt>
                <c:pt idx="10021">
                  <c:v>15</c:v>
                </c:pt>
                <c:pt idx="10022">
                  <c:v>15</c:v>
                </c:pt>
                <c:pt idx="10023">
                  <c:v>15</c:v>
                </c:pt>
                <c:pt idx="10024">
                  <c:v>15</c:v>
                </c:pt>
                <c:pt idx="10025">
                  <c:v>15</c:v>
                </c:pt>
                <c:pt idx="10026">
                  <c:v>14</c:v>
                </c:pt>
                <c:pt idx="10027">
                  <c:v>14</c:v>
                </c:pt>
                <c:pt idx="10028">
                  <c:v>14</c:v>
                </c:pt>
                <c:pt idx="10029">
                  <c:v>14</c:v>
                </c:pt>
                <c:pt idx="10030">
                  <c:v>15</c:v>
                </c:pt>
                <c:pt idx="10031">
                  <c:v>14</c:v>
                </c:pt>
                <c:pt idx="10032">
                  <c:v>15</c:v>
                </c:pt>
                <c:pt idx="10033">
                  <c:v>14</c:v>
                </c:pt>
                <c:pt idx="10034">
                  <c:v>14</c:v>
                </c:pt>
                <c:pt idx="10035">
                  <c:v>14</c:v>
                </c:pt>
                <c:pt idx="10036">
                  <c:v>14</c:v>
                </c:pt>
                <c:pt idx="10037">
                  <c:v>14</c:v>
                </c:pt>
                <c:pt idx="10038">
                  <c:v>14</c:v>
                </c:pt>
                <c:pt idx="10039">
                  <c:v>14</c:v>
                </c:pt>
                <c:pt idx="10040">
                  <c:v>15</c:v>
                </c:pt>
                <c:pt idx="10041">
                  <c:v>15</c:v>
                </c:pt>
                <c:pt idx="10042">
                  <c:v>15</c:v>
                </c:pt>
                <c:pt idx="10043">
                  <c:v>14</c:v>
                </c:pt>
                <c:pt idx="10044">
                  <c:v>15</c:v>
                </c:pt>
                <c:pt idx="10045">
                  <c:v>15</c:v>
                </c:pt>
                <c:pt idx="10046">
                  <c:v>15</c:v>
                </c:pt>
                <c:pt idx="10047">
                  <c:v>15</c:v>
                </c:pt>
                <c:pt idx="10048">
                  <c:v>15</c:v>
                </c:pt>
                <c:pt idx="10049">
                  <c:v>15</c:v>
                </c:pt>
                <c:pt idx="10050">
                  <c:v>15</c:v>
                </c:pt>
                <c:pt idx="10051">
                  <c:v>15</c:v>
                </c:pt>
                <c:pt idx="10052">
                  <c:v>15</c:v>
                </c:pt>
                <c:pt idx="10053">
                  <c:v>15</c:v>
                </c:pt>
                <c:pt idx="10054">
                  <c:v>15</c:v>
                </c:pt>
                <c:pt idx="10055">
                  <c:v>15</c:v>
                </c:pt>
                <c:pt idx="10056">
                  <c:v>15</c:v>
                </c:pt>
                <c:pt idx="10057">
                  <c:v>15</c:v>
                </c:pt>
                <c:pt idx="10058">
                  <c:v>15</c:v>
                </c:pt>
                <c:pt idx="10059">
                  <c:v>14</c:v>
                </c:pt>
                <c:pt idx="10060">
                  <c:v>15</c:v>
                </c:pt>
                <c:pt idx="10061">
                  <c:v>15</c:v>
                </c:pt>
                <c:pt idx="10062">
                  <c:v>15</c:v>
                </c:pt>
                <c:pt idx="10063">
                  <c:v>16</c:v>
                </c:pt>
                <c:pt idx="10064">
                  <c:v>14</c:v>
                </c:pt>
                <c:pt idx="10065">
                  <c:v>15</c:v>
                </c:pt>
                <c:pt idx="10066">
                  <c:v>16</c:v>
                </c:pt>
                <c:pt idx="10067">
                  <c:v>16</c:v>
                </c:pt>
                <c:pt idx="10068">
                  <c:v>16</c:v>
                </c:pt>
                <c:pt idx="10069">
                  <c:v>16</c:v>
                </c:pt>
                <c:pt idx="10070">
                  <c:v>16</c:v>
                </c:pt>
                <c:pt idx="10071">
                  <c:v>16</c:v>
                </c:pt>
                <c:pt idx="10072">
                  <c:v>16</c:v>
                </c:pt>
                <c:pt idx="10073">
                  <c:v>16</c:v>
                </c:pt>
                <c:pt idx="10074">
                  <c:v>16</c:v>
                </c:pt>
                <c:pt idx="10075">
                  <c:v>16</c:v>
                </c:pt>
                <c:pt idx="10076">
                  <c:v>16</c:v>
                </c:pt>
                <c:pt idx="10077">
                  <c:v>15</c:v>
                </c:pt>
                <c:pt idx="10078">
                  <c:v>15</c:v>
                </c:pt>
                <c:pt idx="10079">
                  <c:v>15</c:v>
                </c:pt>
                <c:pt idx="10080">
                  <c:v>15</c:v>
                </c:pt>
                <c:pt idx="10081">
                  <c:v>15</c:v>
                </c:pt>
                <c:pt idx="10082">
                  <c:v>16</c:v>
                </c:pt>
                <c:pt idx="10083">
                  <c:v>16</c:v>
                </c:pt>
                <c:pt idx="10084">
                  <c:v>16</c:v>
                </c:pt>
                <c:pt idx="10085">
                  <c:v>16</c:v>
                </c:pt>
                <c:pt idx="10086">
                  <c:v>15</c:v>
                </c:pt>
                <c:pt idx="10087">
                  <c:v>15</c:v>
                </c:pt>
                <c:pt idx="10088">
                  <c:v>14</c:v>
                </c:pt>
                <c:pt idx="10089">
                  <c:v>14</c:v>
                </c:pt>
                <c:pt idx="10090">
                  <c:v>16</c:v>
                </c:pt>
                <c:pt idx="10091">
                  <c:v>16</c:v>
                </c:pt>
                <c:pt idx="10092">
                  <c:v>16</c:v>
                </c:pt>
                <c:pt idx="10093">
                  <c:v>16</c:v>
                </c:pt>
                <c:pt idx="10094">
                  <c:v>16</c:v>
                </c:pt>
                <c:pt idx="10095">
                  <c:v>16</c:v>
                </c:pt>
                <c:pt idx="10096">
                  <c:v>16</c:v>
                </c:pt>
                <c:pt idx="10097">
                  <c:v>16</c:v>
                </c:pt>
                <c:pt idx="10098">
                  <c:v>16</c:v>
                </c:pt>
                <c:pt idx="10099">
                  <c:v>15</c:v>
                </c:pt>
                <c:pt idx="10100">
                  <c:v>15</c:v>
                </c:pt>
                <c:pt idx="10101">
                  <c:v>15</c:v>
                </c:pt>
                <c:pt idx="10102">
                  <c:v>15</c:v>
                </c:pt>
                <c:pt idx="10103">
                  <c:v>15</c:v>
                </c:pt>
                <c:pt idx="10104">
                  <c:v>15</c:v>
                </c:pt>
                <c:pt idx="10105">
                  <c:v>15</c:v>
                </c:pt>
                <c:pt idx="10106">
                  <c:v>15</c:v>
                </c:pt>
                <c:pt idx="10107">
                  <c:v>15</c:v>
                </c:pt>
                <c:pt idx="10108">
                  <c:v>15</c:v>
                </c:pt>
                <c:pt idx="10109">
                  <c:v>15</c:v>
                </c:pt>
                <c:pt idx="10110">
                  <c:v>15</c:v>
                </c:pt>
                <c:pt idx="10111">
                  <c:v>15</c:v>
                </c:pt>
                <c:pt idx="10112">
                  <c:v>15</c:v>
                </c:pt>
                <c:pt idx="10113">
                  <c:v>15</c:v>
                </c:pt>
                <c:pt idx="10114">
                  <c:v>15</c:v>
                </c:pt>
                <c:pt idx="10115">
                  <c:v>15</c:v>
                </c:pt>
                <c:pt idx="10116">
                  <c:v>15</c:v>
                </c:pt>
                <c:pt idx="10117">
                  <c:v>15</c:v>
                </c:pt>
                <c:pt idx="10118">
                  <c:v>15</c:v>
                </c:pt>
                <c:pt idx="10119">
                  <c:v>15</c:v>
                </c:pt>
                <c:pt idx="10120">
                  <c:v>15</c:v>
                </c:pt>
                <c:pt idx="10121">
                  <c:v>15</c:v>
                </c:pt>
                <c:pt idx="10122">
                  <c:v>15</c:v>
                </c:pt>
                <c:pt idx="10123">
                  <c:v>15</c:v>
                </c:pt>
                <c:pt idx="10124">
                  <c:v>15</c:v>
                </c:pt>
                <c:pt idx="10125">
                  <c:v>14</c:v>
                </c:pt>
                <c:pt idx="10126">
                  <c:v>15</c:v>
                </c:pt>
                <c:pt idx="10127">
                  <c:v>16</c:v>
                </c:pt>
                <c:pt idx="10128">
                  <c:v>16</c:v>
                </c:pt>
                <c:pt idx="10129">
                  <c:v>16</c:v>
                </c:pt>
                <c:pt idx="10130">
                  <c:v>16</c:v>
                </c:pt>
                <c:pt idx="10131">
                  <c:v>16</c:v>
                </c:pt>
                <c:pt idx="10132">
                  <c:v>15</c:v>
                </c:pt>
                <c:pt idx="10133">
                  <c:v>15</c:v>
                </c:pt>
                <c:pt idx="10134">
                  <c:v>16</c:v>
                </c:pt>
                <c:pt idx="10135">
                  <c:v>16</c:v>
                </c:pt>
                <c:pt idx="10136">
                  <c:v>16</c:v>
                </c:pt>
                <c:pt idx="10137">
                  <c:v>16</c:v>
                </c:pt>
                <c:pt idx="10138">
                  <c:v>16</c:v>
                </c:pt>
                <c:pt idx="10139">
                  <c:v>16</c:v>
                </c:pt>
                <c:pt idx="10140">
                  <c:v>16</c:v>
                </c:pt>
                <c:pt idx="10141">
                  <c:v>16</c:v>
                </c:pt>
                <c:pt idx="10142">
                  <c:v>16</c:v>
                </c:pt>
                <c:pt idx="10143">
                  <c:v>16</c:v>
                </c:pt>
                <c:pt idx="10144">
                  <c:v>15</c:v>
                </c:pt>
                <c:pt idx="10145">
                  <c:v>15</c:v>
                </c:pt>
                <c:pt idx="10146">
                  <c:v>15</c:v>
                </c:pt>
                <c:pt idx="10147">
                  <c:v>15</c:v>
                </c:pt>
                <c:pt idx="10148">
                  <c:v>16</c:v>
                </c:pt>
                <c:pt idx="10149">
                  <c:v>16</c:v>
                </c:pt>
                <c:pt idx="10150">
                  <c:v>16</c:v>
                </c:pt>
                <c:pt idx="10151">
                  <c:v>16</c:v>
                </c:pt>
                <c:pt idx="10152">
                  <c:v>16</c:v>
                </c:pt>
                <c:pt idx="10153">
                  <c:v>16</c:v>
                </c:pt>
                <c:pt idx="10154">
                  <c:v>15</c:v>
                </c:pt>
                <c:pt idx="10155">
                  <c:v>15</c:v>
                </c:pt>
                <c:pt idx="10156">
                  <c:v>16</c:v>
                </c:pt>
                <c:pt idx="10157">
                  <c:v>18</c:v>
                </c:pt>
                <c:pt idx="10158">
                  <c:v>19</c:v>
                </c:pt>
                <c:pt idx="10159">
                  <c:v>18</c:v>
                </c:pt>
                <c:pt idx="10160">
                  <c:v>16</c:v>
                </c:pt>
                <c:pt idx="10161">
                  <c:v>16</c:v>
                </c:pt>
                <c:pt idx="10162">
                  <c:v>16</c:v>
                </c:pt>
                <c:pt idx="10163">
                  <c:v>16</c:v>
                </c:pt>
                <c:pt idx="10164">
                  <c:v>15</c:v>
                </c:pt>
                <c:pt idx="10165">
                  <c:v>15</c:v>
                </c:pt>
                <c:pt idx="10166">
                  <c:v>14</c:v>
                </c:pt>
                <c:pt idx="10167">
                  <c:v>14</c:v>
                </c:pt>
                <c:pt idx="10168">
                  <c:v>15</c:v>
                </c:pt>
                <c:pt idx="10169">
                  <c:v>15</c:v>
                </c:pt>
                <c:pt idx="10170">
                  <c:v>14</c:v>
                </c:pt>
                <c:pt idx="10171">
                  <c:v>14</c:v>
                </c:pt>
                <c:pt idx="10172">
                  <c:v>15</c:v>
                </c:pt>
                <c:pt idx="10173">
                  <c:v>15</c:v>
                </c:pt>
                <c:pt idx="10174">
                  <c:v>14</c:v>
                </c:pt>
                <c:pt idx="10175">
                  <c:v>15</c:v>
                </c:pt>
                <c:pt idx="10176">
                  <c:v>15</c:v>
                </c:pt>
                <c:pt idx="10177">
                  <c:v>15</c:v>
                </c:pt>
                <c:pt idx="10178">
                  <c:v>15</c:v>
                </c:pt>
                <c:pt idx="10179">
                  <c:v>14</c:v>
                </c:pt>
                <c:pt idx="10180">
                  <c:v>15</c:v>
                </c:pt>
                <c:pt idx="10181">
                  <c:v>14</c:v>
                </c:pt>
                <c:pt idx="10182">
                  <c:v>14</c:v>
                </c:pt>
                <c:pt idx="10183">
                  <c:v>15</c:v>
                </c:pt>
                <c:pt idx="10184">
                  <c:v>14</c:v>
                </c:pt>
                <c:pt idx="10185">
                  <c:v>14</c:v>
                </c:pt>
                <c:pt idx="10186">
                  <c:v>15</c:v>
                </c:pt>
                <c:pt idx="10187">
                  <c:v>15</c:v>
                </c:pt>
                <c:pt idx="10188">
                  <c:v>15</c:v>
                </c:pt>
                <c:pt idx="10189">
                  <c:v>15</c:v>
                </c:pt>
                <c:pt idx="10190">
                  <c:v>15</c:v>
                </c:pt>
                <c:pt idx="10191">
                  <c:v>15</c:v>
                </c:pt>
                <c:pt idx="10192">
                  <c:v>15</c:v>
                </c:pt>
                <c:pt idx="10193">
                  <c:v>15</c:v>
                </c:pt>
                <c:pt idx="10194">
                  <c:v>15</c:v>
                </c:pt>
                <c:pt idx="10195">
                  <c:v>15</c:v>
                </c:pt>
                <c:pt idx="10196">
                  <c:v>15</c:v>
                </c:pt>
                <c:pt idx="10197">
                  <c:v>15</c:v>
                </c:pt>
                <c:pt idx="10198">
                  <c:v>15</c:v>
                </c:pt>
                <c:pt idx="10199">
                  <c:v>15</c:v>
                </c:pt>
                <c:pt idx="10200">
                  <c:v>15</c:v>
                </c:pt>
                <c:pt idx="10201">
                  <c:v>15</c:v>
                </c:pt>
                <c:pt idx="10202">
                  <c:v>15</c:v>
                </c:pt>
                <c:pt idx="10203">
                  <c:v>15</c:v>
                </c:pt>
                <c:pt idx="10204">
                  <c:v>15</c:v>
                </c:pt>
                <c:pt idx="10205">
                  <c:v>15</c:v>
                </c:pt>
                <c:pt idx="10206">
                  <c:v>15</c:v>
                </c:pt>
                <c:pt idx="10207">
                  <c:v>15</c:v>
                </c:pt>
                <c:pt idx="10208">
                  <c:v>15</c:v>
                </c:pt>
                <c:pt idx="10209">
                  <c:v>15</c:v>
                </c:pt>
                <c:pt idx="10210">
                  <c:v>15</c:v>
                </c:pt>
                <c:pt idx="10211">
                  <c:v>15</c:v>
                </c:pt>
                <c:pt idx="10212">
                  <c:v>15</c:v>
                </c:pt>
                <c:pt idx="10213">
                  <c:v>15</c:v>
                </c:pt>
                <c:pt idx="10214">
                  <c:v>15</c:v>
                </c:pt>
                <c:pt idx="10215">
                  <c:v>15</c:v>
                </c:pt>
                <c:pt idx="10216">
                  <c:v>15</c:v>
                </c:pt>
                <c:pt idx="10217">
                  <c:v>15</c:v>
                </c:pt>
                <c:pt idx="10218">
                  <c:v>15</c:v>
                </c:pt>
                <c:pt idx="10219">
                  <c:v>15</c:v>
                </c:pt>
                <c:pt idx="10220">
                  <c:v>15</c:v>
                </c:pt>
                <c:pt idx="10221">
                  <c:v>15</c:v>
                </c:pt>
                <c:pt idx="10222">
                  <c:v>15</c:v>
                </c:pt>
                <c:pt idx="10223">
                  <c:v>15</c:v>
                </c:pt>
                <c:pt idx="10224">
                  <c:v>15</c:v>
                </c:pt>
                <c:pt idx="10225">
                  <c:v>15</c:v>
                </c:pt>
                <c:pt idx="10226">
                  <c:v>15</c:v>
                </c:pt>
                <c:pt idx="10227">
                  <c:v>15</c:v>
                </c:pt>
                <c:pt idx="10228">
                  <c:v>15</c:v>
                </c:pt>
                <c:pt idx="10229">
                  <c:v>15</c:v>
                </c:pt>
                <c:pt idx="10230">
                  <c:v>15</c:v>
                </c:pt>
                <c:pt idx="10231">
                  <c:v>15</c:v>
                </c:pt>
                <c:pt idx="10232">
                  <c:v>15</c:v>
                </c:pt>
                <c:pt idx="10233">
                  <c:v>15</c:v>
                </c:pt>
                <c:pt idx="10234">
                  <c:v>15</c:v>
                </c:pt>
                <c:pt idx="10235">
                  <c:v>15</c:v>
                </c:pt>
                <c:pt idx="10236">
                  <c:v>15</c:v>
                </c:pt>
                <c:pt idx="10237">
                  <c:v>15</c:v>
                </c:pt>
                <c:pt idx="10238">
                  <c:v>15</c:v>
                </c:pt>
                <c:pt idx="10239">
                  <c:v>16</c:v>
                </c:pt>
                <c:pt idx="10240">
                  <c:v>16</c:v>
                </c:pt>
                <c:pt idx="10241">
                  <c:v>16</c:v>
                </c:pt>
                <c:pt idx="10242">
                  <c:v>15</c:v>
                </c:pt>
                <c:pt idx="10243">
                  <c:v>15</c:v>
                </c:pt>
                <c:pt idx="10244">
                  <c:v>16</c:v>
                </c:pt>
                <c:pt idx="10245">
                  <c:v>16</c:v>
                </c:pt>
                <c:pt idx="10246">
                  <c:v>16</c:v>
                </c:pt>
                <c:pt idx="10247">
                  <c:v>16</c:v>
                </c:pt>
                <c:pt idx="10248">
                  <c:v>16</c:v>
                </c:pt>
                <c:pt idx="10249">
                  <c:v>16</c:v>
                </c:pt>
                <c:pt idx="10250">
                  <c:v>16</c:v>
                </c:pt>
                <c:pt idx="10251">
                  <c:v>16</c:v>
                </c:pt>
                <c:pt idx="10252">
                  <c:v>16</c:v>
                </c:pt>
                <c:pt idx="10253">
                  <c:v>16</c:v>
                </c:pt>
                <c:pt idx="10254">
                  <c:v>16</c:v>
                </c:pt>
                <c:pt idx="10255">
                  <c:v>15</c:v>
                </c:pt>
                <c:pt idx="10256">
                  <c:v>15</c:v>
                </c:pt>
                <c:pt idx="10257">
                  <c:v>15</c:v>
                </c:pt>
                <c:pt idx="10258">
                  <c:v>15</c:v>
                </c:pt>
                <c:pt idx="10259">
                  <c:v>15</c:v>
                </c:pt>
                <c:pt idx="10260">
                  <c:v>15</c:v>
                </c:pt>
                <c:pt idx="10261">
                  <c:v>15</c:v>
                </c:pt>
                <c:pt idx="10262">
                  <c:v>15</c:v>
                </c:pt>
                <c:pt idx="10263">
                  <c:v>15</c:v>
                </c:pt>
                <c:pt idx="10264">
                  <c:v>15</c:v>
                </c:pt>
                <c:pt idx="10265">
                  <c:v>15</c:v>
                </c:pt>
                <c:pt idx="10266">
                  <c:v>15</c:v>
                </c:pt>
                <c:pt idx="10267">
                  <c:v>15</c:v>
                </c:pt>
                <c:pt idx="10268">
                  <c:v>15</c:v>
                </c:pt>
                <c:pt idx="10269">
                  <c:v>15</c:v>
                </c:pt>
                <c:pt idx="10270">
                  <c:v>15</c:v>
                </c:pt>
                <c:pt idx="10271">
                  <c:v>15</c:v>
                </c:pt>
                <c:pt idx="10272">
                  <c:v>15</c:v>
                </c:pt>
                <c:pt idx="10273">
                  <c:v>15</c:v>
                </c:pt>
                <c:pt idx="10274">
                  <c:v>15</c:v>
                </c:pt>
                <c:pt idx="10275">
                  <c:v>15</c:v>
                </c:pt>
                <c:pt idx="10276">
                  <c:v>15</c:v>
                </c:pt>
                <c:pt idx="10277">
                  <c:v>15</c:v>
                </c:pt>
                <c:pt idx="10278">
                  <c:v>15</c:v>
                </c:pt>
                <c:pt idx="10279">
                  <c:v>15</c:v>
                </c:pt>
                <c:pt idx="10280">
                  <c:v>15</c:v>
                </c:pt>
                <c:pt idx="10281">
                  <c:v>14</c:v>
                </c:pt>
                <c:pt idx="10282">
                  <c:v>15</c:v>
                </c:pt>
                <c:pt idx="10283">
                  <c:v>15</c:v>
                </c:pt>
                <c:pt idx="10284">
                  <c:v>15</c:v>
                </c:pt>
                <c:pt idx="10285">
                  <c:v>16</c:v>
                </c:pt>
                <c:pt idx="10286">
                  <c:v>15</c:v>
                </c:pt>
                <c:pt idx="10287">
                  <c:v>15</c:v>
                </c:pt>
                <c:pt idx="10288">
                  <c:v>16</c:v>
                </c:pt>
                <c:pt idx="10289">
                  <c:v>16</c:v>
                </c:pt>
                <c:pt idx="10290">
                  <c:v>16</c:v>
                </c:pt>
                <c:pt idx="10291">
                  <c:v>16</c:v>
                </c:pt>
                <c:pt idx="10292">
                  <c:v>16</c:v>
                </c:pt>
                <c:pt idx="10293">
                  <c:v>18</c:v>
                </c:pt>
                <c:pt idx="10294">
                  <c:v>18</c:v>
                </c:pt>
                <c:pt idx="10295">
                  <c:v>18</c:v>
                </c:pt>
                <c:pt idx="10296">
                  <c:v>16</c:v>
                </c:pt>
                <c:pt idx="10297">
                  <c:v>16</c:v>
                </c:pt>
                <c:pt idx="10298">
                  <c:v>16</c:v>
                </c:pt>
                <c:pt idx="10299">
                  <c:v>16</c:v>
                </c:pt>
                <c:pt idx="10300">
                  <c:v>15</c:v>
                </c:pt>
                <c:pt idx="10301">
                  <c:v>15</c:v>
                </c:pt>
                <c:pt idx="10302">
                  <c:v>14</c:v>
                </c:pt>
                <c:pt idx="10303">
                  <c:v>15</c:v>
                </c:pt>
                <c:pt idx="10304">
                  <c:v>15</c:v>
                </c:pt>
                <c:pt idx="10305">
                  <c:v>15</c:v>
                </c:pt>
                <c:pt idx="10306">
                  <c:v>15</c:v>
                </c:pt>
                <c:pt idx="10307">
                  <c:v>15</c:v>
                </c:pt>
                <c:pt idx="10308">
                  <c:v>15</c:v>
                </c:pt>
                <c:pt idx="10309">
                  <c:v>15</c:v>
                </c:pt>
                <c:pt idx="10310">
                  <c:v>14</c:v>
                </c:pt>
                <c:pt idx="10311">
                  <c:v>14</c:v>
                </c:pt>
                <c:pt idx="10312">
                  <c:v>15</c:v>
                </c:pt>
                <c:pt idx="10313">
                  <c:v>15</c:v>
                </c:pt>
                <c:pt idx="10314">
                  <c:v>15</c:v>
                </c:pt>
                <c:pt idx="10315">
                  <c:v>15</c:v>
                </c:pt>
                <c:pt idx="10316">
                  <c:v>15</c:v>
                </c:pt>
                <c:pt idx="10317">
                  <c:v>15</c:v>
                </c:pt>
                <c:pt idx="10318">
                  <c:v>15</c:v>
                </c:pt>
                <c:pt idx="10319">
                  <c:v>15</c:v>
                </c:pt>
                <c:pt idx="10320">
                  <c:v>15</c:v>
                </c:pt>
                <c:pt idx="10321">
                  <c:v>15</c:v>
                </c:pt>
                <c:pt idx="10322">
                  <c:v>15</c:v>
                </c:pt>
                <c:pt idx="10323">
                  <c:v>14</c:v>
                </c:pt>
                <c:pt idx="10324">
                  <c:v>15</c:v>
                </c:pt>
                <c:pt idx="10325">
                  <c:v>15</c:v>
                </c:pt>
                <c:pt idx="10326">
                  <c:v>15</c:v>
                </c:pt>
                <c:pt idx="10327">
                  <c:v>15</c:v>
                </c:pt>
                <c:pt idx="10328">
                  <c:v>15</c:v>
                </c:pt>
                <c:pt idx="10329">
                  <c:v>15</c:v>
                </c:pt>
                <c:pt idx="10330">
                  <c:v>15</c:v>
                </c:pt>
                <c:pt idx="10331">
                  <c:v>15</c:v>
                </c:pt>
                <c:pt idx="10332">
                  <c:v>15</c:v>
                </c:pt>
                <c:pt idx="10333">
                  <c:v>15</c:v>
                </c:pt>
                <c:pt idx="10334">
                  <c:v>15</c:v>
                </c:pt>
                <c:pt idx="10335">
                  <c:v>16</c:v>
                </c:pt>
                <c:pt idx="10336">
                  <c:v>16</c:v>
                </c:pt>
                <c:pt idx="10337">
                  <c:v>16</c:v>
                </c:pt>
                <c:pt idx="10338">
                  <c:v>16</c:v>
                </c:pt>
                <c:pt idx="10339">
                  <c:v>16</c:v>
                </c:pt>
                <c:pt idx="10340">
                  <c:v>16</c:v>
                </c:pt>
                <c:pt idx="10341">
                  <c:v>16</c:v>
                </c:pt>
                <c:pt idx="10342">
                  <c:v>16</c:v>
                </c:pt>
                <c:pt idx="10343">
                  <c:v>16</c:v>
                </c:pt>
                <c:pt idx="10344">
                  <c:v>16</c:v>
                </c:pt>
                <c:pt idx="10345">
                  <c:v>16</c:v>
                </c:pt>
                <c:pt idx="10346">
                  <c:v>16</c:v>
                </c:pt>
                <c:pt idx="10347">
                  <c:v>16</c:v>
                </c:pt>
                <c:pt idx="10348">
                  <c:v>16</c:v>
                </c:pt>
                <c:pt idx="10349">
                  <c:v>16</c:v>
                </c:pt>
                <c:pt idx="10350">
                  <c:v>15</c:v>
                </c:pt>
                <c:pt idx="10351">
                  <c:v>15</c:v>
                </c:pt>
                <c:pt idx="10352">
                  <c:v>15</c:v>
                </c:pt>
                <c:pt idx="10353">
                  <c:v>15</c:v>
                </c:pt>
                <c:pt idx="10354">
                  <c:v>15</c:v>
                </c:pt>
                <c:pt idx="10355">
                  <c:v>15</c:v>
                </c:pt>
                <c:pt idx="10356">
                  <c:v>16</c:v>
                </c:pt>
                <c:pt idx="10357">
                  <c:v>16</c:v>
                </c:pt>
                <c:pt idx="10358">
                  <c:v>16</c:v>
                </c:pt>
                <c:pt idx="10359">
                  <c:v>16</c:v>
                </c:pt>
                <c:pt idx="10360">
                  <c:v>16</c:v>
                </c:pt>
                <c:pt idx="10361">
                  <c:v>16</c:v>
                </c:pt>
                <c:pt idx="10362">
                  <c:v>16</c:v>
                </c:pt>
                <c:pt idx="10363">
                  <c:v>16</c:v>
                </c:pt>
                <c:pt idx="10364">
                  <c:v>18</c:v>
                </c:pt>
                <c:pt idx="10365">
                  <c:v>16</c:v>
                </c:pt>
                <c:pt idx="10366">
                  <c:v>16</c:v>
                </c:pt>
                <c:pt idx="10367">
                  <c:v>16</c:v>
                </c:pt>
                <c:pt idx="10368">
                  <c:v>16</c:v>
                </c:pt>
                <c:pt idx="10369">
                  <c:v>16</c:v>
                </c:pt>
                <c:pt idx="10370">
                  <c:v>16</c:v>
                </c:pt>
                <c:pt idx="10371">
                  <c:v>15</c:v>
                </c:pt>
                <c:pt idx="10372">
                  <c:v>15</c:v>
                </c:pt>
                <c:pt idx="10373">
                  <c:v>15</c:v>
                </c:pt>
                <c:pt idx="10374">
                  <c:v>15</c:v>
                </c:pt>
                <c:pt idx="10375">
                  <c:v>15</c:v>
                </c:pt>
                <c:pt idx="10376">
                  <c:v>15</c:v>
                </c:pt>
                <c:pt idx="10377">
                  <c:v>15</c:v>
                </c:pt>
                <c:pt idx="10378">
                  <c:v>15</c:v>
                </c:pt>
                <c:pt idx="10379">
                  <c:v>15</c:v>
                </c:pt>
                <c:pt idx="10380">
                  <c:v>15</c:v>
                </c:pt>
                <c:pt idx="10381">
                  <c:v>15</c:v>
                </c:pt>
                <c:pt idx="10382">
                  <c:v>16</c:v>
                </c:pt>
                <c:pt idx="10383">
                  <c:v>15</c:v>
                </c:pt>
                <c:pt idx="10384">
                  <c:v>15</c:v>
                </c:pt>
                <c:pt idx="10385">
                  <c:v>15</c:v>
                </c:pt>
                <c:pt idx="10386">
                  <c:v>15</c:v>
                </c:pt>
                <c:pt idx="10387">
                  <c:v>15</c:v>
                </c:pt>
                <c:pt idx="10388">
                  <c:v>15</c:v>
                </c:pt>
                <c:pt idx="10389">
                  <c:v>15</c:v>
                </c:pt>
                <c:pt idx="10390">
                  <c:v>15</c:v>
                </c:pt>
                <c:pt idx="10391">
                  <c:v>15</c:v>
                </c:pt>
                <c:pt idx="10392">
                  <c:v>15</c:v>
                </c:pt>
                <c:pt idx="10393">
                  <c:v>15</c:v>
                </c:pt>
                <c:pt idx="10394">
                  <c:v>15</c:v>
                </c:pt>
                <c:pt idx="10395">
                  <c:v>15</c:v>
                </c:pt>
                <c:pt idx="10396">
                  <c:v>15</c:v>
                </c:pt>
                <c:pt idx="10397">
                  <c:v>15</c:v>
                </c:pt>
                <c:pt idx="10398">
                  <c:v>15</c:v>
                </c:pt>
                <c:pt idx="10399">
                  <c:v>15</c:v>
                </c:pt>
                <c:pt idx="10400">
                  <c:v>15</c:v>
                </c:pt>
                <c:pt idx="10401">
                  <c:v>15</c:v>
                </c:pt>
                <c:pt idx="10402">
                  <c:v>15</c:v>
                </c:pt>
                <c:pt idx="10403">
                  <c:v>15</c:v>
                </c:pt>
                <c:pt idx="10404">
                  <c:v>15</c:v>
                </c:pt>
                <c:pt idx="10405">
                  <c:v>15</c:v>
                </c:pt>
                <c:pt idx="10406">
                  <c:v>15</c:v>
                </c:pt>
                <c:pt idx="10407">
                  <c:v>15</c:v>
                </c:pt>
                <c:pt idx="10408">
                  <c:v>15</c:v>
                </c:pt>
                <c:pt idx="10409">
                  <c:v>15</c:v>
                </c:pt>
                <c:pt idx="10410">
                  <c:v>15</c:v>
                </c:pt>
                <c:pt idx="10411">
                  <c:v>15</c:v>
                </c:pt>
                <c:pt idx="10412">
                  <c:v>15</c:v>
                </c:pt>
                <c:pt idx="10413">
                  <c:v>15</c:v>
                </c:pt>
                <c:pt idx="10414">
                  <c:v>15</c:v>
                </c:pt>
                <c:pt idx="10415">
                  <c:v>15</c:v>
                </c:pt>
                <c:pt idx="10416">
                  <c:v>15</c:v>
                </c:pt>
                <c:pt idx="10417">
                  <c:v>15</c:v>
                </c:pt>
                <c:pt idx="10418">
                  <c:v>15</c:v>
                </c:pt>
                <c:pt idx="10419">
                  <c:v>15</c:v>
                </c:pt>
                <c:pt idx="10420">
                  <c:v>15</c:v>
                </c:pt>
                <c:pt idx="10421">
                  <c:v>15</c:v>
                </c:pt>
                <c:pt idx="10422">
                  <c:v>15</c:v>
                </c:pt>
                <c:pt idx="10423">
                  <c:v>15</c:v>
                </c:pt>
                <c:pt idx="10424">
                  <c:v>15</c:v>
                </c:pt>
                <c:pt idx="10425">
                  <c:v>15</c:v>
                </c:pt>
                <c:pt idx="10426">
                  <c:v>15</c:v>
                </c:pt>
                <c:pt idx="10427">
                  <c:v>15</c:v>
                </c:pt>
                <c:pt idx="10428">
                  <c:v>15</c:v>
                </c:pt>
                <c:pt idx="10429">
                  <c:v>15</c:v>
                </c:pt>
                <c:pt idx="10430">
                  <c:v>15</c:v>
                </c:pt>
                <c:pt idx="10431">
                  <c:v>15</c:v>
                </c:pt>
                <c:pt idx="10432">
                  <c:v>15</c:v>
                </c:pt>
                <c:pt idx="10433">
                  <c:v>15</c:v>
                </c:pt>
                <c:pt idx="10434">
                  <c:v>15</c:v>
                </c:pt>
                <c:pt idx="10435">
                  <c:v>15</c:v>
                </c:pt>
                <c:pt idx="10436">
                  <c:v>15</c:v>
                </c:pt>
                <c:pt idx="10437">
                  <c:v>15</c:v>
                </c:pt>
                <c:pt idx="10438">
                  <c:v>15</c:v>
                </c:pt>
                <c:pt idx="10439">
                  <c:v>15</c:v>
                </c:pt>
                <c:pt idx="10440">
                  <c:v>15</c:v>
                </c:pt>
                <c:pt idx="10441">
                  <c:v>15</c:v>
                </c:pt>
                <c:pt idx="10442">
                  <c:v>15</c:v>
                </c:pt>
                <c:pt idx="10443">
                  <c:v>15</c:v>
                </c:pt>
                <c:pt idx="10444">
                  <c:v>15</c:v>
                </c:pt>
                <c:pt idx="10445">
                  <c:v>15</c:v>
                </c:pt>
                <c:pt idx="10446">
                  <c:v>15</c:v>
                </c:pt>
                <c:pt idx="10447">
                  <c:v>15</c:v>
                </c:pt>
                <c:pt idx="10448">
                  <c:v>15</c:v>
                </c:pt>
                <c:pt idx="10449">
                  <c:v>15</c:v>
                </c:pt>
                <c:pt idx="10450">
                  <c:v>15</c:v>
                </c:pt>
                <c:pt idx="10451">
                  <c:v>15</c:v>
                </c:pt>
                <c:pt idx="10452">
                  <c:v>15</c:v>
                </c:pt>
                <c:pt idx="10453">
                  <c:v>15</c:v>
                </c:pt>
                <c:pt idx="10454">
                  <c:v>15</c:v>
                </c:pt>
                <c:pt idx="10455">
                  <c:v>15</c:v>
                </c:pt>
                <c:pt idx="10456">
                  <c:v>15</c:v>
                </c:pt>
                <c:pt idx="10457">
                  <c:v>15</c:v>
                </c:pt>
                <c:pt idx="10458">
                  <c:v>15</c:v>
                </c:pt>
                <c:pt idx="10459">
                  <c:v>15</c:v>
                </c:pt>
                <c:pt idx="10460">
                  <c:v>15</c:v>
                </c:pt>
                <c:pt idx="10461">
                  <c:v>15</c:v>
                </c:pt>
                <c:pt idx="10462">
                  <c:v>15</c:v>
                </c:pt>
                <c:pt idx="10463">
                  <c:v>15</c:v>
                </c:pt>
                <c:pt idx="10464">
                  <c:v>15</c:v>
                </c:pt>
                <c:pt idx="10465">
                  <c:v>15</c:v>
                </c:pt>
                <c:pt idx="10466">
                  <c:v>15</c:v>
                </c:pt>
                <c:pt idx="10467">
                  <c:v>15</c:v>
                </c:pt>
                <c:pt idx="10468">
                  <c:v>15</c:v>
                </c:pt>
                <c:pt idx="10469">
                  <c:v>14</c:v>
                </c:pt>
                <c:pt idx="10470">
                  <c:v>15</c:v>
                </c:pt>
                <c:pt idx="10471">
                  <c:v>16</c:v>
                </c:pt>
                <c:pt idx="10472">
                  <c:v>16</c:v>
                </c:pt>
                <c:pt idx="10473">
                  <c:v>16</c:v>
                </c:pt>
                <c:pt idx="10474">
                  <c:v>16</c:v>
                </c:pt>
                <c:pt idx="10475">
                  <c:v>16</c:v>
                </c:pt>
                <c:pt idx="10476">
                  <c:v>16</c:v>
                </c:pt>
                <c:pt idx="10477">
                  <c:v>16</c:v>
                </c:pt>
                <c:pt idx="10478">
                  <c:v>16</c:v>
                </c:pt>
                <c:pt idx="10479">
                  <c:v>16</c:v>
                </c:pt>
                <c:pt idx="10480">
                  <c:v>16</c:v>
                </c:pt>
                <c:pt idx="10481">
                  <c:v>16</c:v>
                </c:pt>
                <c:pt idx="10482">
                  <c:v>16</c:v>
                </c:pt>
                <c:pt idx="10483">
                  <c:v>16</c:v>
                </c:pt>
                <c:pt idx="10484">
                  <c:v>16</c:v>
                </c:pt>
                <c:pt idx="10485">
                  <c:v>15</c:v>
                </c:pt>
                <c:pt idx="10486">
                  <c:v>15</c:v>
                </c:pt>
                <c:pt idx="10487">
                  <c:v>15</c:v>
                </c:pt>
                <c:pt idx="10488">
                  <c:v>15</c:v>
                </c:pt>
                <c:pt idx="10489">
                  <c:v>15</c:v>
                </c:pt>
                <c:pt idx="10490">
                  <c:v>15</c:v>
                </c:pt>
                <c:pt idx="10491">
                  <c:v>15</c:v>
                </c:pt>
                <c:pt idx="10492">
                  <c:v>16</c:v>
                </c:pt>
                <c:pt idx="10493">
                  <c:v>16</c:v>
                </c:pt>
                <c:pt idx="10494">
                  <c:v>16</c:v>
                </c:pt>
                <c:pt idx="10495">
                  <c:v>16</c:v>
                </c:pt>
                <c:pt idx="10496">
                  <c:v>16</c:v>
                </c:pt>
                <c:pt idx="10497">
                  <c:v>16</c:v>
                </c:pt>
                <c:pt idx="10498">
                  <c:v>16</c:v>
                </c:pt>
                <c:pt idx="10499">
                  <c:v>16</c:v>
                </c:pt>
                <c:pt idx="10500">
                  <c:v>16</c:v>
                </c:pt>
                <c:pt idx="10501">
                  <c:v>16</c:v>
                </c:pt>
                <c:pt idx="10502">
                  <c:v>16</c:v>
                </c:pt>
                <c:pt idx="10503">
                  <c:v>16</c:v>
                </c:pt>
                <c:pt idx="10504">
                  <c:v>16</c:v>
                </c:pt>
                <c:pt idx="10505">
                  <c:v>16</c:v>
                </c:pt>
                <c:pt idx="10506">
                  <c:v>15</c:v>
                </c:pt>
                <c:pt idx="10507">
                  <c:v>15</c:v>
                </c:pt>
                <c:pt idx="10508">
                  <c:v>15</c:v>
                </c:pt>
                <c:pt idx="10509">
                  <c:v>15</c:v>
                </c:pt>
                <c:pt idx="10510">
                  <c:v>15</c:v>
                </c:pt>
                <c:pt idx="10511">
                  <c:v>15</c:v>
                </c:pt>
                <c:pt idx="10512">
                  <c:v>15</c:v>
                </c:pt>
                <c:pt idx="10513">
                  <c:v>15</c:v>
                </c:pt>
                <c:pt idx="10514">
                  <c:v>15</c:v>
                </c:pt>
                <c:pt idx="10515">
                  <c:v>15</c:v>
                </c:pt>
                <c:pt idx="10516">
                  <c:v>15</c:v>
                </c:pt>
                <c:pt idx="10517">
                  <c:v>15</c:v>
                </c:pt>
                <c:pt idx="10518">
                  <c:v>15</c:v>
                </c:pt>
                <c:pt idx="10519">
                  <c:v>15</c:v>
                </c:pt>
                <c:pt idx="10520">
                  <c:v>15</c:v>
                </c:pt>
                <c:pt idx="10521">
                  <c:v>15</c:v>
                </c:pt>
                <c:pt idx="10522">
                  <c:v>15</c:v>
                </c:pt>
                <c:pt idx="10523">
                  <c:v>15</c:v>
                </c:pt>
                <c:pt idx="10524">
                  <c:v>15</c:v>
                </c:pt>
                <c:pt idx="10525">
                  <c:v>15</c:v>
                </c:pt>
                <c:pt idx="10526">
                  <c:v>15</c:v>
                </c:pt>
                <c:pt idx="10527">
                  <c:v>15</c:v>
                </c:pt>
                <c:pt idx="10528">
                  <c:v>15</c:v>
                </c:pt>
                <c:pt idx="10529">
                  <c:v>15</c:v>
                </c:pt>
                <c:pt idx="10530">
                  <c:v>15</c:v>
                </c:pt>
                <c:pt idx="10531">
                  <c:v>15</c:v>
                </c:pt>
                <c:pt idx="10532">
                  <c:v>14</c:v>
                </c:pt>
                <c:pt idx="10533">
                  <c:v>14</c:v>
                </c:pt>
                <c:pt idx="10534">
                  <c:v>15</c:v>
                </c:pt>
                <c:pt idx="10535">
                  <c:v>15</c:v>
                </c:pt>
                <c:pt idx="10536">
                  <c:v>16</c:v>
                </c:pt>
                <c:pt idx="10537">
                  <c:v>15</c:v>
                </c:pt>
                <c:pt idx="10538">
                  <c:v>16</c:v>
                </c:pt>
                <c:pt idx="10539">
                  <c:v>16</c:v>
                </c:pt>
                <c:pt idx="10540">
                  <c:v>16</c:v>
                </c:pt>
                <c:pt idx="10541">
                  <c:v>16</c:v>
                </c:pt>
                <c:pt idx="10542">
                  <c:v>15</c:v>
                </c:pt>
                <c:pt idx="10543">
                  <c:v>15</c:v>
                </c:pt>
                <c:pt idx="10544">
                  <c:v>15</c:v>
                </c:pt>
                <c:pt idx="10545">
                  <c:v>15</c:v>
                </c:pt>
                <c:pt idx="10546">
                  <c:v>15</c:v>
                </c:pt>
                <c:pt idx="10547">
                  <c:v>15</c:v>
                </c:pt>
                <c:pt idx="10548">
                  <c:v>16</c:v>
                </c:pt>
                <c:pt idx="10549">
                  <c:v>16</c:v>
                </c:pt>
                <c:pt idx="10550">
                  <c:v>16</c:v>
                </c:pt>
                <c:pt idx="10551">
                  <c:v>16</c:v>
                </c:pt>
                <c:pt idx="10552">
                  <c:v>16</c:v>
                </c:pt>
                <c:pt idx="10553">
                  <c:v>15</c:v>
                </c:pt>
                <c:pt idx="10554">
                  <c:v>15</c:v>
                </c:pt>
                <c:pt idx="10555">
                  <c:v>15</c:v>
                </c:pt>
                <c:pt idx="10556">
                  <c:v>15</c:v>
                </c:pt>
                <c:pt idx="10557">
                  <c:v>15</c:v>
                </c:pt>
                <c:pt idx="10558">
                  <c:v>15</c:v>
                </c:pt>
                <c:pt idx="10559">
                  <c:v>15</c:v>
                </c:pt>
                <c:pt idx="10560">
                  <c:v>15</c:v>
                </c:pt>
                <c:pt idx="10561">
                  <c:v>15</c:v>
                </c:pt>
                <c:pt idx="10562">
                  <c:v>15</c:v>
                </c:pt>
                <c:pt idx="10563">
                  <c:v>16</c:v>
                </c:pt>
                <c:pt idx="10564">
                  <c:v>16</c:v>
                </c:pt>
                <c:pt idx="10565">
                  <c:v>16</c:v>
                </c:pt>
                <c:pt idx="10566">
                  <c:v>16</c:v>
                </c:pt>
                <c:pt idx="10567">
                  <c:v>16</c:v>
                </c:pt>
                <c:pt idx="10568">
                  <c:v>16</c:v>
                </c:pt>
                <c:pt idx="10569">
                  <c:v>16</c:v>
                </c:pt>
                <c:pt idx="10570">
                  <c:v>16</c:v>
                </c:pt>
                <c:pt idx="10571">
                  <c:v>16</c:v>
                </c:pt>
                <c:pt idx="10572">
                  <c:v>15</c:v>
                </c:pt>
                <c:pt idx="10573">
                  <c:v>15</c:v>
                </c:pt>
                <c:pt idx="10574">
                  <c:v>15</c:v>
                </c:pt>
                <c:pt idx="10575">
                  <c:v>16</c:v>
                </c:pt>
                <c:pt idx="10576">
                  <c:v>16</c:v>
                </c:pt>
                <c:pt idx="10577">
                  <c:v>16</c:v>
                </c:pt>
                <c:pt idx="10578">
                  <c:v>16</c:v>
                </c:pt>
                <c:pt idx="10579">
                  <c:v>16</c:v>
                </c:pt>
                <c:pt idx="10580">
                  <c:v>16</c:v>
                </c:pt>
                <c:pt idx="10581">
                  <c:v>15</c:v>
                </c:pt>
                <c:pt idx="10582">
                  <c:v>16</c:v>
                </c:pt>
                <c:pt idx="10583">
                  <c:v>16</c:v>
                </c:pt>
                <c:pt idx="10584">
                  <c:v>16</c:v>
                </c:pt>
                <c:pt idx="10585">
                  <c:v>16</c:v>
                </c:pt>
                <c:pt idx="10586">
                  <c:v>16</c:v>
                </c:pt>
                <c:pt idx="10587">
                  <c:v>16</c:v>
                </c:pt>
                <c:pt idx="10588">
                  <c:v>15</c:v>
                </c:pt>
                <c:pt idx="10589">
                  <c:v>15</c:v>
                </c:pt>
                <c:pt idx="10590">
                  <c:v>15</c:v>
                </c:pt>
                <c:pt idx="10591">
                  <c:v>15</c:v>
                </c:pt>
                <c:pt idx="10592">
                  <c:v>15</c:v>
                </c:pt>
                <c:pt idx="10593">
                  <c:v>15</c:v>
                </c:pt>
                <c:pt idx="10594">
                  <c:v>16</c:v>
                </c:pt>
                <c:pt idx="10595">
                  <c:v>15</c:v>
                </c:pt>
                <c:pt idx="10596">
                  <c:v>15</c:v>
                </c:pt>
                <c:pt idx="10597">
                  <c:v>15</c:v>
                </c:pt>
                <c:pt idx="10598">
                  <c:v>15</c:v>
                </c:pt>
                <c:pt idx="10599">
                  <c:v>15</c:v>
                </c:pt>
                <c:pt idx="10600">
                  <c:v>15</c:v>
                </c:pt>
                <c:pt idx="10601">
                  <c:v>15</c:v>
                </c:pt>
                <c:pt idx="10602">
                  <c:v>15</c:v>
                </c:pt>
                <c:pt idx="10603">
                  <c:v>15</c:v>
                </c:pt>
                <c:pt idx="10604">
                  <c:v>15</c:v>
                </c:pt>
                <c:pt idx="10605">
                  <c:v>15</c:v>
                </c:pt>
                <c:pt idx="10606">
                  <c:v>15</c:v>
                </c:pt>
                <c:pt idx="10607">
                  <c:v>15</c:v>
                </c:pt>
                <c:pt idx="10608">
                  <c:v>15</c:v>
                </c:pt>
                <c:pt idx="10609">
                  <c:v>15</c:v>
                </c:pt>
                <c:pt idx="10610">
                  <c:v>15</c:v>
                </c:pt>
                <c:pt idx="10611">
                  <c:v>15</c:v>
                </c:pt>
                <c:pt idx="10612">
                  <c:v>15</c:v>
                </c:pt>
                <c:pt idx="10613">
                  <c:v>15</c:v>
                </c:pt>
                <c:pt idx="10614">
                  <c:v>15</c:v>
                </c:pt>
                <c:pt idx="10615">
                  <c:v>15</c:v>
                </c:pt>
                <c:pt idx="10616">
                  <c:v>15</c:v>
                </c:pt>
                <c:pt idx="10617">
                  <c:v>15</c:v>
                </c:pt>
                <c:pt idx="10618">
                  <c:v>15</c:v>
                </c:pt>
                <c:pt idx="10619">
                  <c:v>15</c:v>
                </c:pt>
                <c:pt idx="10620">
                  <c:v>15</c:v>
                </c:pt>
                <c:pt idx="10621">
                  <c:v>15</c:v>
                </c:pt>
                <c:pt idx="10622">
                  <c:v>15</c:v>
                </c:pt>
                <c:pt idx="10623">
                  <c:v>15</c:v>
                </c:pt>
                <c:pt idx="10624">
                  <c:v>15</c:v>
                </c:pt>
                <c:pt idx="10625">
                  <c:v>15</c:v>
                </c:pt>
                <c:pt idx="10626">
                  <c:v>15</c:v>
                </c:pt>
                <c:pt idx="10627">
                  <c:v>15</c:v>
                </c:pt>
                <c:pt idx="10628">
                  <c:v>16</c:v>
                </c:pt>
                <c:pt idx="10629">
                  <c:v>18</c:v>
                </c:pt>
                <c:pt idx="10630">
                  <c:v>16</c:v>
                </c:pt>
                <c:pt idx="10631">
                  <c:v>18</c:v>
                </c:pt>
                <c:pt idx="10632">
                  <c:v>16</c:v>
                </c:pt>
                <c:pt idx="10633">
                  <c:v>19</c:v>
                </c:pt>
                <c:pt idx="10634">
                  <c:v>16</c:v>
                </c:pt>
                <c:pt idx="10635">
                  <c:v>19</c:v>
                </c:pt>
                <c:pt idx="10636">
                  <c:v>18</c:v>
                </c:pt>
                <c:pt idx="10637">
                  <c:v>19</c:v>
                </c:pt>
                <c:pt idx="10638">
                  <c:v>16</c:v>
                </c:pt>
                <c:pt idx="10639">
                  <c:v>18</c:v>
                </c:pt>
                <c:pt idx="10640">
                  <c:v>13</c:v>
                </c:pt>
                <c:pt idx="10641">
                  <c:v>18</c:v>
                </c:pt>
                <c:pt idx="10642">
                  <c:v>18</c:v>
                </c:pt>
                <c:pt idx="10643">
                  <c:v>19</c:v>
                </c:pt>
                <c:pt idx="10644">
                  <c:v>18</c:v>
                </c:pt>
                <c:pt idx="10645">
                  <c:v>17</c:v>
                </c:pt>
                <c:pt idx="10646">
                  <c:v>19</c:v>
                </c:pt>
                <c:pt idx="10647">
                  <c:v>19</c:v>
                </c:pt>
                <c:pt idx="10648">
                  <c:v>13</c:v>
                </c:pt>
                <c:pt idx="10649">
                  <c:v>19</c:v>
                </c:pt>
                <c:pt idx="10650">
                  <c:v>16</c:v>
                </c:pt>
                <c:pt idx="10651">
                  <c:v>18</c:v>
                </c:pt>
                <c:pt idx="10652">
                  <c:v>19</c:v>
                </c:pt>
                <c:pt idx="10653">
                  <c:v>18</c:v>
                </c:pt>
                <c:pt idx="10654">
                  <c:v>18</c:v>
                </c:pt>
                <c:pt idx="10655">
                  <c:v>18</c:v>
                </c:pt>
                <c:pt idx="10656">
                  <c:v>13</c:v>
                </c:pt>
                <c:pt idx="10657">
                  <c:v>19</c:v>
                </c:pt>
                <c:pt idx="10658">
                  <c:v>13</c:v>
                </c:pt>
                <c:pt idx="10659">
                  <c:v>19</c:v>
                </c:pt>
                <c:pt idx="10660">
                  <c:v>18</c:v>
                </c:pt>
                <c:pt idx="10661">
                  <c:v>18</c:v>
                </c:pt>
                <c:pt idx="10662">
                  <c:v>13</c:v>
                </c:pt>
                <c:pt idx="10663">
                  <c:v>18</c:v>
                </c:pt>
                <c:pt idx="10664">
                  <c:v>13</c:v>
                </c:pt>
                <c:pt idx="10665">
                  <c:v>17</c:v>
                </c:pt>
                <c:pt idx="10666">
                  <c:v>13</c:v>
                </c:pt>
                <c:pt idx="10667">
                  <c:v>19</c:v>
                </c:pt>
                <c:pt idx="10668">
                  <c:v>13</c:v>
                </c:pt>
                <c:pt idx="10669">
                  <c:v>19</c:v>
                </c:pt>
                <c:pt idx="10670">
                  <c:v>13</c:v>
                </c:pt>
                <c:pt idx="10671">
                  <c:v>19</c:v>
                </c:pt>
                <c:pt idx="10672">
                  <c:v>13</c:v>
                </c:pt>
                <c:pt idx="10673">
                  <c:v>19</c:v>
                </c:pt>
                <c:pt idx="10674">
                  <c:v>13</c:v>
                </c:pt>
                <c:pt idx="10675">
                  <c:v>18</c:v>
                </c:pt>
                <c:pt idx="10676">
                  <c:v>13</c:v>
                </c:pt>
                <c:pt idx="10677">
                  <c:v>18</c:v>
                </c:pt>
                <c:pt idx="10678">
                  <c:v>13</c:v>
                </c:pt>
                <c:pt idx="10679">
                  <c:v>18</c:v>
                </c:pt>
                <c:pt idx="10680">
                  <c:v>13</c:v>
                </c:pt>
                <c:pt idx="10681">
                  <c:v>19</c:v>
                </c:pt>
                <c:pt idx="10682">
                  <c:v>19</c:v>
                </c:pt>
                <c:pt idx="10683">
                  <c:v>19</c:v>
                </c:pt>
                <c:pt idx="10684">
                  <c:v>16</c:v>
                </c:pt>
                <c:pt idx="10685">
                  <c:v>15</c:v>
                </c:pt>
                <c:pt idx="10686">
                  <c:v>19</c:v>
                </c:pt>
                <c:pt idx="10687">
                  <c:v>13</c:v>
                </c:pt>
                <c:pt idx="10688">
                  <c:v>20</c:v>
                </c:pt>
                <c:pt idx="10689">
                  <c:v>14</c:v>
                </c:pt>
                <c:pt idx="10690">
                  <c:v>14</c:v>
                </c:pt>
                <c:pt idx="10691">
                  <c:v>14</c:v>
                </c:pt>
                <c:pt idx="10692">
                  <c:v>14</c:v>
                </c:pt>
                <c:pt idx="10693">
                  <c:v>14</c:v>
                </c:pt>
                <c:pt idx="10694">
                  <c:v>14</c:v>
                </c:pt>
                <c:pt idx="10695">
                  <c:v>14</c:v>
                </c:pt>
                <c:pt idx="10696">
                  <c:v>20</c:v>
                </c:pt>
                <c:pt idx="10697">
                  <c:v>14</c:v>
                </c:pt>
                <c:pt idx="10698">
                  <c:v>14</c:v>
                </c:pt>
                <c:pt idx="10699">
                  <c:v>14</c:v>
                </c:pt>
                <c:pt idx="10700">
                  <c:v>14</c:v>
                </c:pt>
                <c:pt idx="10701">
                  <c:v>14</c:v>
                </c:pt>
                <c:pt idx="10702">
                  <c:v>14</c:v>
                </c:pt>
                <c:pt idx="10703">
                  <c:v>14</c:v>
                </c:pt>
                <c:pt idx="10704">
                  <c:v>14</c:v>
                </c:pt>
                <c:pt idx="10705">
                  <c:v>14</c:v>
                </c:pt>
                <c:pt idx="10706">
                  <c:v>14</c:v>
                </c:pt>
                <c:pt idx="10707">
                  <c:v>14</c:v>
                </c:pt>
                <c:pt idx="10708">
                  <c:v>14</c:v>
                </c:pt>
                <c:pt idx="10709">
                  <c:v>14</c:v>
                </c:pt>
                <c:pt idx="10710">
                  <c:v>20</c:v>
                </c:pt>
                <c:pt idx="10711">
                  <c:v>14</c:v>
                </c:pt>
                <c:pt idx="10712">
                  <c:v>20</c:v>
                </c:pt>
                <c:pt idx="10713">
                  <c:v>14</c:v>
                </c:pt>
                <c:pt idx="10714">
                  <c:v>14</c:v>
                </c:pt>
                <c:pt idx="10715">
                  <c:v>14</c:v>
                </c:pt>
                <c:pt idx="10716">
                  <c:v>14</c:v>
                </c:pt>
                <c:pt idx="10717">
                  <c:v>14</c:v>
                </c:pt>
                <c:pt idx="10718">
                  <c:v>14</c:v>
                </c:pt>
                <c:pt idx="10719">
                  <c:v>14</c:v>
                </c:pt>
                <c:pt idx="10720">
                  <c:v>14</c:v>
                </c:pt>
                <c:pt idx="10721">
                  <c:v>14</c:v>
                </c:pt>
                <c:pt idx="10722">
                  <c:v>14</c:v>
                </c:pt>
                <c:pt idx="10723">
                  <c:v>14</c:v>
                </c:pt>
                <c:pt idx="10724">
                  <c:v>14</c:v>
                </c:pt>
                <c:pt idx="10725">
                  <c:v>20</c:v>
                </c:pt>
                <c:pt idx="10726">
                  <c:v>20</c:v>
                </c:pt>
                <c:pt idx="10727">
                  <c:v>14</c:v>
                </c:pt>
                <c:pt idx="10728">
                  <c:v>14</c:v>
                </c:pt>
                <c:pt idx="10729">
                  <c:v>20</c:v>
                </c:pt>
                <c:pt idx="10730">
                  <c:v>14</c:v>
                </c:pt>
                <c:pt idx="10731">
                  <c:v>14</c:v>
                </c:pt>
                <c:pt idx="10732">
                  <c:v>13</c:v>
                </c:pt>
                <c:pt idx="10733">
                  <c:v>14</c:v>
                </c:pt>
                <c:pt idx="10734">
                  <c:v>14</c:v>
                </c:pt>
                <c:pt idx="10735">
                  <c:v>14</c:v>
                </c:pt>
                <c:pt idx="10736">
                  <c:v>19</c:v>
                </c:pt>
                <c:pt idx="10737">
                  <c:v>14</c:v>
                </c:pt>
                <c:pt idx="10738">
                  <c:v>14</c:v>
                </c:pt>
                <c:pt idx="10739">
                  <c:v>14</c:v>
                </c:pt>
                <c:pt idx="10740">
                  <c:v>14</c:v>
                </c:pt>
                <c:pt idx="10741">
                  <c:v>14</c:v>
                </c:pt>
                <c:pt idx="10742">
                  <c:v>20</c:v>
                </c:pt>
                <c:pt idx="10743">
                  <c:v>20</c:v>
                </c:pt>
                <c:pt idx="10744">
                  <c:v>20</c:v>
                </c:pt>
                <c:pt idx="10745">
                  <c:v>14</c:v>
                </c:pt>
                <c:pt idx="10746">
                  <c:v>14</c:v>
                </c:pt>
                <c:pt idx="10747">
                  <c:v>14</c:v>
                </c:pt>
                <c:pt idx="10748">
                  <c:v>20</c:v>
                </c:pt>
                <c:pt idx="10749">
                  <c:v>20</c:v>
                </c:pt>
                <c:pt idx="10750">
                  <c:v>20</c:v>
                </c:pt>
                <c:pt idx="10751">
                  <c:v>14</c:v>
                </c:pt>
                <c:pt idx="10752">
                  <c:v>14</c:v>
                </c:pt>
                <c:pt idx="10753">
                  <c:v>20</c:v>
                </c:pt>
                <c:pt idx="10754">
                  <c:v>20</c:v>
                </c:pt>
                <c:pt idx="10755">
                  <c:v>20</c:v>
                </c:pt>
                <c:pt idx="10756">
                  <c:v>20</c:v>
                </c:pt>
                <c:pt idx="10757">
                  <c:v>20</c:v>
                </c:pt>
                <c:pt idx="10758">
                  <c:v>14</c:v>
                </c:pt>
                <c:pt idx="10759">
                  <c:v>20</c:v>
                </c:pt>
                <c:pt idx="10760">
                  <c:v>20</c:v>
                </c:pt>
                <c:pt idx="10761">
                  <c:v>14</c:v>
                </c:pt>
                <c:pt idx="10762">
                  <c:v>20</c:v>
                </c:pt>
                <c:pt idx="10763">
                  <c:v>14</c:v>
                </c:pt>
                <c:pt idx="10764">
                  <c:v>20</c:v>
                </c:pt>
                <c:pt idx="10765">
                  <c:v>20</c:v>
                </c:pt>
                <c:pt idx="10766">
                  <c:v>20</c:v>
                </c:pt>
                <c:pt idx="10767">
                  <c:v>14</c:v>
                </c:pt>
                <c:pt idx="10768">
                  <c:v>20</c:v>
                </c:pt>
                <c:pt idx="10769">
                  <c:v>20</c:v>
                </c:pt>
                <c:pt idx="10770">
                  <c:v>14</c:v>
                </c:pt>
                <c:pt idx="10771">
                  <c:v>20</c:v>
                </c:pt>
                <c:pt idx="10772">
                  <c:v>14</c:v>
                </c:pt>
                <c:pt idx="10773">
                  <c:v>20</c:v>
                </c:pt>
                <c:pt idx="10774">
                  <c:v>14</c:v>
                </c:pt>
                <c:pt idx="10775">
                  <c:v>20</c:v>
                </c:pt>
                <c:pt idx="10776">
                  <c:v>20</c:v>
                </c:pt>
                <c:pt idx="10777">
                  <c:v>14</c:v>
                </c:pt>
                <c:pt idx="10778">
                  <c:v>14</c:v>
                </c:pt>
                <c:pt idx="10779">
                  <c:v>14</c:v>
                </c:pt>
                <c:pt idx="10780">
                  <c:v>20</c:v>
                </c:pt>
                <c:pt idx="10781">
                  <c:v>14</c:v>
                </c:pt>
                <c:pt idx="10782">
                  <c:v>20</c:v>
                </c:pt>
                <c:pt idx="10783">
                  <c:v>14</c:v>
                </c:pt>
                <c:pt idx="10784">
                  <c:v>20</c:v>
                </c:pt>
                <c:pt idx="10785">
                  <c:v>14</c:v>
                </c:pt>
                <c:pt idx="10786">
                  <c:v>19</c:v>
                </c:pt>
                <c:pt idx="10787">
                  <c:v>20</c:v>
                </c:pt>
                <c:pt idx="10788">
                  <c:v>14</c:v>
                </c:pt>
                <c:pt idx="10789">
                  <c:v>14</c:v>
                </c:pt>
                <c:pt idx="10790">
                  <c:v>14</c:v>
                </c:pt>
                <c:pt idx="10791">
                  <c:v>14</c:v>
                </c:pt>
                <c:pt idx="10792">
                  <c:v>14</c:v>
                </c:pt>
                <c:pt idx="10793">
                  <c:v>14</c:v>
                </c:pt>
                <c:pt idx="10794">
                  <c:v>20</c:v>
                </c:pt>
                <c:pt idx="10795">
                  <c:v>14</c:v>
                </c:pt>
                <c:pt idx="10796">
                  <c:v>19</c:v>
                </c:pt>
                <c:pt idx="10797">
                  <c:v>20</c:v>
                </c:pt>
                <c:pt idx="10798">
                  <c:v>19</c:v>
                </c:pt>
                <c:pt idx="10799">
                  <c:v>20</c:v>
                </c:pt>
                <c:pt idx="10800">
                  <c:v>19</c:v>
                </c:pt>
                <c:pt idx="10801">
                  <c:v>20</c:v>
                </c:pt>
                <c:pt idx="10802">
                  <c:v>19</c:v>
                </c:pt>
                <c:pt idx="10803">
                  <c:v>20</c:v>
                </c:pt>
                <c:pt idx="10804">
                  <c:v>19</c:v>
                </c:pt>
                <c:pt idx="10805">
                  <c:v>20</c:v>
                </c:pt>
                <c:pt idx="10806">
                  <c:v>19</c:v>
                </c:pt>
                <c:pt idx="10807">
                  <c:v>20</c:v>
                </c:pt>
                <c:pt idx="10808">
                  <c:v>19</c:v>
                </c:pt>
                <c:pt idx="10809">
                  <c:v>20</c:v>
                </c:pt>
                <c:pt idx="10810">
                  <c:v>19</c:v>
                </c:pt>
                <c:pt idx="10811">
                  <c:v>20</c:v>
                </c:pt>
                <c:pt idx="10812">
                  <c:v>19</c:v>
                </c:pt>
                <c:pt idx="10813">
                  <c:v>20</c:v>
                </c:pt>
                <c:pt idx="10814">
                  <c:v>19</c:v>
                </c:pt>
                <c:pt idx="10815">
                  <c:v>20</c:v>
                </c:pt>
                <c:pt idx="10816">
                  <c:v>19</c:v>
                </c:pt>
                <c:pt idx="10817">
                  <c:v>19</c:v>
                </c:pt>
                <c:pt idx="10818">
                  <c:v>19</c:v>
                </c:pt>
                <c:pt idx="10819">
                  <c:v>20</c:v>
                </c:pt>
                <c:pt idx="10820">
                  <c:v>19</c:v>
                </c:pt>
                <c:pt idx="10821">
                  <c:v>19</c:v>
                </c:pt>
                <c:pt idx="10822">
                  <c:v>19</c:v>
                </c:pt>
                <c:pt idx="10823">
                  <c:v>19</c:v>
                </c:pt>
                <c:pt idx="10824">
                  <c:v>16</c:v>
                </c:pt>
                <c:pt idx="10825">
                  <c:v>16</c:v>
                </c:pt>
                <c:pt idx="10826">
                  <c:v>15</c:v>
                </c:pt>
                <c:pt idx="10827">
                  <c:v>15</c:v>
                </c:pt>
                <c:pt idx="10828">
                  <c:v>18</c:v>
                </c:pt>
                <c:pt idx="10829">
                  <c:v>18</c:v>
                </c:pt>
                <c:pt idx="10830">
                  <c:v>18</c:v>
                </c:pt>
                <c:pt idx="10831">
                  <c:v>19</c:v>
                </c:pt>
                <c:pt idx="10832">
                  <c:v>19</c:v>
                </c:pt>
                <c:pt idx="10833">
                  <c:v>19</c:v>
                </c:pt>
                <c:pt idx="10834">
                  <c:v>19</c:v>
                </c:pt>
                <c:pt idx="10835">
                  <c:v>19</c:v>
                </c:pt>
                <c:pt idx="10836">
                  <c:v>19</c:v>
                </c:pt>
                <c:pt idx="10837">
                  <c:v>19</c:v>
                </c:pt>
                <c:pt idx="10838">
                  <c:v>19</c:v>
                </c:pt>
                <c:pt idx="10839">
                  <c:v>19</c:v>
                </c:pt>
                <c:pt idx="10840">
                  <c:v>19</c:v>
                </c:pt>
                <c:pt idx="10841">
                  <c:v>19</c:v>
                </c:pt>
                <c:pt idx="10842">
                  <c:v>19</c:v>
                </c:pt>
                <c:pt idx="10843">
                  <c:v>19</c:v>
                </c:pt>
                <c:pt idx="10844">
                  <c:v>19</c:v>
                </c:pt>
                <c:pt idx="10845">
                  <c:v>19</c:v>
                </c:pt>
                <c:pt idx="10846">
                  <c:v>19</c:v>
                </c:pt>
                <c:pt idx="10847">
                  <c:v>19</c:v>
                </c:pt>
                <c:pt idx="10848">
                  <c:v>19</c:v>
                </c:pt>
                <c:pt idx="10849">
                  <c:v>19</c:v>
                </c:pt>
                <c:pt idx="10850">
                  <c:v>19</c:v>
                </c:pt>
                <c:pt idx="10851">
                  <c:v>19</c:v>
                </c:pt>
                <c:pt idx="10852">
                  <c:v>19</c:v>
                </c:pt>
                <c:pt idx="10853">
                  <c:v>19</c:v>
                </c:pt>
                <c:pt idx="10854">
                  <c:v>19</c:v>
                </c:pt>
                <c:pt idx="10855">
                  <c:v>19</c:v>
                </c:pt>
                <c:pt idx="10856">
                  <c:v>19</c:v>
                </c:pt>
                <c:pt idx="10857">
                  <c:v>19</c:v>
                </c:pt>
                <c:pt idx="10858">
                  <c:v>19</c:v>
                </c:pt>
                <c:pt idx="10859">
                  <c:v>19</c:v>
                </c:pt>
                <c:pt idx="10860">
                  <c:v>19</c:v>
                </c:pt>
                <c:pt idx="10861">
                  <c:v>19</c:v>
                </c:pt>
                <c:pt idx="10862">
                  <c:v>19</c:v>
                </c:pt>
                <c:pt idx="10863">
                  <c:v>19</c:v>
                </c:pt>
                <c:pt idx="10864">
                  <c:v>19</c:v>
                </c:pt>
                <c:pt idx="10865">
                  <c:v>19</c:v>
                </c:pt>
                <c:pt idx="10866">
                  <c:v>19</c:v>
                </c:pt>
                <c:pt idx="10867">
                  <c:v>20</c:v>
                </c:pt>
                <c:pt idx="10868">
                  <c:v>19</c:v>
                </c:pt>
                <c:pt idx="10869">
                  <c:v>19</c:v>
                </c:pt>
                <c:pt idx="10870">
                  <c:v>19</c:v>
                </c:pt>
                <c:pt idx="10871">
                  <c:v>19</c:v>
                </c:pt>
                <c:pt idx="10872">
                  <c:v>19</c:v>
                </c:pt>
                <c:pt idx="10873">
                  <c:v>19</c:v>
                </c:pt>
                <c:pt idx="10874">
                  <c:v>19</c:v>
                </c:pt>
                <c:pt idx="10875">
                  <c:v>20</c:v>
                </c:pt>
                <c:pt idx="10876">
                  <c:v>19</c:v>
                </c:pt>
                <c:pt idx="10877">
                  <c:v>19</c:v>
                </c:pt>
                <c:pt idx="10878">
                  <c:v>19</c:v>
                </c:pt>
                <c:pt idx="10879">
                  <c:v>20</c:v>
                </c:pt>
                <c:pt idx="10880">
                  <c:v>19</c:v>
                </c:pt>
                <c:pt idx="10881">
                  <c:v>20</c:v>
                </c:pt>
                <c:pt idx="10882">
                  <c:v>20</c:v>
                </c:pt>
                <c:pt idx="10883">
                  <c:v>19</c:v>
                </c:pt>
                <c:pt idx="10884">
                  <c:v>20</c:v>
                </c:pt>
                <c:pt idx="10885">
                  <c:v>19</c:v>
                </c:pt>
                <c:pt idx="10886">
                  <c:v>20</c:v>
                </c:pt>
                <c:pt idx="10887">
                  <c:v>19</c:v>
                </c:pt>
                <c:pt idx="10888">
                  <c:v>20</c:v>
                </c:pt>
                <c:pt idx="10889">
                  <c:v>19</c:v>
                </c:pt>
                <c:pt idx="10890">
                  <c:v>20</c:v>
                </c:pt>
                <c:pt idx="10891">
                  <c:v>19</c:v>
                </c:pt>
                <c:pt idx="10892">
                  <c:v>18</c:v>
                </c:pt>
                <c:pt idx="10893">
                  <c:v>20</c:v>
                </c:pt>
                <c:pt idx="10894">
                  <c:v>19</c:v>
                </c:pt>
                <c:pt idx="10895">
                  <c:v>20</c:v>
                </c:pt>
                <c:pt idx="10896">
                  <c:v>19</c:v>
                </c:pt>
                <c:pt idx="10897">
                  <c:v>20</c:v>
                </c:pt>
                <c:pt idx="10898">
                  <c:v>19</c:v>
                </c:pt>
                <c:pt idx="10899">
                  <c:v>20</c:v>
                </c:pt>
                <c:pt idx="10900">
                  <c:v>19</c:v>
                </c:pt>
                <c:pt idx="10901">
                  <c:v>19</c:v>
                </c:pt>
                <c:pt idx="10902">
                  <c:v>19</c:v>
                </c:pt>
                <c:pt idx="10903">
                  <c:v>18</c:v>
                </c:pt>
                <c:pt idx="10904">
                  <c:v>19</c:v>
                </c:pt>
                <c:pt idx="10905">
                  <c:v>19</c:v>
                </c:pt>
                <c:pt idx="10906">
                  <c:v>19</c:v>
                </c:pt>
                <c:pt idx="10907">
                  <c:v>19</c:v>
                </c:pt>
                <c:pt idx="10908">
                  <c:v>19</c:v>
                </c:pt>
                <c:pt idx="10909">
                  <c:v>19</c:v>
                </c:pt>
                <c:pt idx="10910">
                  <c:v>19</c:v>
                </c:pt>
                <c:pt idx="10911">
                  <c:v>19</c:v>
                </c:pt>
                <c:pt idx="10912">
                  <c:v>19</c:v>
                </c:pt>
                <c:pt idx="10913">
                  <c:v>19</c:v>
                </c:pt>
                <c:pt idx="10914">
                  <c:v>19</c:v>
                </c:pt>
                <c:pt idx="10915">
                  <c:v>20</c:v>
                </c:pt>
                <c:pt idx="10916">
                  <c:v>19</c:v>
                </c:pt>
                <c:pt idx="10917">
                  <c:v>20</c:v>
                </c:pt>
                <c:pt idx="10918">
                  <c:v>19</c:v>
                </c:pt>
                <c:pt idx="10919">
                  <c:v>20</c:v>
                </c:pt>
                <c:pt idx="10920">
                  <c:v>19</c:v>
                </c:pt>
                <c:pt idx="10921">
                  <c:v>19</c:v>
                </c:pt>
                <c:pt idx="10922">
                  <c:v>19</c:v>
                </c:pt>
                <c:pt idx="10923">
                  <c:v>19</c:v>
                </c:pt>
                <c:pt idx="10924">
                  <c:v>19</c:v>
                </c:pt>
                <c:pt idx="10925">
                  <c:v>19</c:v>
                </c:pt>
                <c:pt idx="10926">
                  <c:v>19</c:v>
                </c:pt>
                <c:pt idx="10927">
                  <c:v>19</c:v>
                </c:pt>
                <c:pt idx="10928">
                  <c:v>19</c:v>
                </c:pt>
                <c:pt idx="10929">
                  <c:v>19</c:v>
                </c:pt>
                <c:pt idx="10930">
                  <c:v>19</c:v>
                </c:pt>
                <c:pt idx="10931">
                  <c:v>19</c:v>
                </c:pt>
                <c:pt idx="10932">
                  <c:v>19</c:v>
                </c:pt>
                <c:pt idx="10933">
                  <c:v>19</c:v>
                </c:pt>
                <c:pt idx="10934">
                  <c:v>19</c:v>
                </c:pt>
                <c:pt idx="10935">
                  <c:v>19</c:v>
                </c:pt>
                <c:pt idx="10936">
                  <c:v>19</c:v>
                </c:pt>
                <c:pt idx="10937">
                  <c:v>19</c:v>
                </c:pt>
                <c:pt idx="10938">
                  <c:v>19</c:v>
                </c:pt>
                <c:pt idx="10939">
                  <c:v>19</c:v>
                </c:pt>
                <c:pt idx="10940">
                  <c:v>19</c:v>
                </c:pt>
                <c:pt idx="10941">
                  <c:v>19</c:v>
                </c:pt>
                <c:pt idx="10942">
                  <c:v>15</c:v>
                </c:pt>
                <c:pt idx="10943">
                  <c:v>15</c:v>
                </c:pt>
                <c:pt idx="10944">
                  <c:v>15</c:v>
                </c:pt>
                <c:pt idx="10945">
                  <c:v>16</c:v>
                </c:pt>
                <c:pt idx="10946">
                  <c:v>18</c:v>
                </c:pt>
                <c:pt idx="10947">
                  <c:v>18</c:v>
                </c:pt>
                <c:pt idx="10948">
                  <c:v>18</c:v>
                </c:pt>
                <c:pt idx="10949">
                  <c:v>18</c:v>
                </c:pt>
                <c:pt idx="10950">
                  <c:v>18</c:v>
                </c:pt>
                <c:pt idx="10951">
                  <c:v>18</c:v>
                </c:pt>
                <c:pt idx="10952">
                  <c:v>18</c:v>
                </c:pt>
                <c:pt idx="10953">
                  <c:v>18</c:v>
                </c:pt>
                <c:pt idx="10954">
                  <c:v>18</c:v>
                </c:pt>
                <c:pt idx="10955">
                  <c:v>18</c:v>
                </c:pt>
                <c:pt idx="10956">
                  <c:v>18</c:v>
                </c:pt>
                <c:pt idx="10957">
                  <c:v>17</c:v>
                </c:pt>
                <c:pt idx="10958">
                  <c:v>18</c:v>
                </c:pt>
                <c:pt idx="10959">
                  <c:v>17</c:v>
                </c:pt>
                <c:pt idx="10960">
                  <c:v>18</c:v>
                </c:pt>
                <c:pt idx="10961">
                  <c:v>18</c:v>
                </c:pt>
                <c:pt idx="10962">
                  <c:v>17</c:v>
                </c:pt>
                <c:pt idx="10963">
                  <c:v>18</c:v>
                </c:pt>
                <c:pt idx="10964">
                  <c:v>18</c:v>
                </c:pt>
                <c:pt idx="10965">
                  <c:v>18</c:v>
                </c:pt>
                <c:pt idx="10966">
                  <c:v>17</c:v>
                </c:pt>
                <c:pt idx="10967">
                  <c:v>18</c:v>
                </c:pt>
                <c:pt idx="10968">
                  <c:v>18</c:v>
                </c:pt>
                <c:pt idx="10969">
                  <c:v>18</c:v>
                </c:pt>
                <c:pt idx="10970">
                  <c:v>18</c:v>
                </c:pt>
                <c:pt idx="10971">
                  <c:v>18</c:v>
                </c:pt>
                <c:pt idx="10972">
                  <c:v>18</c:v>
                </c:pt>
                <c:pt idx="10973">
                  <c:v>18</c:v>
                </c:pt>
                <c:pt idx="10974">
                  <c:v>18</c:v>
                </c:pt>
                <c:pt idx="10975">
                  <c:v>18</c:v>
                </c:pt>
                <c:pt idx="10976">
                  <c:v>18</c:v>
                </c:pt>
                <c:pt idx="10977">
                  <c:v>18</c:v>
                </c:pt>
                <c:pt idx="10978">
                  <c:v>16</c:v>
                </c:pt>
                <c:pt idx="10979">
                  <c:v>18</c:v>
                </c:pt>
                <c:pt idx="10980">
                  <c:v>18</c:v>
                </c:pt>
                <c:pt idx="10981">
                  <c:v>16</c:v>
                </c:pt>
                <c:pt idx="10982">
                  <c:v>18</c:v>
                </c:pt>
                <c:pt idx="10983">
                  <c:v>18</c:v>
                </c:pt>
                <c:pt idx="10984">
                  <c:v>16</c:v>
                </c:pt>
                <c:pt idx="10985">
                  <c:v>16</c:v>
                </c:pt>
                <c:pt idx="10986">
                  <c:v>16</c:v>
                </c:pt>
                <c:pt idx="10987">
                  <c:v>16</c:v>
                </c:pt>
                <c:pt idx="10988">
                  <c:v>16</c:v>
                </c:pt>
                <c:pt idx="10989">
                  <c:v>16</c:v>
                </c:pt>
                <c:pt idx="10990">
                  <c:v>16</c:v>
                </c:pt>
                <c:pt idx="10991">
                  <c:v>18</c:v>
                </c:pt>
                <c:pt idx="10992">
                  <c:v>12</c:v>
                </c:pt>
                <c:pt idx="10993">
                  <c:v>18</c:v>
                </c:pt>
                <c:pt idx="10994">
                  <c:v>18</c:v>
                </c:pt>
                <c:pt idx="10995">
                  <c:v>16</c:v>
                </c:pt>
                <c:pt idx="10996">
                  <c:v>16</c:v>
                </c:pt>
                <c:pt idx="10997">
                  <c:v>16</c:v>
                </c:pt>
                <c:pt idx="10998">
                  <c:v>16</c:v>
                </c:pt>
                <c:pt idx="10999">
                  <c:v>16</c:v>
                </c:pt>
                <c:pt idx="11000">
                  <c:v>16</c:v>
                </c:pt>
                <c:pt idx="11001">
                  <c:v>15</c:v>
                </c:pt>
                <c:pt idx="11002">
                  <c:v>18</c:v>
                </c:pt>
                <c:pt idx="11003">
                  <c:v>18</c:v>
                </c:pt>
                <c:pt idx="11004">
                  <c:v>18</c:v>
                </c:pt>
                <c:pt idx="11005">
                  <c:v>18</c:v>
                </c:pt>
                <c:pt idx="11006">
                  <c:v>17</c:v>
                </c:pt>
                <c:pt idx="11007">
                  <c:v>18</c:v>
                </c:pt>
                <c:pt idx="11008">
                  <c:v>18</c:v>
                </c:pt>
                <c:pt idx="11009">
                  <c:v>18</c:v>
                </c:pt>
                <c:pt idx="11010">
                  <c:v>18</c:v>
                </c:pt>
                <c:pt idx="11011">
                  <c:v>17</c:v>
                </c:pt>
                <c:pt idx="11012">
                  <c:v>16</c:v>
                </c:pt>
                <c:pt idx="11013">
                  <c:v>18</c:v>
                </c:pt>
                <c:pt idx="11014">
                  <c:v>18</c:v>
                </c:pt>
                <c:pt idx="11015">
                  <c:v>18</c:v>
                </c:pt>
                <c:pt idx="11016">
                  <c:v>18</c:v>
                </c:pt>
                <c:pt idx="11017">
                  <c:v>18</c:v>
                </c:pt>
                <c:pt idx="11018">
                  <c:v>18</c:v>
                </c:pt>
                <c:pt idx="11019">
                  <c:v>17</c:v>
                </c:pt>
                <c:pt idx="11020">
                  <c:v>18</c:v>
                </c:pt>
                <c:pt idx="11021">
                  <c:v>18</c:v>
                </c:pt>
                <c:pt idx="11022">
                  <c:v>18</c:v>
                </c:pt>
                <c:pt idx="11023">
                  <c:v>18</c:v>
                </c:pt>
                <c:pt idx="11024">
                  <c:v>18</c:v>
                </c:pt>
                <c:pt idx="11025">
                  <c:v>18</c:v>
                </c:pt>
                <c:pt idx="11026">
                  <c:v>18</c:v>
                </c:pt>
                <c:pt idx="11027">
                  <c:v>18</c:v>
                </c:pt>
                <c:pt idx="11028">
                  <c:v>18</c:v>
                </c:pt>
                <c:pt idx="11029">
                  <c:v>16</c:v>
                </c:pt>
                <c:pt idx="11030">
                  <c:v>16</c:v>
                </c:pt>
                <c:pt idx="11031">
                  <c:v>18</c:v>
                </c:pt>
                <c:pt idx="11032">
                  <c:v>18</c:v>
                </c:pt>
                <c:pt idx="11033">
                  <c:v>16</c:v>
                </c:pt>
                <c:pt idx="11034">
                  <c:v>18</c:v>
                </c:pt>
                <c:pt idx="11035">
                  <c:v>16</c:v>
                </c:pt>
                <c:pt idx="11036">
                  <c:v>16</c:v>
                </c:pt>
                <c:pt idx="11037">
                  <c:v>15</c:v>
                </c:pt>
                <c:pt idx="11038">
                  <c:v>14</c:v>
                </c:pt>
                <c:pt idx="11039">
                  <c:v>15</c:v>
                </c:pt>
                <c:pt idx="11040">
                  <c:v>18</c:v>
                </c:pt>
                <c:pt idx="11041">
                  <c:v>19</c:v>
                </c:pt>
                <c:pt idx="11042">
                  <c:v>18</c:v>
                </c:pt>
                <c:pt idx="11043">
                  <c:v>19</c:v>
                </c:pt>
                <c:pt idx="11044">
                  <c:v>18</c:v>
                </c:pt>
                <c:pt idx="11045">
                  <c:v>18</c:v>
                </c:pt>
                <c:pt idx="11046">
                  <c:v>19</c:v>
                </c:pt>
                <c:pt idx="11047">
                  <c:v>18</c:v>
                </c:pt>
                <c:pt idx="11048">
                  <c:v>19</c:v>
                </c:pt>
                <c:pt idx="11049">
                  <c:v>19</c:v>
                </c:pt>
                <c:pt idx="11050">
                  <c:v>19</c:v>
                </c:pt>
                <c:pt idx="11051">
                  <c:v>19</c:v>
                </c:pt>
                <c:pt idx="11052">
                  <c:v>19</c:v>
                </c:pt>
                <c:pt idx="11053">
                  <c:v>19</c:v>
                </c:pt>
                <c:pt idx="11054">
                  <c:v>13</c:v>
                </c:pt>
                <c:pt idx="11055">
                  <c:v>19</c:v>
                </c:pt>
                <c:pt idx="11056">
                  <c:v>18</c:v>
                </c:pt>
                <c:pt idx="11057">
                  <c:v>19</c:v>
                </c:pt>
                <c:pt idx="11058">
                  <c:v>19</c:v>
                </c:pt>
                <c:pt idx="11059">
                  <c:v>20</c:v>
                </c:pt>
                <c:pt idx="11060">
                  <c:v>19</c:v>
                </c:pt>
                <c:pt idx="11061">
                  <c:v>20</c:v>
                </c:pt>
                <c:pt idx="11062">
                  <c:v>19</c:v>
                </c:pt>
                <c:pt idx="11063">
                  <c:v>20</c:v>
                </c:pt>
                <c:pt idx="11064">
                  <c:v>19</c:v>
                </c:pt>
                <c:pt idx="11065">
                  <c:v>20</c:v>
                </c:pt>
                <c:pt idx="11066">
                  <c:v>19</c:v>
                </c:pt>
                <c:pt idx="11067">
                  <c:v>18</c:v>
                </c:pt>
                <c:pt idx="11068">
                  <c:v>20</c:v>
                </c:pt>
                <c:pt idx="11069">
                  <c:v>19</c:v>
                </c:pt>
                <c:pt idx="11070">
                  <c:v>20</c:v>
                </c:pt>
                <c:pt idx="11071">
                  <c:v>19</c:v>
                </c:pt>
                <c:pt idx="11072">
                  <c:v>20</c:v>
                </c:pt>
                <c:pt idx="11073">
                  <c:v>19</c:v>
                </c:pt>
                <c:pt idx="11074">
                  <c:v>20</c:v>
                </c:pt>
                <c:pt idx="11075">
                  <c:v>19</c:v>
                </c:pt>
                <c:pt idx="11076">
                  <c:v>19</c:v>
                </c:pt>
                <c:pt idx="11077">
                  <c:v>19</c:v>
                </c:pt>
                <c:pt idx="11078">
                  <c:v>19</c:v>
                </c:pt>
                <c:pt idx="11079">
                  <c:v>20</c:v>
                </c:pt>
                <c:pt idx="11080">
                  <c:v>19</c:v>
                </c:pt>
                <c:pt idx="11081">
                  <c:v>20</c:v>
                </c:pt>
                <c:pt idx="11082">
                  <c:v>19</c:v>
                </c:pt>
                <c:pt idx="11083">
                  <c:v>20</c:v>
                </c:pt>
                <c:pt idx="11084">
                  <c:v>19</c:v>
                </c:pt>
                <c:pt idx="11085">
                  <c:v>20</c:v>
                </c:pt>
                <c:pt idx="11086">
                  <c:v>19</c:v>
                </c:pt>
                <c:pt idx="11087">
                  <c:v>20</c:v>
                </c:pt>
                <c:pt idx="11088">
                  <c:v>19</c:v>
                </c:pt>
                <c:pt idx="11089">
                  <c:v>18</c:v>
                </c:pt>
                <c:pt idx="11090">
                  <c:v>16</c:v>
                </c:pt>
                <c:pt idx="11091">
                  <c:v>16</c:v>
                </c:pt>
                <c:pt idx="11092">
                  <c:v>16</c:v>
                </c:pt>
                <c:pt idx="11093">
                  <c:v>16</c:v>
                </c:pt>
                <c:pt idx="11094">
                  <c:v>16</c:v>
                </c:pt>
                <c:pt idx="11095">
                  <c:v>15</c:v>
                </c:pt>
                <c:pt idx="11096">
                  <c:v>15</c:v>
                </c:pt>
                <c:pt idx="11097">
                  <c:v>16</c:v>
                </c:pt>
                <c:pt idx="11098">
                  <c:v>16</c:v>
                </c:pt>
                <c:pt idx="11099">
                  <c:v>16</c:v>
                </c:pt>
                <c:pt idx="11100">
                  <c:v>15</c:v>
                </c:pt>
                <c:pt idx="11101">
                  <c:v>16</c:v>
                </c:pt>
                <c:pt idx="11102">
                  <c:v>15</c:v>
                </c:pt>
                <c:pt idx="11103">
                  <c:v>16</c:v>
                </c:pt>
                <c:pt idx="11104">
                  <c:v>15</c:v>
                </c:pt>
                <c:pt idx="11105">
                  <c:v>16</c:v>
                </c:pt>
                <c:pt idx="11106">
                  <c:v>16</c:v>
                </c:pt>
                <c:pt idx="11107">
                  <c:v>16</c:v>
                </c:pt>
                <c:pt idx="11108">
                  <c:v>16</c:v>
                </c:pt>
                <c:pt idx="11109">
                  <c:v>16</c:v>
                </c:pt>
                <c:pt idx="11110">
                  <c:v>16</c:v>
                </c:pt>
                <c:pt idx="11111">
                  <c:v>15</c:v>
                </c:pt>
                <c:pt idx="11112">
                  <c:v>15</c:v>
                </c:pt>
                <c:pt idx="11113">
                  <c:v>15</c:v>
                </c:pt>
                <c:pt idx="11114">
                  <c:v>16</c:v>
                </c:pt>
                <c:pt idx="11115">
                  <c:v>16</c:v>
                </c:pt>
                <c:pt idx="11116">
                  <c:v>16</c:v>
                </c:pt>
                <c:pt idx="11117">
                  <c:v>16</c:v>
                </c:pt>
                <c:pt idx="11118">
                  <c:v>15</c:v>
                </c:pt>
                <c:pt idx="11119">
                  <c:v>16</c:v>
                </c:pt>
                <c:pt idx="11120">
                  <c:v>16</c:v>
                </c:pt>
                <c:pt idx="11121">
                  <c:v>16</c:v>
                </c:pt>
                <c:pt idx="11122">
                  <c:v>15</c:v>
                </c:pt>
                <c:pt idx="11123">
                  <c:v>16</c:v>
                </c:pt>
                <c:pt idx="11124">
                  <c:v>16</c:v>
                </c:pt>
                <c:pt idx="11125">
                  <c:v>16</c:v>
                </c:pt>
                <c:pt idx="11126">
                  <c:v>16</c:v>
                </c:pt>
                <c:pt idx="11127">
                  <c:v>16</c:v>
                </c:pt>
                <c:pt idx="11128">
                  <c:v>15</c:v>
                </c:pt>
                <c:pt idx="11129">
                  <c:v>15</c:v>
                </c:pt>
                <c:pt idx="11130">
                  <c:v>15</c:v>
                </c:pt>
                <c:pt idx="11131">
                  <c:v>16</c:v>
                </c:pt>
                <c:pt idx="11132">
                  <c:v>16</c:v>
                </c:pt>
                <c:pt idx="11133">
                  <c:v>15</c:v>
                </c:pt>
                <c:pt idx="11134">
                  <c:v>15</c:v>
                </c:pt>
                <c:pt idx="11135">
                  <c:v>15</c:v>
                </c:pt>
                <c:pt idx="11136">
                  <c:v>16</c:v>
                </c:pt>
                <c:pt idx="11137">
                  <c:v>16</c:v>
                </c:pt>
                <c:pt idx="11138">
                  <c:v>16</c:v>
                </c:pt>
                <c:pt idx="11139">
                  <c:v>16</c:v>
                </c:pt>
                <c:pt idx="11140">
                  <c:v>16</c:v>
                </c:pt>
                <c:pt idx="11141">
                  <c:v>16</c:v>
                </c:pt>
                <c:pt idx="11142">
                  <c:v>16</c:v>
                </c:pt>
                <c:pt idx="11143">
                  <c:v>16</c:v>
                </c:pt>
                <c:pt idx="11144">
                  <c:v>15</c:v>
                </c:pt>
                <c:pt idx="11145">
                  <c:v>15</c:v>
                </c:pt>
                <c:pt idx="11146">
                  <c:v>15</c:v>
                </c:pt>
                <c:pt idx="11147">
                  <c:v>15</c:v>
                </c:pt>
                <c:pt idx="11148">
                  <c:v>15</c:v>
                </c:pt>
                <c:pt idx="11149">
                  <c:v>15</c:v>
                </c:pt>
                <c:pt idx="11150">
                  <c:v>15</c:v>
                </c:pt>
                <c:pt idx="11151">
                  <c:v>15</c:v>
                </c:pt>
                <c:pt idx="11152">
                  <c:v>16</c:v>
                </c:pt>
                <c:pt idx="11153">
                  <c:v>16</c:v>
                </c:pt>
                <c:pt idx="11154">
                  <c:v>16</c:v>
                </c:pt>
                <c:pt idx="11155">
                  <c:v>14</c:v>
                </c:pt>
                <c:pt idx="11156">
                  <c:v>16</c:v>
                </c:pt>
                <c:pt idx="11157">
                  <c:v>16</c:v>
                </c:pt>
                <c:pt idx="11158">
                  <c:v>16</c:v>
                </c:pt>
                <c:pt idx="11159">
                  <c:v>16</c:v>
                </c:pt>
                <c:pt idx="11160">
                  <c:v>16</c:v>
                </c:pt>
                <c:pt idx="11161">
                  <c:v>15</c:v>
                </c:pt>
                <c:pt idx="11162">
                  <c:v>15</c:v>
                </c:pt>
                <c:pt idx="11163">
                  <c:v>16</c:v>
                </c:pt>
                <c:pt idx="11164">
                  <c:v>15</c:v>
                </c:pt>
                <c:pt idx="11165">
                  <c:v>15</c:v>
                </c:pt>
                <c:pt idx="11166">
                  <c:v>15</c:v>
                </c:pt>
                <c:pt idx="11167">
                  <c:v>16</c:v>
                </c:pt>
                <c:pt idx="11168">
                  <c:v>15</c:v>
                </c:pt>
                <c:pt idx="11169">
                  <c:v>16</c:v>
                </c:pt>
                <c:pt idx="11170">
                  <c:v>16</c:v>
                </c:pt>
                <c:pt idx="11171">
                  <c:v>16</c:v>
                </c:pt>
                <c:pt idx="11172">
                  <c:v>16</c:v>
                </c:pt>
                <c:pt idx="11173">
                  <c:v>16</c:v>
                </c:pt>
                <c:pt idx="11174">
                  <c:v>16</c:v>
                </c:pt>
                <c:pt idx="11175">
                  <c:v>16</c:v>
                </c:pt>
                <c:pt idx="11176">
                  <c:v>16</c:v>
                </c:pt>
                <c:pt idx="11177">
                  <c:v>16</c:v>
                </c:pt>
                <c:pt idx="11178">
                  <c:v>15</c:v>
                </c:pt>
                <c:pt idx="11179">
                  <c:v>15</c:v>
                </c:pt>
                <c:pt idx="11180">
                  <c:v>16</c:v>
                </c:pt>
                <c:pt idx="11181">
                  <c:v>15</c:v>
                </c:pt>
                <c:pt idx="11182">
                  <c:v>15</c:v>
                </c:pt>
                <c:pt idx="11183">
                  <c:v>15</c:v>
                </c:pt>
                <c:pt idx="11184">
                  <c:v>15</c:v>
                </c:pt>
                <c:pt idx="11185">
                  <c:v>16</c:v>
                </c:pt>
                <c:pt idx="11186">
                  <c:v>16</c:v>
                </c:pt>
                <c:pt idx="11187">
                  <c:v>16</c:v>
                </c:pt>
                <c:pt idx="11188">
                  <c:v>16</c:v>
                </c:pt>
                <c:pt idx="11189">
                  <c:v>16</c:v>
                </c:pt>
                <c:pt idx="11190">
                  <c:v>16</c:v>
                </c:pt>
                <c:pt idx="11191">
                  <c:v>16</c:v>
                </c:pt>
                <c:pt idx="11192">
                  <c:v>16</c:v>
                </c:pt>
                <c:pt idx="11193">
                  <c:v>16</c:v>
                </c:pt>
                <c:pt idx="11194">
                  <c:v>15</c:v>
                </c:pt>
                <c:pt idx="11195">
                  <c:v>15</c:v>
                </c:pt>
                <c:pt idx="11196">
                  <c:v>15</c:v>
                </c:pt>
                <c:pt idx="11197">
                  <c:v>15</c:v>
                </c:pt>
                <c:pt idx="11198">
                  <c:v>15</c:v>
                </c:pt>
                <c:pt idx="11199">
                  <c:v>15</c:v>
                </c:pt>
                <c:pt idx="11200">
                  <c:v>14</c:v>
                </c:pt>
                <c:pt idx="11201">
                  <c:v>15</c:v>
                </c:pt>
                <c:pt idx="11202">
                  <c:v>15</c:v>
                </c:pt>
                <c:pt idx="11203">
                  <c:v>15</c:v>
                </c:pt>
                <c:pt idx="11204">
                  <c:v>16</c:v>
                </c:pt>
                <c:pt idx="11205">
                  <c:v>16</c:v>
                </c:pt>
                <c:pt idx="11206">
                  <c:v>16</c:v>
                </c:pt>
                <c:pt idx="11207">
                  <c:v>16</c:v>
                </c:pt>
                <c:pt idx="11208">
                  <c:v>16</c:v>
                </c:pt>
                <c:pt idx="11209">
                  <c:v>16</c:v>
                </c:pt>
                <c:pt idx="11210">
                  <c:v>16</c:v>
                </c:pt>
                <c:pt idx="11211">
                  <c:v>15</c:v>
                </c:pt>
                <c:pt idx="11212">
                  <c:v>15</c:v>
                </c:pt>
                <c:pt idx="11213">
                  <c:v>14</c:v>
                </c:pt>
                <c:pt idx="11214">
                  <c:v>15</c:v>
                </c:pt>
                <c:pt idx="11215">
                  <c:v>15</c:v>
                </c:pt>
                <c:pt idx="11216">
                  <c:v>15</c:v>
                </c:pt>
                <c:pt idx="11217">
                  <c:v>15</c:v>
                </c:pt>
                <c:pt idx="11218">
                  <c:v>15</c:v>
                </c:pt>
                <c:pt idx="11219">
                  <c:v>15</c:v>
                </c:pt>
                <c:pt idx="11220">
                  <c:v>15</c:v>
                </c:pt>
                <c:pt idx="11221">
                  <c:v>15</c:v>
                </c:pt>
                <c:pt idx="11222">
                  <c:v>15</c:v>
                </c:pt>
                <c:pt idx="11223">
                  <c:v>16</c:v>
                </c:pt>
                <c:pt idx="11224">
                  <c:v>15</c:v>
                </c:pt>
                <c:pt idx="11225">
                  <c:v>15</c:v>
                </c:pt>
                <c:pt idx="11226">
                  <c:v>15</c:v>
                </c:pt>
                <c:pt idx="11227">
                  <c:v>15</c:v>
                </c:pt>
                <c:pt idx="11228">
                  <c:v>14</c:v>
                </c:pt>
                <c:pt idx="11229">
                  <c:v>16</c:v>
                </c:pt>
                <c:pt idx="11230">
                  <c:v>15</c:v>
                </c:pt>
                <c:pt idx="11231">
                  <c:v>15</c:v>
                </c:pt>
                <c:pt idx="11232">
                  <c:v>16</c:v>
                </c:pt>
                <c:pt idx="11233">
                  <c:v>16</c:v>
                </c:pt>
                <c:pt idx="11234">
                  <c:v>16</c:v>
                </c:pt>
                <c:pt idx="11235">
                  <c:v>16</c:v>
                </c:pt>
                <c:pt idx="11236">
                  <c:v>16</c:v>
                </c:pt>
                <c:pt idx="11237">
                  <c:v>15</c:v>
                </c:pt>
                <c:pt idx="11238">
                  <c:v>15</c:v>
                </c:pt>
                <c:pt idx="11239">
                  <c:v>15</c:v>
                </c:pt>
                <c:pt idx="11240">
                  <c:v>16</c:v>
                </c:pt>
                <c:pt idx="11241">
                  <c:v>16</c:v>
                </c:pt>
                <c:pt idx="11242">
                  <c:v>16</c:v>
                </c:pt>
                <c:pt idx="11243">
                  <c:v>16</c:v>
                </c:pt>
                <c:pt idx="11244">
                  <c:v>15</c:v>
                </c:pt>
                <c:pt idx="11245">
                  <c:v>16</c:v>
                </c:pt>
                <c:pt idx="11246">
                  <c:v>16</c:v>
                </c:pt>
                <c:pt idx="11247">
                  <c:v>16</c:v>
                </c:pt>
                <c:pt idx="11248">
                  <c:v>15</c:v>
                </c:pt>
                <c:pt idx="11249">
                  <c:v>16</c:v>
                </c:pt>
                <c:pt idx="11250">
                  <c:v>16</c:v>
                </c:pt>
                <c:pt idx="11251">
                  <c:v>16</c:v>
                </c:pt>
                <c:pt idx="11252">
                  <c:v>16</c:v>
                </c:pt>
                <c:pt idx="11253">
                  <c:v>16</c:v>
                </c:pt>
                <c:pt idx="11254">
                  <c:v>15</c:v>
                </c:pt>
                <c:pt idx="11255">
                  <c:v>15</c:v>
                </c:pt>
                <c:pt idx="11256">
                  <c:v>16</c:v>
                </c:pt>
                <c:pt idx="11257">
                  <c:v>16</c:v>
                </c:pt>
                <c:pt idx="11258">
                  <c:v>16</c:v>
                </c:pt>
                <c:pt idx="11259">
                  <c:v>15</c:v>
                </c:pt>
                <c:pt idx="11260">
                  <c:v>16</c:v>
                </c:pt>
                <c:pt idx="11261">
                  <c:v>15</c:v>
                </c:pt>
                <c:pt idx="11262">
                  <c:v>15</c:v>
                </c:pt>
                <c:pt idx="11263">
                  <c:v>15</c:v>
                </c:pt>
                <c:pt idx="11264">
                  <c:v>16</c:v>
                </c:pt>
                <c:pt idx="11265">
                  <c:v>16</c:v>
                </c:pt>
                <c:pt idx="11266">
                  <c:v>16</c:v>
                </c:pt>
                <c:pt idx="11267">
                  <c:v>16</c:v>
                </c:pt>
                <c:pt idx="11268">
                  <c:v>16</c:v>
                </c:pt>
                <c:pt idx="11269">
                  <c:v>16</c:v>
                </c:pt>
                <c:pt idx="11270">
                  <c:v>15</c:v>
                </c:pt>
                <c:pt idx="11271">
                  <c:v>15</c:v>
                </c:pt>
                <c:pt idx="11272">
                  <c:v>15</c:v>
                </c:pt>
                <c:pt idx="11273">
                  <c:v>16</c:v>
                </c:pt>
                <c:pt idx="11274">
                  <c:v>16</c:v>
                </c:pt>
                <c:pt idx="11275">
                  <c:v>16</c:v>
                </c:pt>
                <c:pt idx="11276">
                  <c:v>16</c:v>
                </c:pt>
                <c:pt idx="11277">
                  <c:v>16</c:v>
                </c:pt>
                <c:pt idx="11278">
                  <c:v>16</c:v>
                </c:pt>
                <c:pt idx="11279">
                  <c:v>16</c:v>
                </c:pt>
                <c:pt idx="11280">
                  <c:v>16</c:v>
                </c:pt>
                <c:pt idx="11281">
                  <c:v>15</c:v>
                </c:pt>
                <c:pt idx="11282">
                  <c:v>16</c:v>
                </c:pt>
                <c:pt idx="11283">
                  <c:v>16</c:v>
                </c:pt>
                <c:pt idx="11284">
                  <c:v>16</c:v>
                </c:pt>
                <c:pt idx="11285">
                  <c:v>16</c:v>
                </c:pt>
                <c:pt idx="11286">
                  <c:v>16</c:v>
                </c:pt>
                <c:pt idx="11287">
                  <c:v>15</c:v>
                </c:pt>
                <c:pt idx="11288">
                  <c:v>15</c:v>
                </c:pt>
                <c:pt idx="11289">
                  <c:v>16</c:v>
                </c:pt>
                <c:pt idx="11290">
                  <c:v>16</c:v>
                </c:pt>
                <c:pt idx="11291">
                  <c:v>16</c:v>
                </c:pt>
                <c:pt idx="11292">
                  <c:v>15</c:v>
                </c:pt>
                <c:pt idx="11293">
                  <c:v>16</c:v>
                </c:pt>
                <c:pt idx="11294">
                  <c:v>15</c:v>
                </c:pt>
                <c:pt idx="11295">
                  <c:v>16</c:v>
                </c:pt>
                <c:pt idx="11296">
                  <c:v>16</c:v>
                </c:pt>
                <c:pt idx="11297">
                  <c:v>16</c:v>
                </c:pt>
                <c:pt idx="11298">
                  <c:v>16</c:v>
                </c:pt>
                <c:pt idx="11299">
                  <c:v>16</c:v>
                </c:pt>
                <c:pt idx="11300">
                  <c:v>16</c:v>
                </c:pt>
                <c:pt idx="11301">
                  <c:v>16</c:v>
                </c:pt>
                <c:pt idx="11302">
                  <c:v>16</c:v>
                </c:pt>
                <c:pt idx="11303">
                  <c:v>15</c:v>
                </c:pt>
                <c:pt idx="11304">
                  <c:v>15</c:v>
                </c:pt>
                <c:pt idx="11305">
                  <c:v>15</c:v>
                </c:pt>
                <c:pt idx="11306">
                  <c:v>16</c:v>
                </c:pt>
                <c:pt idx="11307">
                  <c:v>16</c:v>
                </c:pt>
                <c:pt idx="11308">
                  <c:v>16</c:v>
                </c:pt>
                <c:pt idx="11309">
                  <c:v>15</c:v>
                </c:pt>
                <c:pt idx="11310">
                  <c:v>15</c:v>
                </c:pt>
                <c:pt idx="11311">
                  <c:v>16</c:v>
                </c:pt>
                <c:pt idx="11312">
                  <c:v>15</c:v>
                </c:pt>
                <c:pt idx="11313">
                  <c:v>16</c:v>
                </c:pt>
                <c:pt idx="11314">
                  <c:v>15</c:v>
                </c:pt>
                <c:pt idx="11315">
                  <c:v>15</c:v>
                </c:pt>
                <c:pt idx="11316">
                  <c:v>15</c:v>
                </c:pt>
                <c:pt idx="11317">
                  <c:v>15</c:v>
                </c:pt>
                <c:pt idx="11318">
                  <c:v>15</c:v>
                </c:pt>
                <c:pt idx="11319">
                  <c:v>15</c:v>
                </c:pt>
                <c:pt idx="11320">
                  <c:v>15</c:v>
                </c:pt>
                <c:pt idx="11321">
                  <c:v>15</c:v>
                </c:pt>
                <c:pt idx="11322">
                  <c:v>15</c:v>
                </c:pt>
                <c:pt idx="11323">
                  <c:v>15</c:v>
                </c:pt>
                <c:pt idx="11324">
                  <c:v>15</c:v>
                </c:pt>
                <c:pt idx="11325">
                  <c:v>14</c:v>
                </c:pt>
                <c:pt idx="11326">
                  <c:v>15</c:v>
                </c:pt>
                <c:pt idx="11327">
                  <c:v>15</c:v>
                </c:pt>
                <c:pt idx="11328">
                  <c:v>14</c:v>
                </c:pt>
                <c:pt idx="11329">
                  <c:v>15</c:v>
                </c:pt>
                <c:pt idx="11330">
                  <c:v>15</c:v>
                </c:pt>
                <c:pt idx="11331">
                  <c:v>15</c:v>
                </c:pt>
                <c:pt idx="11332">
                  <c:v>15</c:v>
                </c:pt>
                <c:pt idx="11333">
                  <c:v>15</c:v>
                </c:pt>
                <c:pt idx="11334">
                  <c:v>15</c:v>
                </c:pt>
                <c:pt idx="11335">
                  <c:v>15</c:v>
                </c:pt>
                <c:pt idx="11336">
                  <c:v>14</c:v>
                </c:pt>
                <c:pt idx="11337">
                  <c:v>15</c:v>
                </c:pt>
                <c:pt idx="11338">
                  <c:v>15</c:v>
                </c:pt>
                <c:pt idx="11339">
                  <c:v>15</c:v>
                </c:pt>
                <c:pt idx="11340">
                  <c:v>15</c:v>
                </c:pt>
                <c:pt idx="11341">
                  <c:v>15</c:v>
                </c:pt>
                <c:pt idx="11342">
                  <c:v>15</c:v>
                </c:pt>
                <c:pt idx="11343">
                  <c:v>15</c:v>
                </c:pt>
                <c:pt idx="11344">
                  <c:v>12</c:v>
                </c:pt>
                <c:pt idx="11345">
                  <c:v>14</c:v>
                </c:pt>
                <c:pt idx="11346">
                  <c:v>14</c:v>
                </c:pt>
                <c:pt idx="11347">
                  <c:v>14</c:v>
                </c:pt>
                <c:pt idx="11348">
                  <c:v>15</c:v>
                </c:pt>
                <c:pt idx="11349">
                  <c:v>15</c:v>
                </c:pt>
                <c:pt idx="11350">
                  <c:v>15</c:v>
                </c:pt>
                <c:pt idx="11351">
                  <c:v>15</c:v>
                </c:pt>
                <c:pt idx="11352">
                  <c:v>15</c:v>
                </c:pt>
                <c:pt idx="11353">
                  <c:v>15</c:v>
                </c:pt>
                <c:pt idx="11354">
                  <c:v>15</c:v>
                </c:pt>
                <c:pt idx="11355">
                  <c:v>15</c:v>
                </c:pt>
                <c:pt idx="11356">
                  <c:v>15</c:v>
                </c:pt>
                <c:pt idx="11357">
                  <c:v>15</c:v>
                </c:pt>
                <c:pt idx="11358">
                  <c:v>14</c:v>
                </c:pt>
                <c:pt idx="11359">
                  <c:v>15</c:v>
                </c:pt>
                <c:pt idx="11360">
                  <c:v>15</c:v>
                </c:pt>
                <c:pt idx="11361">
                  <c:v>15</c:v>
                </c:pt>
                <c:pt idx="11362">
                  <c:v>15</c:v>
                </c:pt>
                <c:pt idx="11363">
                  <c:v>14</c:v>
                </c:pt>
                <c:pt idx="11364">
                  <c:v>12</c:v>
                </c:pt>
                <c:pt idx="11365">
                  <c:v>15</c:v>
                </c:pt>
                <c:pt idx="11366">
                  <c:v>15</c:v>
                </c:pt>
                <c:pt idx="11367">
                  <c:v>15</c:v>
                </c:pt>
                <c:pt idx="11368">
                  <c:v>15</c:v>
                </c:pt>
                <c:pt idx="11369">
                  <c:v>14</c:v>
                </c:pt>
                <c:pt idx="11370">
                  <c:v>15</c:v>
                </c:pt>
                <c:pt idx="11371">
                  <c:v>15</c:v>
                </c:pt>
                <c:pt idx="11372">
                  <c:v>15</c:v>
                </c:pt>
                <c:pt idx="11373">
                  <c:v>15</c:v>
                </c:pt>
                <c:pt idx="11374">
                  <c:v>15</c:v>
                </c:pt>
                <c:pt idx="11375">
                  <c:v>15</c:v>
                </c:pt>
                <c:pt idx="11376">
                  <c:v>15</c:v>
                </c:pt>
                <c:pt idx="11377">
                  <c:v>15</c:v>
                </c:pt>
                <c:pt idx="11378">
                  <c:v>15</c:v>
                </c:pt>
                <c:pt idx="11379">
                  <c:v>15</c:v>
                </c:pt>
                <c:pt idx="11380">
                  <c:v>14</c:v>
                </c:pt>
                <c:pt idx="11381">
                  <c:v>14</c:v>
                </c:pt>
                <c:pt idx="11382">
                  <c:v>14</c:v>
                </c:pt>
                <c:pt idx="11383">
                  <c:v>15</c:v>
                </c:pt>
                <c:pt idx="11384">
                  <c:v>15</c:v>
                </c:pt>
                <c:pt idx="11385">
                  <c:v>15</c:v>
                </c:pt>
                <c:pt idx="11386">
                  <c:v>15</c:v>
                </c:pt>
                <c:pt idx="11387">
                  <c:v>15</c:v>
                </c:pt>
                <c:pt idx="11388">
                  <c:v>15</c:v>
                </c:pt>
                <c:pt idx="11389">
                  <c:v>15</c:v>
                </c:pt>
                <c:pt idx="11390">
                  <c:v>15</c:v>
                </c:pt>
                <c:pt idx="11391">
                  <c:v>14</c:v>
                </c:pt>
                <c:pt idx="11392">
                  <c:v>15</c:v>
                </c:pt>
                <c:pt idx="11393">
                  <c:v>15</c:v>
                </c:pt>
                <c:pt idx="11394">
                  <c:v>15</c:v>
                </c:pt>
                <c:pt idx="11395">
                  <c:v>15</c:v>
                </c:pt>
                <c:pt idx="11396">
                  <c:v>15</c:v>
                </c:pt>
                <c:pt idx="11397">
                  <c:v>14</c:v>
                </c:pt>
                <c:pt idx="11398">
                  <c:v>14</c:v>
                </c:pt>
                <c:pt idx="11399">
                  <c:v>14</c:v>
                </c:pt>
                <c:pt idx="11400">
                  <c:v>15</c:v>
                </c:pt>
                <c:pt idx="11401">
                  <c:v>15</c:v>
                </c:pt>
                <c:pt idx="11402">
                  <c:v>12</c:v>
                </c:pt>
                <c:pt idx="11403">
                  <c:v>15</c:v>
                </c:pt>
                <c:pt idx="11404">
                  <c:v>15</c:v>
                </c:pt>
                <c:pt idx="11405">
                  <c:v>15</c:v>
                </c:pt>
                <c:pt idx="11406">
                  <c:v>15</c:v>
                </c:pt>
                <c:pt idx="11407">
                  <c:v>15</c:v>
                </c:pt>
                <c:pt idx="11408">
                  <c:v>15</c:v>
                </c:pt>
                <c:pt idx="11409">
                  <c:v>15</c:v>
                </c:pt>
                <c:pt idx="11410">
                  <c:v>15</c:v>
                </c:pt>
                <c:pt idx="11411">
                  <c:v>15</c:v>
                </c:pt>
                <c:pt idx="11412">
                  <c:v>15</c:v>
                </c:pt>
                <c:pt idx="11413">
                  <c:v>15</c:v>
                </c:pt>
                <c:pt idx="11414">
                  <c:v>15</c:v>
                </c:pt>
                <c:pt idx="11415">
                  <c:v>12</c:v>
                </c:pt>
                <c:pt idx="11416">
                  <c:v>14</c:v>
                </c:pt>
                <c:pt idx="11417">
                  <c:v>14</c:v>
                </c:pt>
                <c:pt idx="11418">
                  <c:v>15</c:v>
                </c:pt>
                <c:pt idx="11419">
                  <c:v>15</c:v>
                </c:pt>
                <c:pt idx="11420">
                  <c:v>15</c:v>
                </c:pt>
                <c:pt idx="11421">
                  <c:v>15</c:v>
                </c:pt>
                <c:pt idx="11422">
                  <c:v>15</c:v>
                </c:pt>
                <c:pt idx="11423">
                  <c:v>15</c:v>
                </c:pt>
                <c:pt idx="11424">
                  <c:v>15</c:v>
                </c:pt>
                <c:pt idx="11425">
                  <c:v>14</c:v>
                </c:pt>
                <c:pt idx="11426">
                  <c:v>15</c:v>
                </c:pt>
                <c:pt idx="11427">
                  <c:v>15</c:v>
                </c:pt>
                <c:pt idx="11428">
                  <c:v>15</c:v>
                </c:pt>
                <c:pt idx="11429">
                  <c:v>15</c:v>
                </c:pt>
                <c:pt idx="11430">
                  <c:v>15</c:v>
                </c:pt>
                <c:pt idx="11431">
                  <c:v>15</c:v>
                </c:pt>
                <c:pt idx="11432">
                  <c:v>15</c:v>
                </c:pt>
                <c:pt idx="11433">
                  <c:v>12</c:v>
                </c:pt>
                <c:pt idx="11434">
                  <c:v>14</c:v>
                </c:pt>
                <c:pt idx="11435">
                  <c:v>14</c:v>
                </c:pt>
                <c:pt idx="11436">
                  <c:v>15</c:v>
                </c:pt>
                <c:pt idx="11437">
                  <c:v>15</c:v>
                </c:pt>
                <c:pt idx="11438">
                  <c:v>15</c:v>
                </c:pt>
                <c:pt idx="11439">
                  <c:v>15</c:v>
                </c:pt>
                <c:pt idx="11440">
                  <c:v>15</c:v>
                </c:pt>
                <c:pt idx="11441">
                  <c:v>15</c:v>
                </c:pt>
                <c:pt idx="11442">
                  <c:v>15</c:v>
                </c:pt>
                <c:pt idx="11443">
                  <c:v>15</c:v>
                </c:pt>
                <c:pt idx="11444">
                  <c:v>15</c:v>
                </c:pt>
                <c:pt idx="11445">
                  <c:v>15</c:v>
                </c:pt>
                <c:pt idx="11446">
                  <c:v>15</c:v>
                </c:pt>
                <c:pt idx="11447">
                  <c:v>15</c:v>
                </c:pt>
                <c:pt idx="11448">
                  <c:v>15</c:v>
                </c:pt>
                <c:pt idx="11449">
                  <c:v>15</c:v>
                </c:pt>
                <c:pt idx="11450">
                  <c:v>15</c:v>
                </c:pt>
                <c:pt idx="11451">
                  <c:v>12</c:v>
                </c:pt>
                <c:pt idx="11452">
                  <c:v>14</c:v>
                </c:pt>
                <c:pt idx="11453">
                  <c:v>14</c:v>
                </c:pt>
                <c:pt idx="11454">
                  <c:v>15</c:v>
                </c:pt>
                <c:pt idx="11455">
                  <c:v>15</c:v>
                </c:pt>
                <c:pt idx="11456">
                  <c:v>15</c:v>
                </c:pt>
                <c:pt idx="11457">
                  <c:v>15</c:v>
                </c:pt>
                <c:pt idx="11458">
                  <c:v>15</c:v>
                </c:pt>
                <c:pt idx="11459">
                  <c:v>15</c:v>
                </c:pt>
                <c:pt idx="11460">
                  <c:v>15</c:v>
                </c:pt>
                <c:pt idx="11461">
                  <c:v>15</c:v>
                </c:pt>
                <c:pt idx="11462">
                  <c:v>15</c:v>
                </c:pt>
                <c:pt idx="11463">
                  <c:v>15</c:v>
                </c:pt>
                <c:pt idx="11464">
                  <c:v>15</c:v>
                </c:pt>
                <c:pt idx="11465">
                  <c:v>15</c:v>
                </c:pt>
                <c:pt idx="11466">
                  <c:v>15</c:v>
                </c:pt>
                <c:pt idx="11467">
                  <c:v>15</c:v>
                </c:pt>
                <c:pt idx="11468">
                  <c:v>14</c:v>
                </c:pt>
                <c:pt idx="11469">
                  <c:v>15</c:v>
                </c:pt>
                <c:pt idx="11470">
                  <c:v>14</c:v>
                </c:pt>
                <c:pt idx="11471">
                  <c:v>14</c:v>
                </c:pt>
                <c:pt idx="11472">
                  <c:v>14</c:v>
                </c:pt>
                <c:pt idx="11473">
                  <c:v>14</c:v>
                </c:pt>
                <c:pt idx="11474">
                  <c:v>12</c:v>
                </c:pt>
                <c:pt idx="11475">
                  <c:v>15</c:v>
                </c:pt>
                <c:pt idx="11476">
                  <c:v>14</c:v>
                </c:pt>
                <c:pt idx="11477">
                  <c:v>14</c:v>
                </c:pt>
                <c:pt idx="11478">
                  <c:v>15</c:v>
                </c:pt>
                <c:pt idx="11479">
                  <c:v>15</c:v>
                </c:pt>
                <c:pt idx="11480">
                  <c:v>15</c:v>
                </c:pt>
                <c:pt idx="11481">
                  <c:v>12</c:v>
                </c:pt>
                <c:pt idx="11482">
                  <c:v>14</c:v>
                </c:pt>
                <c:pt idx="11483">
                  <c:v>14</c:v>
                </c:pt>
                <c:pt idx="11484">
                  <c:v>14</c:v>
                </c:pt>
                <c:pt idx="11485">
                  <c:v>14</c:v>
                </c:pt>
                <c:pt idx="11486">
                  <c:v>14</c:v>
                </c:pt>
                <c:pt idx="11487">
                  <c:v>13</c:v>
                </c:pt>
                <c:pt idx="11488">
                  <c:v>15</c:v>
                </c:pt>
                <c:pt idx="11489">
                  <c:v>15</c:v>
                </c:pt>
                <c:pt idx="11490">
                  <c:v>15</c:v>
                </c:pt>
                <c:pt idx="11491">
                  <c:v>15</c:v>
                </c:pt>
                <c:pt idx="11492">
                  <c:v>15</c:v>
                </c:pt>
                <c:pt idx="11493">
                  <c:v>14</c:v>
                </c:pt>
                <c:pt idx="11494">
                  <c:v>15</c:v>
                </c:pt>
                <c:pt idx="11495">
                  <c:v>14</c:v>
                </c:pt>
                <c:pt idx="11496">
                  <c:v>14</c:v>
                </c:pt>
                <c:pt idx="11497">
                  <c:v>15</c:v>
                </c:pt>
                <c:pt idx="11498">
                  <c:v>15</c:v>
                </c:pt>
                <c:pt idx="11499">
                  <c:v>15</c:v>
                </c:pt>
                <c:pt idx="11500">
                  <c:v>15</c:v>
                </c:pt>
                <c:pt idx="11501">
                  <c:v>15</c:v>
                </c:pt>
                <c:pt idx="11502">
                  <c:v>15</c:v>
                </c:pt>
                <c:pt idx="11503">
                  <c:v>15</c:v>
                </c:pt>
                <c:pt idx="11504">
                  <c:v>15</c:v>
                </c:pt>
                <c:pt idx="11505">
                  <c:v>15</c:v>
                </c:pt>
                <c:pt idx="11506">
                  <c:v>15</c:v>
                </c:pt>
                <c:pt idx="11507">
                  <c:v>15</c:v>
                </c:pt>
                <c:pt idx="11508">
                  <c:v>15</c:v>
                </c:pt>
                <c:pt idx="11509">
                  <c:v>15</c:v>
                </c:pt>
                <c:pt idx="11510">
                  <c:v>15</c:v>
                </c:pt>
                <c:pt idx="11511">
                  <c:v>15</c:v>
                </c:pt>
                <c:pt idx="11512">
                  <c:v>14</c:v>
                </c:pt>
                <c:pt idx="11513">
                  <c:v>14</c:v>
                </c:pt>
                <c:pt idx="11514">
                  <c:v>15</c:v>
                </c:pt>
                <c:pt idx="11515">
                  <c:v>15</c:v>
                </c:pt>
                <c:pt idx="11516">
                  <c:v>15</c:v>
                </c:pt>
                <c:pt idx="11517">
                  <c:v>15</c:v>
                </c:pt>
                <c:pt idx="11518">
                  <c:v>15</c:v>
                </c:pt>
                <c:pt idx="11519">
                  <c:v>15</c:v>
                </c:pt>
                <c:pt idx="11520">
                  <c:v>15</c:v>
                </c:pt>
                <c:pt idx="11521">
                  <c:v>15</c:v>
                </c:pt>
                <c:pt idx="11522">
                  <c:v>15</c:v>
                </c:pt>
                <c:pt idx="11523">
                  <c:v>15</c:v>
                </c:pt>
                <c:pt idx="11524">
                  <c:v>15</c:v>
                </c:pt>
                <c:pt idx="11525">
                  <c:v>15</c:v>
                </c:pt>
                <c:pt idx="11526">
                  <c:v>14</c:v>
                </c:pt>
                <c:pt idx="11527">
                  <c:v>15</c:v>
                </c:pt>
                <c:pt idx="11528">
                  <c:v>15</c:v>
                </c:pt>
                <c:pt idx="11529">
                  <c:v>12</c:v>
                </c:pt>
                <c:pt idx="11530">
                  <c:v>14</c:v>
                </c:pt>
                <c:pt idx="11531">
                  <c:v>14</c:v>
                </c:pt>
                <c:pt idx="11532">
                  <c:v>14</c:v>
                </c:pt>
                <c:pt idx="11533">
                  <c:v>15</c:v>
                </c:pt>
                <c:pt idx="11534">
                  <c:v>15</c:v>
                </c:pt>
                <c:pt idx="11535">
                  <c:v>15</c:v>
                </c:pt>
                <c:pt idx="11536">
                  <c:v>15</c:v>
                </c:pt>
                <c:pt idx="11537">
                  <c:v>12</c:v>
                </c:pt>
                <c:pt idx="11538">
                  <c:v>15</c:v>
                </c:pt>
                <c:pt idx="11539">
                  <c:v>15</c:v>
                </c:pt>
                <c:pt idx="11540">
                  <c:v>15</c:v>
                </c:pt>
                <c:pt idx="11541">
                  <c:v>15</c:v>
                </c:pt>
                <c:pt idx="11542">
                  <c:v>15</c:v>
                </c:pt>
                <c:pt idx="11543">
                  <c:v>15</c:v>
                </c:pt>
                <c:pt idx="11544">
                  <c:v>15</c:v>
                </c:pt>
                <c:pt idx="11545">
                  <c:v>15</c:v>
                </c:pt>
                <c:pt idx="11546">
                  <c:v>15</c:v>
                </c:pt>
                <c:pt idx="11547">
                  <c:v>14</c:v>
                </c:pt>
                <c:pt idx="11548">
                  <c:v>14</c:v>
                </c:pt>
                <c:pt idx="11549">
                  <c:v>14</c:v>
                </c:pt>
                <c:pt idx="11550">
                  <c:v>14</c:v>
                </c:pt>
                <c:pt idx="11551">
                  <c:v>15</c:v>
                </c:pt>
                <c:pt idx="11552">
                  <c:v>15</c:v>
                </c:pt>
                <c:pt idx="11553">
                  <c:v>15</c:v>
                </c:pt>
                <c:pt idx="11554">
                  <c:v>15</c:v>
                </c:pt>
                <c:pt idx="11555">
                  <c:v>15</c:v>
                </c:pt>
                <c:pt idx="11556">
                  <c:v>15</c:v>
                </c:pt>
                <c:pt idx="11557">
                  <c:v>15</c:v>
                </c:pt>
                <c:pt idx="11558">
                  <c:v>15</c:v>
                </c:pt>
                <c:pt idx="11559">
                  <c:v>14</c:v>
                </c:pt>
                <c:pt idx="11560">
                  <c:v>15</c:v>
                </c:pt>
                <c:pt idx="11561">
                  <c:v>15</c:v>
                </c:pt>
                <c:pt idx="11562">
                  <c:v>15</c:v>
                </c:pt>
                <c:pt idx="11563">
                  <c:v>15</c:v>
                </c:pt>
                <c:pt idx="11564">
                  <c:v>15</c:v>
                </c:pt>
                <c:pt idx="11565">
                  <c:v>14</c:v>
                </c:pt>
                <c:pt idx="11566">
                  <c:v>14</c:v>
                </c:pt>
                <c:pt idx="11567">
                  <c:v>15</c:v>
                </c:pt>
                <c:pt idx="11568">
                  <c:v>15</c:v>
                </c:pt>
                <c:pt idx="11569">
                  <c:v>15</c:v>
                </c:pt>
                <c:pt idx="11570">
                  <c:v>14</c:v>
                </c:pt>
                <c:pt idx="11571">
                  <c:v>15</c:v>
                </c:pt>
                <c:pt idx="11572">
                  <c:v>20</c:v>
                </c:pt>
                <c:pt idx="11573">
                  <c:v>15</c:v>
                </c:pt>
                <c:pt idx="11574">
                  <c:v>20</c:v>
                </c:pt>
                <c:pt idx="11575">
                  <c:v>20</c:v>
                </c:pt>
                <c:pt idx="11576">
                  <c:v>15</c:v>
                </c:pt>
                <c:pt idx="11577">
                  <c:v>20</c:v>
                </c:pt>
                <c:pt idx="11578">
                  <c:v>20</c:v>
                </c:pt>
                <c:pt idx="11579">
                  <c:v>15</c:v>
                </c:pt>
                <c:pt idx="11580">
                  <c:v>15</c:v>
                </c:pt>
                <c:pt idx="11581">
                  <c:v>20</c:v>
                </c:pt>
                <c:pt idx="11582">
                  <c:v>20</c:v>
                </c:pt>
                <c:pt idx="11583">
                  <c:v>20</c:v>
                </c:pt>
                <c:pt idx="11584">
                  <c:v>15</c:v>
                </c:pt>
                <c:pt idx="11585">
                  <c:v>20</c:v>
                </c:pt>
                <c:pt idx="11586">
                  <c:v>20</c:v>
                </c:pt>
                <c:pt idx="11587">
                  <c:v>20</c:v>
                </c:pt>
                <c:pt idx="11588">
                  <c:v>15</c:v>
                </c:pt>
                <c:pt idx="11589">
                  <c:v>15</c:v>
                </c:pt>
                <c:pt idx="11590">
                  <c:v>16</c:v>
                </c:pt>
                <c:pt idx="11591">
                  <c:v>15</c:v>
                </c:pt>
                <c:pt idx="11592">
                  <c:v>20</c:v>
                </c:pt>
                <c:pt idx="11593">
                  <c:v>15</c:v>
                </c:pt>
                <c:pt idx="11594">
                  <c:v>20</c:v>
                </c:pt>
                <c:pt idx="11595">
                  <c:v>15</c:v>
                </c:pt>
                <c:pt idx="11596">
                  <c:v>20</c:v>
                </c:pt>
                <c:pt idx="11597">
                  <c:v>15</c:v>
                </c:pt>
                <c:pt idx="11598">
                  <c:v>20</c:v>
                </c:pt>
                <c:pt idx="11599">
                  <c:v>20</c:v>
                </c:pt>
                <c:pt idx="11600">
                  <c:v>15</c:v>
                </c:pt>
                <c:pt idx="11601">
                  <c:v>20</c:v>
                </c:pt>
                <c:pt idx="11602">
                  <c:v>20</c:v>
                </c:pt>
                <c:pt idx="11603">
                  <c:v>20</c:v>
                </c:pt>
                <c:pt idx="11604">
                  <c:v>15</c:v>
                </c:pt>
                <c:pt idx="11605">
                  <c:v>15</c:v>
                </c:pt>
                <c:pt idx="11606">
                  <c:v>20</c:v>
                </c:pt>
                <c:pt idx="11607">
                  <c:v>15</c:v>
                </c:pt>
                <c:pt idx="11608">
                  <c:v>20</c:v>
                </c:pt>
                <c:pt idx="11609">
                  <c:v>20</c:v>
                </c:pt>
                <c:pt idx="11610">
                  <c:v>20</c:v>
                </c:pt>
                <c:pt idx="11611">
                  <c:v>15</c:v>
                </c:pt>
                <c:pt idx="11612">
                  <c:v>20</c:v>
                </c:pt>
                <c:pt idx="11613">
                  <c:v>14</c:v>
                </c:pt>
                <c:pt idx="11614">
                  <c:v>20</c:v>
                </c:pt>
                <c:pt idx="11615">
                  <c:v>15</c:v>
                </c:pt>
                <c:pt idx="11616">
                  <c:v>20</c:v>
                </c:pt>
                <c:pt idx="11617">
                  <c:v>14</c:v>
                </c:pt>
                <c:pt idx="11618">
                  <c:v>19</c:v>
                </c:pt>
                <c:pt idx="11619">
                  <c:v>20</c:v>
                </c:pt>
                <c:pt idx="11620">
                  <c:v>20</c:v>
                </c:pt>
                <c:pt idx="11621">
                  <c:v>20</c:v>
                </c:pt>
                <c:pt idx="11622">
                  <c:v>20</c:v>
                </c:pt>
                <c:pt idx="11623">
                  <c:v>14</c:v>
                </c:pt>
                <c:pt idx="11624">
                  <c:v>15</c:v>
                </c:pt>
                <c:pt idx="11625">
                  <c:v>20</c:v>
                </c:pt>
                <c:pt idx="11626">
                  <c:v>15</c:v>
                </c:pt>
                <c:pt idx="11627">
                  <c:v>20</c:v>
                </c:pt>
                <c:pt idx="11628">
                  <c:v>20</c:v>
                </c:pt>
                <c:pt idx="11629">
                  <c:v>15</c:v>
                </c:pt>
                <c:pt idx="11630">
                  <c:v>20</c:v>
                </c:pt>
                <c:pt idx="11631">
                  <c:v>15</c:v>
                </c:pt>
                <c:pt idx="11632">
                  <c:v>15</c:v>
                </c:pt>
                <c:pt idx="11633">
                  <c:v>20</c:v>
                </c:pt>
                <c:pt idx="11634">
                  <c:v>20</c:v>
                </c:pt>
                <c:pt idx="11635">
                  <c:v>15</c:v>
                </c:pt>
                <c:pt idx="11636">
                  <c:v>14</c:v>
                </c:pt>
                <c:pt idx="11637">
                  <c:v>20</c:v>
                </c:pt>
                <c:pt idx="11638">
                  <c:v>20</c:v>
                </c:pt>
                <c:pt idx="11639">
                  <c:v>15</c:v>
                </c:pt>
                <c:pt idx="11640">
                  <c:v>20</c:v>
                </c:pt>
                <c:pt idx="11641">
                  <c:v>20</c:v>
                </c:pt>
                <c:pt idx="11642">
                  <c:v>20</c:v>
                </c:pt>
                <c:pt idx="11643">
                  <c:v>20</c:v>
                </c:pt>
                <c:pt idx="11644">
                  <c:v>15</c:v>
                </c:pt>
                <c:pt idx="11645">
                  <c:v>15</c:v>
                </c:pt>
                <c:pt idx="11646">
                  <c:v>20</c:v>
                </c:pt>
                <c:pt idx="11647">
                  <c:v>20</c:v>
                </c:pt>
                <c:pt idx="11648">
                  <c:v>20</c:v>
                </c:pt>
                <c:pt idx="11649">
                  <c:v>15</c:v>
                </c:pt>
                <c:pt idx="11650">
                  <c:v>20</c:v>
                </c:pt>
                <c:pt idx="11651">
                  <c:v>20</c:v>
                </c:pt>
                <c:pt idx="11652">
                  <c:v>20</c:v>
                </c:pt>
                <c:pt idx="11653">
                  <c:v>20</c:v>
                </c:pt>
                <c:pt idx="11654">
                  <c:v>20</c:v>
                </c:pt>
                <c:pt idx="11655">
                  <c:v>20</c:v>
                </c:pt>
                <c:pt idx="11656">
                  <c:v>20</c:v>
                </c:pt>
                <c:pt idx="11657">
                  <c:v>15</c:v>
                </c:pt>
                <c:pt idx="11658">
                  <c:v>15</c:v>
                </c:pt>
                <c:pt idx="11659">
                  <c:v>20</c:v>
                </c:pt>
                <c:pt idx="11660">
                  <c:v>20</c:v>
                </c:pt>
                <c:pt idx="11661">
                  <c:v>20</c:v>
                </c:pt>
                <c:pt idx="11662">
                  <c:v>15</c:v>
                </c:pt>
                <c:pt idx="11663">
                  <c:v>20</c:v>
                </c:pt>
                <c:pt idx="11664">
                  <c:v>20</c:v>
                </c:pt>
                <c:pt idx="11665">
                  <c:v>20</c:v>
                </c:pt>
                <c:pt idx="11666">
                  <c:v>15</c:v>
                </c:pt>
                <c:pt idx="11667">
                  <c:v>15</c:v>
                </c:pt>
                <c:pt idx="11668">
                  <c:v>15</c:v>
                </c:pt>
                <c:pt idx="11669">
                  <c:v>15</c:v>
                </c:pt>
                <c:pt idx="11670">
                  <c:v>15</c:v>
                </c:pt>
                <c:pt idx="11671">
                  <c:v>15</c:v>
                </c:pt>
                <c:pt idx="11672">
                  <c:v>20</c:v>
                </c:pt>
                <c:pt idx="11673">
                  <c:v>15</c:v>
                </c:pt>
                <c:pt idx="11674">
                  <c:v>15</c:v>
                </c:pt>
                <c:pt idx="11675">
                  <c:v>20</c:v>
                </c:pt>
                <c:pt idx="11676">
                  <c:v>20</c:v>
                </c:pt>
                <c:pt idx="11677">
                  <c:v>20</c:v>
                </c:pt>
                <c:pt idx="11678">
                  <c:v>15</c:v>
                </c:pt>
                <c:pt idx="11679">
                  <c:v>20</c:v>
                </c:pt>
                <c:pt idx="11680">
                  <c:v>15</c:v>
                </c:pt>
                <c:pt idx="11681">
                  <c:v>14</c:v>
                </c:pt>
                <c:pt idx="11682">
                  <c:v>20</c:v>
                </c:pt>
                <c:pt idx="11683">
                  <c:v>20</c:v>
                </c:pt>
                <c:pt idx="11684">
                  <c:v>20</c:v>
                </c:pt>
                <c:pt idx="11685">
                  <c:v>20</c:v>
                </c:pt>
                <c:pt idx="11686">
                  <c:v>20</c:v>
                </c:pt>
                <c:pt idx="11687">
                  <c:v>20</c:v>
                </c:pt>
                <c:pt idx="11688">
                  <c:v>20</c:v>
                </c:pt>
                <c:pt idx="11689">
                  <c:v>19</c:v>
                </c:pt>
                <c:pt idx="11690">
                  <c:v>19</c:v>
                </c:pt>
                <c:pt idx="11691">
                  <c:v>19</c:v>
                </c:pt>
                <c:pt idx="11692">
                  <c:v>15</c:v>
                </c:pt>
                <c:pt idx="11693">
                  <c:v>19</c:v>
                </c:pt>
                <c:pt idx="11694">
                  <c:v>19</c:v>
                </c:pt>
                <c:pt idx="11695">
                  <c:v>19</c:v>
                </c:pt>
                <c:pt idx="11696">
                  <c:v>19</c:v>
                </c:pt>
                <c:pt idx="11697">
                  <c:v>20</c:v>
                </c:pt>
                <c:pt idx="11698">
                  <c:v>15</c:v>
                </c:pt>
                <c:pt idx="11699">
                  <c:v>15</c:v>
                </c:pt>
                <c:pt idx="11700">
                  <c:v>15</c:v>
                </c:pt>
                <c:pt idx="11701">
                  <c:v>20</c:v>
                </c:pt>
                <c:pt idx="11702">
                  <c:v>15</c:v>
                </c:pt>
                <c:pt idx="11703">
                  <c:v>15</c:v>
                </c:pt>
                <c:pt idx="11704">
                  <c:v>15</c:v>
                </c:pt>
                <c:pt idx="11705">
                  <c:v>20</c:v>
                </c:pt>
                <c:pt idx="11706">
                  <c:v>20</c:v>
                </c:pt>
                <c:pt idx="11707">
                  <c:v>15</c:v>
                </c:pt>
                <c:pt idx="11708">
                  <c:v>15</c:v>
                </c:pt>
                <c:pt idx="11709">
                  <c:v>20</c:v>
                </c:pt>
                <c:pt idx="11710">
                  <c:v>20</c:v>
                </c:pt>
                <c:pt idx="11711">
                  <c:v>14</c:v>
                </c:pt>
                <c:pt idx="11712">
                  <c:v>20</c:v>
                </c:pt>
                <c:pt idx="11713">
                  <c:v>20</c:v>
                </c:pt>
                <c:pt idx="11714">
                  <c:v>20</c:v>
                </c:pt>
                <c:pt idx="11715">
                  <c:v>20</c:v>
                </c:pt>
                <c:pt idx="11716">
                  <c:v>14</c:v>
                </c:pt>
                <c:pt idx="11717">
                  <c:v>20</c:v>
                </c:pt>
                <c:pt idx="11718">
                  <c:v>20</c:v>
                </c:pt>
                <c:pt idx="11719">
                  <c:v>20</c:v>
                </c:pt>
                <c:pt idx="11720">
                  <c:v>15</c:v>
                </c:pt>
                <c:pt idx="11721">
                  <c:v>15</c:v>
                </c:pt>
                <c:pt idx="11722">
                  <c:v>20</c:v>
                </c:pt>
                <c:pt idx="11723">
                  <c:v>14</c:v>
                </c:pt>
                <c:pt idx="11724">
                  <c:v>15</c:v>
                </c:pt>
                <c:pt idx="11725">
                  <c:v>15</c:v>
                </c:pt>
                <c:pt idx="11726">
                  <c:v>15</c:v>
                </c:pt>
                <c:pt idx="11727">
                  <c:v>15</c:v>
                </c:pt>
                <c:pt idx="11728">
                  <c:v>20</c:v>
                </c:pt>
                <c:pt idx="11729">
                  <c:v>20</c:v>
                </c:pt>
                <c:pt idx="11730">
                  <c:v>14</c:v>
                </c:pt>
                <c:pt idx="11731">
                  <c:v>15</c:v>
                </c:pt>
                <c:pt idx="11732">
                  <c:v>20</c:v>
                </c:pt>
                <c:pt idx="11733">
                  <c:v>20</c:v>
                </c:pt>
                <c:pt idx="11734">
                  <c:v>15</c:v>
                </c:pt>
                <c:pt idx="11735">
                  <c:v>20</c:v>
                </c:pt>
                <c:pt idx="11736">
                  <c:v>20</c:v>
                </c:pt>
                <c:pt idx="11737">
                  <c:v>15</c:v>
                </c:pt>
                <c:pt idx="11738">
                  <c:v>20</c:v>
                </c:pt>
                <c:pt idx="11739">
                  <c:v>20</c:v>
                </c:pt>
                <c:pt idx="11740">
                  <c:v>20</c:v>
                </c:pt>
                <c:pt idx="11741">
                  <c:v>15</c:v>
                </c:pt>
                <c:pt idx="11742">
                  <c:v>20</c:v>
                </c:pt>
                <c:pt idx="11743">
                  <c:v>20</c:v>
                </c:pt>
                <c:pt idx="11744">
                  <c:v>15</c:v>
                </c:pt>
                <c:pt idx="11745">
                  <c:v>20</c:v>
                </c:pt>
                <c:pt idx="11746">
                  <c:v>19</c:v>
                </c:pt>
                <c:pt idx="11747">
                  <c:v>20</c:v>
                </c:pt>
                <c:pt idx="11748">
                  <c:v>20</c:v>
                </c:pt>
                <c:pt idx="11749">
                  <c:v>20</c:v>
                </c:pt>
                <c:pt idx="11750">
                  <c:v>20</c:v>
                </c:pt>
                <c:pt idx="11751">
                  <c:v>15</c:v>
                </c:pt>
                <c:pt idx="11752">
                  <c:v>19</c:v>
                </c:pt>
                <c:pt idx="11753">
                  <c:v>14</c:v>
                </c:pt>
                <c:pt idx="11754">
                  <c:v>15</c:v>
                </c:pt>
                <c:pt idx="11755">
                  <c:v>15</c:v>
                </c:pt>
                <c:pt idx="11756">
                  <c:v>20</c:v>
                </c:pt>
                <c:pt idx="11757">
                  <c:v>20</c:v>
                </c:pt>
                <c:pt idx="11758">
                  <c:v>15</c:v>
                </c:pt>
                <c:pt idx="11759">
                  <c:v>20</c:v>
                </c:pt>
                <c:pt idx="11760">
                  <c:v>20</c:v>
                </c:pt>
                <c:pt idx="11761">
                  <c:v>20</c:v>
                </c:pt>
                <c:pt idx="11762">
                  <c:v>15</c:v>
                </c:pt>
                <c:pt idx="11763">
                  <c:v>15</c:v>
                </c:pt>
                <c:pt idx="11764">
                  <c:v>15</c:v>
                </c:pt>
                <c:pt idx="11765">
                  <c:v>20</c:v>
                </c:pt>
                <c:pt idx="11766">
                  <c:v>20</c:v>
                </c:pt>
                <c:pt idx="11767">
                  <c:v>20</c:v>
                </c:pt>
                <c:pt idx="11768">
                  <c:v>20</c:v>
                </c:pt>
                <c:pt idx="11769">
                  <c:v>15</c:v>
                </c:pt>
                <c:pt idx="11770">
                  <c:v>20</c:v>
                </c:pt>
                <c:pt idx="11771">
                  <c:v>20</c:v>
                </c:pt>
                <c:pt idx="11772">
                  <c:v>20</c:v>
                </c:pt>
                <c:pt idx="11773">
                  <c:v>15</c:v>
                </c:pt>
                <c:pt idx="11774">
                  <c:v>15</c:v>
                </c:pt>
                <c:pt idx="11775">
                  <c:v>20</c:v>
                </c:pt>
                <c:pt idx="11776">
                  <c:v>15</c:v>
                </c:pt>
                <c:pt idx="11777">
                  <c:v>15</c:v>
                </c:pt>
                <c:pt idx="11778">
                  <c:v>15</c:v>
                </c:pt>
                <c:pt idx="11779">
                  <c:v>15</c:v>
                </c:pt>
                <c:pt idx="11780">
                  <c:v>15</c:v>
                </c:pt>
                <c:pt idx="11781">
                  <c:v>20</c:v>
                </c:pt>
                <c:pt idx="11782">
                  <c:v>20</c:v>
                </c:pt>
                <c:pt idx="11783">
                  <c:v>20</c:v>
                </c:pt>
                <c:pt idx="11784">
                  <c:v>16</c:v>
                </c:pt>
                <c:pt idx="11785">
                  <c:v>15</c:v>
                </c:pt>
                <c:pt idx="11786">
                  <c:v>15</c:v>
                </c:pt>
                <c:pt idx="11787">
                  <c:v>15</c:v>
                </c:pt>
                <c:pt idx="11788">
                  <c:v>15</c:v>
                </c:pt>
                <c:pt idx="11789">
                  <c:v>16</c:v>
                </c:pt>
                <c:pt idx="11790">
                  <c:v>16</c:v>
                </c:pt>
                <c:pt idx="11791">
                  <c:v>16</c:v>
                </c:pt>
                <c:pt idx="11792">
                  <c:v>16</c:v>
                </c:pt>
                <c:pt idx="11793">
                  <c:v>16</c:v>
                </c:pt>
                <c:pt idx="11794">
                  <c:v>15</c:v>
                </c:pt>
                <c:pt idx="11795">
                  <c:v>15</c:v>
                </c:pt>
                <c:pt idx="11796">
                  <c:v>15</c:v>
                </c:pt>
                <c:pt idx="11797">
                  <c:v>15</c:v>
                </c:pt>
                <c:pt idx="11798">
                  <c:v>14</c:v>
                </c:pt>
                <c:pt idx="11799">
                  <c:v>15</c:v>
                </c:pt>
                <c:pt idx="11800">
                  <c:v>15</c:v>
                </c:pt>
                <c:pt idx="11801">
                  <c:v>15</c:v>
                </c:pt>
                <c:pt idx="11802">
                  <c:v>16</c:v>
                </c:pt>
                <c:pt idx="11803">
                  <c:v>16</c:v>
                </c:pt>
                <c:pt idx="11804">
                  <c:v>16</c:v>
                </c:pt>
                <c:pt idx="11805">
                  <c:v>15</c:v>
                </c:pt>
                <c:pt idx="11806">
                  <c:v>16</c:v>
                </c:pt>
                <c:pt idx="11807">
                  <c:v>16</c:v>
                </c:pt>
                <c:pt idx="11808">
                  <c:v>15</c:v>
                </c:pt>
                <c:pt idx="11809">
                  <c:v>15</c:v>
                </c:pt>
                <c:pt idx="11810">
                  <c:v>15</c:v>
                </c:pt>
                <c:pt idx="11811">
                  <c:v>15</c:v>
                </c:pt>
                <c:pt idx="11812">
                  <c:v>15</c:v>
                </c:pt>
                <c:pt idx="11813">
                  <c:v>15</c:v>
                </c:pt>
                <c:pt idx="11814">
                  <c:v>15</c:v>
                </c:pt>
                <c:pt idx="11815">
                  <c:v>15</c:v>
                </c:pt>
                <c:pt idx="11816">
                  <c:v>15</c:v>
                </c:pt>
                <c:pt idx="11817">
                  <c:v>16</c:v>
                </c:pt>
                <c:pt idx="11818">
                  <c:v>16</c:v>
                </c:pt>
                <c:pt idx="11819">
                  <c:v>16</c:v>
                </c:pt>
                <c:pt idx="11820">
                  <c:v>16</c:v>
                </c:pt>
                <c:pt idx="11821">
                  <c:v>16</c:v>
                </c:pt>
                <c:pt idx="11822">
                  <c:v>15</c:v>
                </c:pt>
                <c:pt idx="11823">
                  <c:v>15</c:v>
                </c:pt>
                <c:pt idx="11824">
                  <c:v>16</c:v>
                </c:pt>
                <c:pt idx="11825">
                  <c:v>15</c:v>
                </c:pt>
                <c:pt idx="11826">
                  <c:v>15</c:v>
                </c:pt>
                <c:pt idx="11827">
                  <c:v>15</c:v>
                </c:pt>
                <c:pt idx="11828">
                  <c:v>15</c:v>
                </c:pt>
                <c:pt idx="11829">
                  <c:v>15</c:v>
                </c:pt>
                <c:pt idx="11830">
                  <c:v>14</c:v>
                </c:pt>
                <c:pt idx="11831">
                  <c:v>15</c:v>
                </c:pt>
                <c:pt idx="11832">
                  <c:v>15</c:v>
                </c:pt>
                <c:pt idx="11833">
                  <c:v>15</c:v>
                </c:pt>
                <c:pt idx="11834">
                  <c:v>15</c:v>
                </c:pt>
                <c:pt idx="11835">
                  <c:v>15</c:v>
                </c:pt>
                <c:pt idx="11836">
                  <c:v>14</c:v>
                </c:pt>
                <c:pt idx="11837">
                  <c:v>15</c:v>
                </c:pt>
                <c:pt idx="11838">
                  <c:v>15</c:v>
                </c:pt>
                <c:pt idx="11839">
                  <c:v>16</c:v>
                </c:pt>
                <c:pt idx="11840">
                  <c:v>15</c:v>
                </c:pt>
                <c:pt idx="11841">
                  <c:v>15</c:v>
                </c:pt>
                <c:pt idx="11842">
                  <c:v>15</c:v>
                </c:pt>
                <c:pt idx="11843">
                  <c:v>15</c:v>
                </c:pt>
                <c:pt idx="11844">
                  <c:v>15</c:v>
                </c:pt>
                <c:pt idx="11845">
                  <c:v>15</c:v>
                </c:pt>
                <c:pt idx="11846">
                  <c:v>15</c:v>
                </c:pt>
                <c:pt idx="11847">
                  <c:v>14</c:v>
                </c:pt>
                <c:pt idx="11848">
                  <c:v>15</c:v>
                </c:pt>
                <c:pt idx="11849">
                  <c:v>14</c:v>
                </c:pt>
                <c:pt idx="11850">
                  <c:v>15</c:v>
                </c:pt>
                <c:pt idx="11851">
                  <c:v>15</c:v>
                </c:pt>
                <c:pt idx="11852">
                  <c:v>15</c:v>
                </c:pt>
                <c:pt idx="11853">
                  <c:v>15</c:v>
                </c:pt>
                <c:pt idx="11854">
                  <c:v>15</c:v>
                </c:pt>
                <c:pt idx="11855">
                  <c:v>15</c:v>
                </c:pt>
                <c:pt idx="11856">
                  <c:v>15</c:v>
                </c:pt>
                <c:pt idx="11857">
                  <c:v>15</c:v>
                </c:pt>
                <c:pt idx="11858">
                  <c:v>15</c:v>
                </c:pt>
                <c:pt idx="11859">
                  <c:v>15</c:v>
                </c:pt>
                <c:pt idx="11860">
                  <c:v>15</c:v>
                </c:pt>
                <c:pt idx="11861">
                  <c:v>15</c:v>
                </c:pt>
                <c:pt idx="11862">
                  <c:v>15</c:v>
                </c:pt>
                <c:pt idx="11863">
                  <c:v>15</c:v>
                </c:pt>
                <c:pt idx="11864">
                  <c:v>15</c:v>
                </c:pt>
                <c:pt idx="11865">
                  <c:v>15</c:v>
                </c:pt>
                <c:pt idx="11866">
                  <c:v>15</c:v>
                </c:pt>
                <c:pt idx="11867">
                  <c:v>15</c:v>
                </c:pt>
                <c:pt idx="11868">
                  <c:v>15</c:v>
                </c:pt>
                <c:pt idx="11869">
                  <c:v>15</c:v>
                </c:pt>
                <c:pt idx="11870">
                  <c:v>15</c:v>
                </c:pt>
                <c:pt idx="11871">
                  <c:v>15</c:v>
                </c:pt>
                <c:pt idx="11872">
                  <c:v>15</c:v>
                </c:pt>
                <c:pt idx="11873">
                  <c:v>15</c:v>
                </c:pt>
                <c:pt idx="11874">
                  <c:v>15</c:v>
                </c:pt>
                <c:pt idx="11875">
                  <c:v>15</c:v>
                </c:pt>
                <c:pt idx="11876">
                  <c:v>15</c:v>
                </c:pt>
                <c:pt idx="11877">
                  <c:v>11</c:v>
                </c:pt>
                <c:pt idx="11878">
                  <c:v>15</c:v>
                </c:pt>
                <c:pt idx="11879">
                  <c:v>15</c:v>
                </c:pt>
                <c:pt idx="11880">
                  <c:v>15</c:v>
                </c:pt>
                <c:pt idx="11881">
                  <c:v>16</c:v>
                </c:pt>
                <c:pt idx="11882">
                  <c:v>15</c:v>
                </c:pt>
                <c:pt idx="11883">
                  <c:v>15</c:v>
                </c:pt>
                <c:pt idx="11884">
                  <c:v>15</c:v>
                </c:pt>
                <c:pt idx="11885">
                  <c:v>15</c:v>
                </c:pt>
                <c:pt idx="11886">
                  <c:v>15</c:v>
                </c:pt>
                <c:pt idx="11887">
                  <c:v>16</c:v>
                </c:pt>
                <c:pt idx="11888">
                  <c:v>15</c:v>
                </c:pt>
                <c:pt idx="11889">
                  <c:v>15</c:v>
                </c:pt>
                <c:pt idx="11890">
                  <c:v>16</c:v>
                </c:pt>
                <c:pt idx="11891">
                  <c:v>15</c:v>
                </c:pt>
                <c:pt idx="11892">
                  <c:v>15</c:v>
                </c:pt>
                <c:pt idx="11893">
                  <c:v>15</c:v>
                </c:pt>
                <c:pt idx="11894">
                  <c:v>14</c:v>
                </c:pt>
                <c:pt idx="11895">
                  <c:v>14</c:v>
                </c:pt>
                <c:pt idx="11896">
                  <c:v>15</c:v>
                </c:pt>
                <c:pt idx="11897">
                  <c:v>15</c:v>
                </c:pt>
                <c:pt idx="11898">
                  <c:v>15</c:v>
                </c:pt>
                <c:pt idx="11899">
                  <c:v>14</c:v>
                </c:pt>
                <c:pt idx="11900">
                  <c:v>15</c:v>
                </c:pt>
                <c:pt idx="11901">
                  <c:v>15</c:v>
                </c:pt>
                <c:pt idx="11902">
                  <c:v>15</c:v>
                </c:pt>
                <c:pt idx="11903">
                  <c:v>15</c:v>
                </c:pt>
                <c:pt idx="11904">
                  <c:v>15</c:v>
                </c:pt>
                <c:pt idx="11905">
                  <c:v>16</c:v>
                </c:pt>
                <c:pt idx="11906">
                  <c:v>15</c:v>
                </c:pt>
                <c:pt idx="11907">
                  <c:v>15</c:v>
                </c:pt>
                <c:pt idx="11908">
                  <c:v>15</c:v>
                </c:pt>
                <c:pt idx="11909">
                  <c:v>15</c:v>
                </c:pt>
                <c:pt idx="11910">
                  <c:v>15</c:v>
                </c:pt>
                <c:pt idx="11911">
                  <c:v>15</c:v>
                </c:pt>
                <c:pt idx="11912">
                  <c:v>15</c:v>
                </c:pt>
                <c:pt idx="11913">
                  <c:v>15</c:v>
                </c:pt>
                <c:pt idx="11914">
                  <c:v>16</c:v>
                </c:pt>
                <c:pt idx="11915">
                  <c:v>15</c:v>
                </c:pt>
                <c:pt idx="11916">
                  <c:v>16</c:v>
                </c:pt>
                <c:pt idx="11917">
                  <c:v>15</c:v>
                </c:pt>
                <c:pt idx="11918">
                  <c:v>15</c:v>
                </c:pt>
                <c:pt idx="11919">
                  <c:v>15</c:v>
                </c:pt>
                <c:pt idx="11920">
                  <c:v>15</c:v>
                </c:pt>
                <c:pt idx="11921">
                  <c:v>15</c:v>
                </c:pt>
                <c:pt idx="11922">
                  <c:v>15</c:v>
                </c:pt>
                <c:pt idx="11923">
                  <c:v>15</c:v>
                </c:pt>
                <c:pt idx="11924">
                  <c:v>15</c:v>
                </c:pt>
                <c:pt idx="11925">
                  <c:v>15</c:v>
                </c:pt>
                <c:pt idx="11926">
                  <c:v>15</c:v>
                </c:pt>
                <c:pt idx="11927">
                  <c:v>15</c:v>
                </c:pt>
                <c:pt idx="11928">
                  <c:v>15</c:v>
                </c:pt>
                <c:pt idx="11929">
                  <c:v>15</c:v>
                </c:pt>
                <c:pt idx="11930">
                  <c:v>15</c:v>
                </c:pt>
                <c:pt idx="11931">
                  <c:v>15</c:v>
                </c:pt>
                <c:pt idx="11932">
                  <c:v>15</c:v>
                </c:pt>
                <c:pt idx="11933">
                  <c:v>15</c:v>
                </c:pt>
                <c:pt idx="11934">
                  <c:v>15</c:v>
                </c:pt>
                <c:pt idx="11935">
                  <c:v>15</c:v>
                </c:pt>
                <c:pt idx="11936">
                  <c:v>20</c:v>
                </c:pt>
                <c:pt idx="11937">
                  <c:v>16</c:v>
                </c:pt>
                <c:pt idx="11938">
                  <c:v>15</c:v>
                </c:pt>
                <c:pt idx="11939">
                  <c:v>15</c:v>
                </c:pt>
                <c:pt idx="11940">
                  <c:v>15</c:v>
                </c:pt>
                <c:pt idx="11941">
                  <c:v>15</c:v>
                </c:pt>
                <c:pt idx="11942">
                  <c:v>15</c:v>
                </c:pt>
                <c:pt idx="11943">
                  <c:v>20</c:v>
                </c:pt>
                <c:pt idx="11944">
                  <c:v>15</c:v>
                </c:pt>
                <c:pt idx="11945">
                  <c:v>15</c:v>
                </c:pt>
                <c:pt idx="11946">
                  <c:v>15</c:v>
                </c:pt>
                <c:pt idx="11947">
                  <c:v>16</c:v>
                </c:pt>
                <c:pt idx="11948">
                  <c:v>15</c:v>
                </c:pt>
                <c:pt idx="11949">
                  <c:v>20</c:v>
                </c:pt>
                <c:pt idx="11950">
                  <c:v>15</c:v>
                </c:pt>
                <c:pt idx="11951">
                  <c:v>15</c:v>
                </c:pt>
                <c:pt idx="11952">
                  <c:v>15</c:v>
                </c:pt>
                <c:pt idx="11953">
                  <c:v>15</c:v>
                </c:pt>
                <c:pt idx="11954">
                  <c:v>16</c:v>
                </c:pt>
                <c:pt idx="11955">
                  <c:v>15</c:v>
                </c:pt>
                <c:pt idx="11956">
                  <c:v>14</c:v>
                </c:pt>
                <c:pt idx="11957">
                  <c:v>15</c:v>
                </c:pt>
                <c:pt idx="11958">
                  <c:v>15</c:v>
                </c:pt>
                <c:pt idx="11959">
                  <c:v>15</c:v>
                </c:pt>
                <c:pt idx="11960">
                  <c:v>15</c:v>
                </c:pt>
                <c:pt idx="11961">
                  <c:v>15</c:v>
                </c:pt>
                <c:pt idx="11962">
                  <c:v>15</c:v>
                </c:pt>
                <c:pt idx="11963">
                  <c:v>14</c:v>
                </c:pt>
                <c:pt idx="11964">
                  <c:v>15</c:v>
                </c:pt>
                <c:pt idx="11965">
                  <c:v>15</c:v>
                </c:pt>
                <c:pt idx="11966">
                  <c:v>15</c:v>
                </c:pt>
                <c:pt idx="11967">
                  <c:v>15</c:v>
                </c:pt>
                <c:pt idx="11968">
                  <c:v>15</c:v>
                </c:pt>
                <c:pt idx="11969">
                  <c:v>15</c:v>
                </c:pt>
                <c:pt idx="11970">
                  <c:v>15</c:v>
                </c:pt>
                <c:pt idx="11971">
                  <c:v>15</c:v>
                </c:pt>
                <c:pt idx="11972">
                  <c:v>15</c:v>
                </c:pt>
                <c:pt idx="11973">
                  <c:v>15</c:v>
                </c:pt>
                <c:pt idx="11974">
                  <c:v>14</c:v>
                </c:pt>
                <c:pt idx="11975">
                  <c:v>16</c:v>
                </c:pt>
                <c:pt idx="11976">
                  <c:v>16</c:v>
                </c:pt>
                <c:pt idx="11977">
                  <c:v>16</c:v>
                </c:pt>
                <c:pt idx="11978">
                  <c:v>16</c:v>
                </c:pt>
                <c:pt idx="11979">
                  <c:v>16</c:v>
                </c:pt>
                <c:pt idx="11980">
                  <c:v>15</c:v>
                </c:pt>
                <c:pt idx="11981">
                  <c:v>15</c:v>
                </c:pt>
                <c:pt idx="11982">
                  <c:v>16</c:v>
                </c:pt>
                <c:pt idx="11983">
                  <c:v>15</c:v>
                </c:pt>
                <c:pt idx="11984">
                  <c:v>15</c:v>
                </c:pt>
                <c:pt idx="11985">
                  <c:v>11</c:v>
                </c:pt>
                <c:pt idx="11986">
                  <c:v>15</c:v>
                </c:pt>
                <c:pt idx="11987">
                  <c:v>15</c:v>
                </c:pt>
                <c:pt idx="11988">
                  <c:v>15</c:v>
                </c:pt>
                <c:pt idx="11989">
                  <c:v>16</c:v>
                </c:pt>
                <c:pt idx="11990">
                  <c:v>16</c:v>
                </c:pt>
                <c:pt idx="11991">
                  <c:v>16</c:v>
                </c:pt>
                <c:pt idx="11992">
                  <c:v>16</c:v>
                </c:pt>
                <c:pt idx="11993">
                  <c:v>16</c:v>
                </c:pt>
                <c:pt idx="11994">
                  <c:v>16</c:v>
                </c:pt>
                <c:pt idx="11995">
                  <c:v>15</c:v>
                </c:pt>
                <c:pt idx="11996">
                  <c:v>15</c:v>
                </c:pt>
                <c:pt idx="11997">
                  <c:v>15</c:v>
                </c:pt>
                <c:pt idx="11998">
                  <c:v>15</c:v>
                </c:pt>
                <c:pt idx="11999">
                  <c:v>15</c:v>
                </c:pt>
                <c:pt idx="12000">
                  <c:v>15</c:v>
                </c:pt>
                <c:pt idx="12001">
                  <c:v>15</c:v>
                </c:pt>
                <c:pt idx="12002">
                  <c:v>15</c:v>
                </c:pt>
                <c:pt idx="12003">
                  <c:v>15</c:v>
                </c:pt>
                <c:pt idx="12004">
                  <c:v>15</c:v>
                </c:pt>
                <c:pt idx="12005">
                  <c:v>15</c:v>
                </c:pt>
                <c:pt idx="12006">
                  <c:v>15</c:v>
                </c:pt>
                <c:pt idx="12007">
                  <c:v>15</c:v>
                </c:pt>
                <c:pt idx="12008">
                  <c:v>15</c:v>
                </c:pt>
                <c:pt idx="12009">
                  <c:v>15</c:v>
                </c:pt>
                <c:pt idx="12010">
                  <c:v>15</c:v>
                </c:pt>
                <c:pt idx="12011">
                  <c:v>15</c:v>
                </c:pt>
                <c:pt idx="12012">
                  <c:v>15</c:v>
                </c:pt>
                <c:pt idx="12013">
                  <c:v>15</c:v>
                </c:pt>
                <c:pt idx="12014">
                  <c:v>15</c:v>
                </c:pt>
                <c:pt idx="12015">
                  <c:v>15</c:v>
                </c:pt>
                <c:pt idx="12016">
                  <c:v>15</c:v>
                </c:pt>
                <c:pt idx="12017">
                  <c:v>15</c:v>
                </c:pt>
                <c:pt idx="12018">
                  <c:v>15</c:v>
                </c:pt>
                <c:pt idx="12019">
                  <c:v>15</c:v>
                </c:pt>
                <c:pt idx="12020">
                  <c:v>15</c:v>
                </c:pt>
                <c:pt idx="12021">
                  <c:v>15</c:v>
                </c:pt>
                <c:pt idx="12022">
                  <c:v>15</c:v>
                </c:pt>
                <c:pt idx="12023">
                  <c:v>15</c:v>
                </c:pt>
                <c:pt idx="12024">
                  <c:v>15</c:v>
                </c:pt>
                <c:pt idx="12025">
                  <c:v>15</c:v>
                </c:pt>
                <c:pt idx="12026">
                  <c:v>15</c:v>
                </c:pt>
                <c:pt idx="12027">
                  <c:v>15</c:v>
                </c:pt>
                <c:pt idx="12028">
                  <c:v>15</c:v>
                </c:pt>
                <c:pt idx="12029">
                  <c:v>15</c:v>
                </c:pt>
                <c:pt idx="12030">
                  <c:v>15</c:v>
                </c:pt>
                <c:pt idx="12031">
                  <c:v>15</c:v>
                </c:pt>
                <c:pt idx="12032">
                  <c:v>15</c:v>
                </c:pt>
                <c:pt idx="12033">
                  <c:v>15</c:v>
                </c:pt>
                <c:pt idx="12034">
                  <c:v>15</c:v>
                </c:pt>
                <c:pt idx="12035">
                  <c:v>15</c:v>
                </c:pt>
                <c:pt idx="12036">
                  <c:v>15</c:v>
                </c:pt>
                <c:pt idx="12037">
                  <c:v>15</c:v>
                </c:pt>
                <c:pt idx="12038">
                  <c:v>15</c:v>
                </c:pt>
                <c:pt idx="12039">
                  <c:v>15</c:v>
                </c:pt>
                <c:pt idx="12040">
                  <c:v>15</c:v>
                </c:pt>
                <c:pt idx="12041">
                  <c:v>15</c:v>
                </c:pt>
                <c:pt idx="12042">
                  <c:v>15</c:v>
                </c:pt>
                <c:pt idx="12043">
                  <c:v>15</c:v>
                </c:pt>
                <c:pt idx="12044">
                  <c:v>15</c:v>
                </c:pt>
                <c:pt idx="12045">
                  <c:v>15</c:v>
                </c:pt>
                <c:pt idx="12046">
                  <c:v>15</c:v>
                </c:pt>
                <c:pt idx="12047">
                  <c:v>15</c:v>
                </c:pt>
                <c:pt idx="12048">
                  <c:v>15</c:v>
                </c:pt>
                <c:pt idx="12049">
                  <c:v>15</c:v>
                </c:pt>
                <c:pt idx="12050">
                  <c:v>15</c:v>
                </c:pt>
                <c:pt idx="12051">
                  <c:v>15</c:v>
                </c:pt>
                <c:pt idx="12052">
                  <c:v>15</c:v>
                </c:pt>
                <c:pt idx="12053">
                  <c:v>15</c:v>
                </c:pt>
                <c:pt idx="12054">
                  <c:v>15</c:v>
                </c:pt>
                <c:pt idx="12055">
                  <c:v>15</c:v>
                </c:pt>
                <c:pt idx="12056">
                  <c:v>15</c:v>
                </c:pt>
                <c:pt idx="12057">
                  <c:v>15</c:v>
                </c:pt>
                <c:pt idx="12058">
                  <c:v>15</c:v>
                </c:pt>
                <c:pt idx="12059">
                  <c:v>15</c:v>
                </c:pt>
                <c:pt idx="12060">
                  <c:v>15</c:v>
                </c:pt>
                <c:pt idx="12061">
                  <c:v>15</c:v>
                </c:pt>
                <c:pt idx="12062">
                  <c:v>15</c:v>
                </c:pt>
                <c:pt idx="12063">
                  <c:v>15</c:v>
                </c:pt>
                <c:pt idx="12064">
                  <c:v>15</c:v>
                </c:pt>
                <c:pt idx="12065">
                  <c:v>15</c:v>
                </c:pt>
                <c:pt idx="12066">
                  <c:v>15</c:v>
                </c:pt>
                <c:pt idx="12067">
                  <c:v>15</c:v>
                </c:pt>
                <c:pt idx="12068">
                  <c:v>15</c:v>
                </c:pt>
                <c:pt idx="12069">
                  <c:v>15</c:v>
                </c:pt>
                <c:pt idx="12070">
                  <c:v>15</c:v>
                </c:pt>
                <c:pt idx="12071">
                  <c:v>15</c:v>
                </c:pt>
                <c:pt idx="12072">
                  <c:v>15</c:v>
                </c:pt>
                <c:pt idx="12073">
                  <c:v>14</c:v>
                </c:pt>
                <c:pt idx="12074">
                  <c:v>15</c:v>
                </c:pt>
                <c:pt idx="12075">
                  <c:v>15</c:v>
                </c:pt>
                <c:pt idx="12076">
                  <c:v>15</c:v>
                </c:pt>
                <c:pt idx="12077">
                  <c:v>15</c:v>
                </c:pt>
                <c:pt idx="12078">
                  <c:v>15</c:v>
                </c:pt>
                <c:pt idx="12079">
                  <c:v>15</c:v>
                </c:pt>
                <c:pt idx="12080">
                  <c:v>15</c:v>
                </c:pt>
                <c:pt idx="12081">
                  <c:v>15</c:v>
                </c:pt>
                <c:pt idx="12082">
                  <c:v>15</c:v>
                </c:pt>
                <c:pt idx="12083">
                  <c:v>15</c:v>
                </c:pt>
                <c:pt idx="12084">
                  <c:v>15</c:v>
                </c:pt>
                <c:pt idx="12085">
                  <c:v>15</c:v>
                </c:pt>
                <c:pt idx="12086">
                  <c:v>15</c:v>
                </c:pt>
                <c:pt idx="12087">
                  <c:v>15</c:v>
                </c:pt>
                <c:pt idx="12088">
                  <c:v>15</c:v>
                </c:pt>
                <c:pt idx="12089">
                  <c:v>15</c:v>
                </c:pt>
                <c:pt idx="12090">
                  <c:v>15</c:v>
                </c:pt>
                <c:pt idx="12091">
                  <c:v>15</c:v>
                </c:pt>
                <c:pt idx="12092">
                  <c:v>15</c:v>
                </c:pt>
                <c:pt idx="12093">
                  <c:v>15</c:v>
                </c:pt>
                <c:pt idx="12094">
                  <c:v>15</c:v>
                </c:pt>
                <c:pt idx="12095">
                  <c:v>15</c:v>
                </c:pt>
                <c:pt idx="12096">
                  <c:v>15</c:v>
                </c:pt>
                <c:pt idx="12097">
                  <c:v>15</c:v>
                </c:pt>
                <c:pt idx="12098">
                  <c:v>15</c:v>
                </c:pt>
                <c:pt idx="12099">
                  <c:v>15</c:v>
                </c:pt>
                <c:pt idx="12100">
                  <c:v>15</c:v>
                </c:pt>
                <c:pt idx="12101">
                  <c:v>15</c:v>
                </c:pt>
                <c:pt idx="12102">
                  <c:v>15</c:v>
                </c:pt>
                <c:pt idx="12103">
                  <c:v>15</c:v>
                </c:pt>
                <c:pt idx="12104">
                  <c:v>15</c:v>
                </c:pt>
                <c:pt idx="12105">
                  <c:v>15</c:v>
                </c:pt>
                <c:pt idx="12106">
                  <c:v>15</c:v>
                </c:pt>
                <c:pt idx="12107">
                  <c:v>14</c:v>
                </c:pt>
                <c:pt idx="12108">
                  <c:v>15</c:v>
                </c:pt>
                <c:pt idx="12109">
                  <c:v>15</c:v>
                </c:pt>
                <c:pt idx="12110">
                  <c:v>15</c:v>
                </c:pt>
                <c:pt idx="12111">
                  <c:v>15</c:v>
                </c:pt>
                <c:pt idx="12112">
                  <c:v>15</c:v>
                </c:pt>
                <c:pt idx="12113">
                  <c:v>16</c:v>
                </c:pt>
                <c:pt idx="12114">
                  <c:v>15</c:v>
                </c:pt>
                <c:pt idx="12115">
                  <c:v>15</c:v>
                </c:pt>
                <c:pt idx="12116">
                  <c:v>15</c:v>
                </c:pt>
                <c:pt idx="12117">
                  <c:v>15</c:v>
                </c:pt>
                <c:pt idx="12118">
                  <c:v>15</c:v>
                </c:pt>
                <c:pt idx="12119">
                  <c:v>15</c:v>
                </c:pt>
                <c:pt idx="12120">
                  <c:v>15</c:v>
                </c:pt>
                <c:pt idx="12121">
                  <c:v>15</c:v>
                </c:pt>
                <c:pt idx="12122">
                  <c:v>15</c:v>
                </c:pt>
                <c:pt idx="12123">
                  <c:v>15</c:v>
                </c:pt>
                <c:pt idx="12124">
                  <c:v>15</c:v>
                </c:pt>
                <c:pt idx="12125">
                  <c:v>15</c:v>
                </c:pt>
                <c:pt idx="12126">
                  <c:v>15</c:v>
                </c:pt>
                <c:pt idx="12127">
                  <c:v>15</c:v>
                </c:pt>
                <c:pt idx="12128">
                  <c:v>15</c:v>
                </c:pt>
                <c:pt idx="12129">
                  <c:v>15</c:v>
                </c:pt>
                <c:pt idx="12130">
                  <c:v>16</c:v>
                </c:pt>
                <c:pt idx="12131">
                  <c:v>15</c:v>
                </c:pt>
                <c:pt idx="12132">
                  <c:v>15</c:v>
                </c:pt>
                <c:pt idx="12133">
                  <c:v>15</c:v>
                </c:pt>
                <c:pt idx="12134">
                  <c:v>15</c:v>
                </c:pt>
                <c:pt idx="12135">
                  <c:v>15</c:v>
                </c:pt>
                <c:pt idx="12136">
                  <c:v>15</c:v>
                </c:pt>
                <c:pt idx="12137">
                  <c:v>15</c:v>
                </c:pt>
                <c:pt idx="12138">
                  <c:v>15</c:v>
                </c:pt>
                <c:pt idx="12139">
                  <c:v>15</c:v>
                </c:pt>
                <c:pt idx="12140">
                  <c:v>15</c:v>
                </c:pt>
                <c:pt idx="12141">
                  <c:v>15</c:v>
                </c:pt>
                <c:pt idx="12142">
                  <c:v>15</c:v>
                </c:pt>
                <c:pt idx="12143">
                  <c:v>15</c:v>
                </c:pt>
                <c:pt idx="12144">
                  <c:v>15</c:v>
                </c:pt>
                <c:pt idx="12145">
                  <c:v>15</c:v>
                </c:pt>
                <c:pt idx="12146">
                  <c:v>15</c:v>
                </c:pt>
                <c:pt idx="12147">
                  <c:v>15</c:v>
                </c:pt>
                <c:pt idx="12148">
                  <c:v>15</c:v>
                </c:pt>
                <c:pt idx="12149">
                  <c:v>15</c:v>
                </c:pt>
                <c:pt idx="12150">
                  <c:v>15</c:v>
                </c:pt>
                <c:pt idx="12151">
                  <c:v>15</c:v>
                </c:pt>
                <c:pt idx="12152">
                  <c:v>15</c:v>
                </c:pt>
                <c:pt idx="12153">
                  <c:v>14</c:v>
                </c:pt>
                <c:pt idx="12154">
                  <c:v>12</c:v>
                </c:pt>
                <c:pt idx="12155">
                  <c:v>15</c:v>
                </c:pt>
                <c:pt idx="12156">
                  <c:v>15</c:v>
                </c:pt>
                <c:pt idx="12157">
                  <c:v>15</c:v>
                </c:pt>
                <c:pt idx="12158">
                  <c:v>15</c:v>
                </c:pt>
                <c:pt idx="12159">
                  <c:v>15</c:v>
                </c:pt>
                <c:pt idx="12160">
                  <c:v>15</c:v>
                </c:pt>
                <c:pt idx="12161">
                  <c:v>12</c:v>
                </c:pt>
                <c:pt idx="12162">
                  <c:v>15</c:v>
                </c:pt>
                <c:pt idx="12163">
                  <c:v>12</c:v>
                </c:pt>
                <c:pt idx="12164">
                  <c:v>15</c:v>
                </c:pt>
                <c:pt idx="12165">
                  <c:v>15</c:v>
                </c:pt>
                <c:pt idx="12166">
                  <c:v>15</c:v>
                </c:pt>
                <c:pt idx="12167">
                  <c:v>15</c:v>
                </c:pt>
                <c:pt idx="12168">
                  <c:v>15</c:v>
                </c:pt>
                <c:pt idx="12169">
                  <c:v>14</c:v>
                </c:pt>
                <c:pt idx="12170">
                  <c:v>15</c:v>
                </c:pt>
                <c:pt idx="12171">
                  <c:v>15</c:v>
                </c:pt>
                <c:pt idx="12172">
                  <c:v>15</c:v>
                </c:pt>
                <c:pt idx="12173">
                  <c:v>15</c:v>
                </c:pt>
                <c:pt idx="12174">
                  <c:v>15</c:v>
                </c:pt>
                <c:pt idx="12175">
                  <c:v>15</c:v>
                </c:pt>
                <c:pt idx="12176">
                  <c:v>15</c:v>
                </c:pt>
                <c:pt idx="12177">
                  <c:v>15</c:v>
                </c:pt>
                <c:pt idx="12178">
                  <c:v>15</c:v>
                </c:pt>
                <c:pt idx="12179">
                  <c:v>15</c:v>
                </c:pt>
                <c:pt idx="12180">
                  <c:v>15</c:v>
                </c:pt>
                <c:pt idx="12181">
                  <c:v>15</c:v>
                </c:pt>
                <c:pt idx="12182">
                  <c:v>15</c:v>
                </c:pt>
                <c:pt idx="12183">
                  <c:v>15</c:v>
                </c:pt>
                <c:pt idx="12184">
                  <c:v>15</c:v>
                </c:pt>
                <c:pt idx="12185">
                  <c:v>15</c:v>
                </c:pt>
                <c:pt idx="12186">
                  <c:v>12</c:v>
                </c:pt>
                <c:pt idx="12187">
                  <c:v>15</c:v>
                </c:pt>
                <c:pt idx="12188">
                  <c:v>15</c:v>
                </c:pt>
                <c:pt idx="12189">
                  <c:v>15</c:v>
                </c:pt>
                <c:pt idx="12190">
                  <c:v>15</c:v>
                </c:pt>
                <c:pt idx="12191">
                  <c:v>15</c:v>
                </c:pt>
                <c:pt idx="12192">
                  <c:v>15</c:v>
                </c:pt>
                <c:pt idx="12193">
                  <c:v>15</c:v>
                </c:pt>
                <c:pt idx="12194">
                  <c:v>15</c:v>
                </c:pt>
                <c:pt idx="12195">
                  <c:v>15</c:v>
                </c:pt>
                <c:pt idx="12196">
                  <c:v>15</c:v>
                </c:pt>
                <c:pt idx="12197">
                  <c:v>15</c:v>
                </c:pt>
                <c:pt idx="12198">
                  <c:v>15</c:v>
                </c:pt>
                <c:pt idx="12199">
                  <c:v>15</c:v>
                </c:pt>
                <c:pt idx="12200">
                  <c:v>15</c:v>
                </c:pt>
                <c:pt idx="12201">
                  <c:v>15</c:v>
                </c:pt>
                <c:pt idx="12202">
                  <c:v>15</c:v>
                </c:pt>
                <c:pt idx="12203">
                  <c:v>15</c:v>
                </c:pt>
                <c:pt idx="12204">
                  <c:v>15</c:v>
                </c:pt>
                <c:pt idx="12205">
                  <c:v>15</c:v>
                </c:pt>
                <c:pt idx="12206">
                  <c:v>15</c:v>
                </c:pt>
                <c:pt idx="12207">
                  <c:v>15</c:v>
                </c:pt>
                <c:pt idx="12208">
                  <c:v>15</c:v>
                </c:pt>
                <c:pt idx="12209">
                  <c:v>15</c:v>
                </c:pt>
                <c:pt idx="12210">
                  <c:v>15</c:v>
                </c:pt>
                <c:pt idx="12211">
                  <c:v>15</c:v>
                </c:pt>
                <c:pt idx="12212">
                  <c:v>15</c:v>
                </c:pt>
                <c:pt idx="12213">
                  <c:v>15</c:v>
                </c:pt>
                <c:pt idx="12214">
                  <c:v>15</c:v>
                </c:pt>
                <c:pt idx="12215">
                  <c:v>15</c:v>
                </c:pt>
                <c:pt idx="12216">
                  <c:v>15</c:v>
                </c:pt>
                <c:pt idx="12217">
                  <c:v>15</c:v>
                </c:pt>
                <c:pt idx="12218">
                  <c:v>15</c:v>
                </c:pt>
                <c:pt idx="12219">
                  <c:v>15</c:v>
                </c:pt>
                <c:pt idx="12220">
                  <c:v>15</c:v>
                </c:pt>
                <c:pt idx="12221">
                  <c:v>15</c:v>
                </c:pt>
                <c:pt idx="12222">
                  <c:v>15</c:v>
                </c:pt>
                <c:pt idx="12223">
                  <c:v>15</c:v>
                </c:pt>
                <c:pt idx="12224">
                  <c:v>15</c:v>
                </c:pt>
                <c:pt idx="12225">
                  <c:v>15</c:v>
                </c:pt>
                <c:pt idx="12226">
                  <c:v>15</c:v>
                </c:pt>
                <c:pt idx="12227">
                  <c:v>15</c:v>
                </c:pt>
                <c:pt idx="12228">
                  <c:v>15</c:v>
                </c:pt>
                <c:pt idx="12229">
                  <c:v>15</c:v>
                </c:pt>
                <c:pt idx="12230">
                  <c:v>15</c:v>
                </c:pt>
                <c:pt idx="12231">
                  <c:v>15</c:v>
                </c:pt>
                <c:pt idx="12232">
                  <c:v>15</c:v>
                </c:pt>
                <c:pt idx="12233">
                  <c:v>15</c:v>
                </c:pt>
                <c:pt idx="12234">
                  <c:v>15</c:v>
                </c:pt>
                <c:pt idx="12235">
                  <c:v>15</c:v>
                </c:pt>
                <c:pt idx="12236">
                  <c:v>15</c:v>
                </c:pt>
                <c:pt idx="12237">
                  <c:v>15</c:v>
                </c:pt>
                <c:pt idx="12238">
                  <c:v>15</c:v>
                </c:pt>
                <c:pt idx="12239">
                  <c:v>15</c:v>
                </c:pt>
                <c:pt idx="12240">
                  <c:v>15</c:v>
                </c:pt>
                <c:pt idx="12241">
                  <c:v>15</c:v>
                </c:pt>
                <c:pt idx="12242">
                  <c:v>15</c:v>
                </c:pt>
                <c:pt idx="12243">
                  <c:v>15</c:v>
                </c:pt>
                <c:pt idx="12244">
                  <c:v>15</c:v>
                </c:pt>
                <c:pt idx="12245">
                  <c:v>15</c:v>
                </c:pt>
                <c:pt idx="12246">
                  <c:v>15</c:v>
                </c:pt>
                <c:pt idx="12247">
                  <c:v>15</c:v>
                </c:pt>
                <c:pt idx="12248">
                  <c:v>15</c:v>
                </c:pt>
                <c:pt idx="12249">
                  <c:v>15</c:v>
                </c:pt>
                <c:pt idx="12250">
                  <c:v>15</c:v>
                </c:pt>
                <c:pt idx="12251">
                  <c:v>15</c:v>
                </c:pt>
                <c:pt idx="12252">
                  <c:v>15</c:v>
                </c:pt>
                <c:pt idx="12253">
                  <c:v>16</c:v>
                </c:pt>
                <c:pt idx="12254">
                  <c:v>16</c:v>
                </c:pt>
                <c:pt idx="12255">
                  <c:v>16</c:v>
                </c:pt>
                <c:pt idx="12256">
                  <c:v>16</c:v>
                </c:pt>
                <c:pt idx="12257">
                  <c:v>16</c:v>
                </c:pt>
                <c:pt idx="12258">
                  <c:v>15</c:v>
                </c:pt>
                <c:pt idx="12259">
                  <c:v>16</c:v>
                </c:pt>
                <c:pt idx="12260">
                  <c:v>16</c:v>
                </c:pt>
                <c:pt idx="12261">
                  <c:v>16</c:v>
                </c:pt>
                <c:pt idx="12262">
                  <c:v>16</c:v>
                </c:pt>
                <c:pt idx="12263">
                  <c:v>16</c:v>
                </c:pt>
                <c:pt idx="12264">
                  <c:v>16</c:v>
                </c:pt>
                <c:pt idx="12265">
                  <c:v>16</c:v>
                </c:pt>
                <c:pt idx="12266">
                  <c:v>16</c:v>
                </c:pt>
                <c:pt idx="12267">
                  <c:v>16</c:v>
                </c:pt>
                <c:pt idx="12268">
                  <c:v>16</c:v>
                </c:pt>
                <c:pt idx="12269">
                  <c:v>16</c:v>
                </c:pt>
                <c:pt idx="12270">
                  <c:v>16</c:v>
                </c:pt>
                <c:pt idx="12271">
                  <c:v>16</c:v>
                </c:pt>
                <c:pt idx="12272">
                  <c:v>16</c:v>
                </c:pt>
                <c:pt idx="12273">
                  <c:v>16</c:v>
                </c:pt>
                <c:pt idx="12274">
                  <c:v>15</c:v>
                </c:pt>
                <c:pt idx="12275">
                  <c:v>15</c:v>
                </c:pt>
                <c:pt idx="12276">
                  <c:v>16</c:v>
                </c:pt>
                <c:pt idx="12277">
                  <c:v>16</c:v>
                </c:pt>
                <c:pt idx="12278">
                  <c:v>16</c:v>
                </c:pt>
                <c:pt idx="12279">
                  <c:v>16</c:v>
                </c:pt>
                <c:pt idx="12280">
                  <c:v>16</c:v>
                </c:pt>
                <c:pt idx="12281">
                  <c:v>16</c:v>
                </c:pt>
                <c:pt idx="12282">
                  <c:v>16</c:v>
                </c:pt>
                <c:pt idx="12283">
                  <c:v>16</c:v>
                </c:pt>
                <c:pt idx="12284">
                  <c:v>16</c:v>
                </c:pt>
                <c:pt idx="12285">
                  <c:v>15</c:v>
                </c:pt>
                <c:pt idx="12286">
                  <c:v>16</c:v>
                </c:pt>
                <c:pt idx="12287">
                  <c:v>16</c:v>
                </c:pt>
                <c:pt idx="12288">
                  <c:v>16</c:v>
                </c:pt>
                <c:pt idx="12289">
                  <c:v>16</c:v>
                </c:pt>
                <c:pt idx="12290">
                  <c:v>16</c:v>
                </c:pt>
                <c:pt idx="12291">
                  <c:v>15</c:v>
                </c:pt>
                <c:pt idx="12292">
                  <c:v>16</c:v>
                </c:pt>
                <c:pt idx="12293">
                  <c:v>16</c:v>
                </c:pt>
                <c:pt idx="12294">
                  <c:v>16</c:v>
                </c:pt>
                <c:pt idx="12295">
                  <c:v>16</c:v>
                </c:pt>
                <c:pt idx="12296">
                  <c:v>15</c:v>
                </c:pt>
                <c:pt idx="12297">
                  <c:v>16</c:v>
                </c:pt>
                <c:pt idx="12298">
                  <c:v>16</c:v>
                </c:pt>
                <c:pt idx="12299">
                  <c:v>16</c:v>
                </c:pt>
                <c:pt idx="12300">
                  <c:v>16</c:v>
                </c:pt>
                <c:pt idx="12301">
                  <c:v>16</c:v>
                </c:pt>
                <c:pt idx="12302">
                  <c:v>16</c:v>
                </c:pt>
                <c:pt idx="12303">
                  <c:v>16</c:v>
                </c:pt>
                <c:pt idx="12304">
                  <c:v>16</c:v>
                </c:pt>
                <c:pt idx="12305">
                  <c:v>16</c:v>
                </c:pt>
                <c:pt idx="12306">
                  <c:v>16</c:v>
                </c:pt>
                <c:pt idx="12307">
                  <c:v>15</c:v>
                </c:pt>
                <c:pt idx="12308">
                  <c:v>15</c:v>
                </c:pt>
                <c:pt idx="12309">
                  <c:v>15</c:v>
                </c:pt>
                <c:pt idx="12310">
                  <c:v>16</c:v>
                </c:pt>
                <c:pt idx="12311">
                  <c:v>16</c:v>
                </c:pt>
                <c:pt idx="12312">
                  <c:v>16</c:v>
                </c:pt>
                <c:pt idx="12313">
                  <c:v>16</c:v>
                </c:pt>
                <c:pt idx="12314">
                  <c:v>16</c:v>
                </c:pt>
                <c:pt idx="12315">
                  <c:v>16</c:v>
                </c:pt>
                <c:pt idx="12316">
                  <c:v>16</c:v>
                </c:pt>
                <c:pt idx="12317">
                  <c:v>16</c:v>
                </c:pt>
                <c:pt idx="12318">
                  <c:v>15</c:v>
                </c:pt>
                <c:pt idx="12319">
                  <c:v>16</c:v>
                </c:pt>
                <c:pt idx="12320">
                  <c:v>16</c:v>
                </c:pt>
                <c:pt idx="12321">
                  <c:v>16</c:v>
                </c:pt>
                <c:pt idx="12322">
                  <c:v>16</c:v>
                </c:pt>
                <c:pt idx="12323">
                  <c:v>16</c:v>
                </c:pt>
                <c:pt idx="12324">
                  <c:v>15</c:v>
                </c:pt>
                <c:pt idx="12325">
                  <c:v>16</c:v>
                </c:pt>
                <c:pt idx="12326">
                  <c:v>16</c:v>
                </c:pt>
                <c:pt idx="12327">
                  <c:v>16</c:v>
                </c:pt>
                <c:pt idx="12328">
                  <c:v>16</c:v>
                </c:pt>
                <c:pt idx="12329">
                  <c:v>15</c:v>
                </c:pt>
                <c:pt idx="12330">
                  <c:v>16</c:v>
                </c:pt>
                <c:pt idx="12331">
                  <c:v>16</c:v>
                </c:pt>
                <c:pt idx="12332">
                  <c:v>16</c:v>
                </c:pt>
                <c:pt idx="12333">
                  <c:v>16</c:v>
                </c:pt>
                <c:pt idx="12334">
                  <c:v>16</c:v>
                </c:pt>
                <c:pt idx="12335">
                  <c:v>16</c:v>
                </c:pt>
                <c:pt idx="12336">
                  <c:v>16</c:v>
                </c:pt>
                <c:pt idx="12337">
                  <c:v>16</c:v>
                </c:pt>
                <c:pt idx="12338">
                  <c:v>16</c:v>
                </c:pt>
                <c:pt idx="12339">
                  <c:v>16</c:v>
                </c:pt>
                <c:pt idx="12340">
                  <c:v>16</c:v>
                </c:pt>
                <c:pt idx="12341">
                  <c:v>15</c:v>
                </c:pt>
                <c:pt idx="12342">
                  <c:v>16</c:v>
                </c:pt>
                <c:pt idx="12343">
                  <c:v>16</c:v>
                </c:pt>
                <c:pt idx="12344">
                  <c:v>16</c:v>
                </c:pt>
                <c:pt idx="12345">
                  <c:v>16</c:v>
                </c:pt>
                <c:pt idx="12346">
                  <c:v>16</c:v>
                </c:pt>
                <c:pt idx="12347">
                  <c:v>16</c:v>
                </c:pt>
                <c:pt idx="12348">
                  <c:v>16</c:v>
                </c:pt>
                <c:pt idx="12349">
                  <c:v>16</c:v>
                </c:pt>
                <c:pt idx="12350">
                  <c:v>16</c:v>
                </c:pt>
                <c:pt idx="12351">
                  <c:v>16</c:v>
                </c:pt>
                <c:pt idx="12352">
                  <c:v>16</c:v>
                </c:pt>
                <c:pt idx="12353">
                  <c:v>16</c:v>
                </c:pt>
                <c:pt idx="12354">
                  <c:v>16</c:v>
                </c:pt>
                <c:pt idx="12355">
                  <c:v>16</c:v>
                </c:pt>
                <c:pt idx="12356">
                  <c:v>16</c:v>
                </c:pt>
                <c:pt idx="12357">
                  <c:v>15</c:v>
                </c:pt>
                <c:pt idx="12358">
                  <c:v>16</c:v>
                </c:pt>
                <c:pt idx="12359">
                  <c:v>16</c:v>
                </c:pt>
                <c:pt idx="12360">
                  <c:v>16</c:v>
                </c:pt>
                <c:pt idx="12361">
                  <c:v>16</c:v>
                </c:pt>
                <c:pt idx="12362">
                  <c:v>16</c:v>
                </c:pt>
                <c:pt idx="12363">
                  <c:v>15</c:v>
                </c:pt>
                <c:pt idx="12364">
                  <c:v>16</c:v>
                </c:pt>
                <c:pt idx="12365">
                  <c:v>16</c:v>
                </c:pt>
                <c:pt idx="12366">
                  <c:v>16</c:v>
                </c:pt>
                <c:pt idx="12367">
                  <c:v>16</c:v>
                </c:pt>
                <c:pt idx="12368">
                  <c:v>16</c:v>
                </c:pt>
                <c:pt idx="12369">
                  <c:v>16</c:v>
                </c:pt>
                <c:pt idx="12370">
                  <c:v>16</c:v>
                </c:pt>
                <c:pt idx="12371">
                  <c:v>16</c:v>
                </c:pt>
                <c:pt idx="12372">
                  <c:v>16</c:v>
                </c:pt>
                <c:pt idx="12373">
                  <c:v>16</c:v>
                </c:pt>
                <c:pt idx="12374">
                  <c:v>16</c:v>
                </c:pt>
                <c:pt idx="12375">
                  <c:v>15</c:v>
                </c:pt>
                <c:pt idx="12376">
                  <c:v>15</c:v>
                </c:pt>
                <c:pt idx="12377">
                  <c:v>16</c:v>
                </c:pt>
                <c:pt idx="12378">
                  <c:v>16</c:v>
                </c:pt>
                <c:pt idx="12379">
                  <c:v>15</c:v>
                </c:pt>
                <c:pt idx="12380">
                  <c:v>15</c:v>
                </c:pt>
                <c:pt idx="12381">
                  <c:v>15</c:v>
                </c:pt>
                <c:pt idx="12382">
                  <c:v>16</c:v>
                </c:pt>
                <c:pt idx="12383">
                  <c:v>15</c:v>
                </c:pt>
                <c:pt idx="12384">
                  <c:v>15</c:v>
                </c:pt>
                <c:pt idx="12385">
                  <c:v>16</c:v>
                </c:pt>
                <c:pt idx="12386">
                  <c:v>16</c:v>
                </c:pt>
                <c:pt idx="12387">
                  <c:v>15</c:v>
                </c:pt>
                <c:pt idx="12388">
                  <c:v>15</c:v>
                </c:pt>
                <c:pt idx="12389">
                  <c:v>15</c:v>
                </c:pt>
                <c:pt idx="12390">
                  <c:v>15</c:v>
                </c:pt>
                <c:pt idx="12391">
                  <c:v>15</c:v>
                </c:pt>
                <c:pt idx="12392">
                  <c:v>16</c:v>
                </c:pt>
                <c:pt idx="12393">
                  <c:v>16</c:v>
                </c:pt>
                <c:pt idx="12394">
                  <c:v>16</c:v>
                </c:pt>
                <c:pt idx="12395">
                  <c:v>16</c:v>
                </c:pt>
                <c:pt idx="12396">
                  <c:v>16</c:v>
                </c:pt>
                <c:pt idx="12397">
                  <c:v>16</c:v>
                </c:pt>
                <c:pt idx="12398">
                  <c:v>16</c:v>
                </c:pt>
                <c:pt idx="12399">
                  <c:v>16</c:v>
                </c:pt>
                <c:pt idx="12400">
                  <c:v>15</c:v>
                </c:pt>
                <c:pt idx="12401">
                  <c:v>15</c:v>
                </c:pt>
                <c:pt idx="12402">
                  <c:v>16</c:v>
                </c:pt>
                <c:pt idx="12403">
                  <c:v>16</c:v>
                </c:pt>
                <c:pt idx="12404">
                  <c:v>16</c:v>
                </c:pt>
                <c:pt idx="12405">
                  <c:v>16</c:v>
                </c:pt>
                <c:pt idx="12406">
                  <c:v>16</c:v>
                </c:pt>
                <c:pt idx="12407">
                  <c:v>16</c:v>
                </c:pt>
                <c:pt idx="12408">
                  <c:v>16</c:v>
                </c:pt>
                <c:pt idx="12409">
                  <c:v>16</c:v>
                </c:pt>
                <c:pt idx="12410">
                  <c:v>16</c:v>
                </c:pt>
                <c:pt idx="12411">
                  <c:v>15</c:v>
                </c:pt>
                <c:pt idx="12412">
                  <c:v>16</c:v>
                </c:pt>
                <c:pt idx="12413">
                  <c:v>16</c:v>
                </c:pt>
                <c:pt idx="12414">
                  <c:v>16</c:v>
                </c:pt>
                <c:pt idx="12415">
                  <c:v>16</c:v>
                </c:pt>
                <c:pt idx="12416">
                  <c:v>16</c:v>
                </c:pt>
                <c:pt idx="12417">
                  <c:v>16</c:v>
                </c:pt>
                <c:pt idx="12418">
                  <c:v>16</c:v>
                </c:pt>
                <c:pt idx="12419">
                  <c:v>16</c:v>
                </c:pt>
                <c:pt idx="12420">
                  <c:v>16</c:v>
                </c:pt>
                <c:pt idx="12421">
                  <c:v>16</c:v>
                </c:pt>
                <c:pt idx="12422">
                  <c:v>16</c:v>
                </c:pt>
                <c:pt idx="12423">
                  <c:v>16</c:v>
                </c:pt>
                <c:pt idx="12424">
                  <c:v>16</c:v>
                </c:pt>
                <c:pt idx="12425">
                  <c:v>16</c:v>
                </c:pt>
                <c:pt idx="12426">
                  <c:v>16</c:v>
                </c:pt>
                <c:pt idx="12427">
                  <c:v>16</c:v>
                </c:pt>
                <c:pt idx="12428">
                  <c:v>16</c:v>
                </c:pt>
                <c:pt idx="12429">
                  <c:v>16</c:v>
                </c:pt>
                <c:pt idx="12430">
                  <c:v>16</c:v>
                </c:pt>
                <c:pt idx="12431">
                  <c:v>16</c:v>
                </c:pt>
                <c:pt idx="12432">
                  <c:v>16</c:v>
                </c:pt>
                <c:pt idx="12433">
                  <c:v>16</c:v>
                </c:pt>
                <c:pt idx="12434">
                  <c:v>16</c:v>
                </c:pt>
                <c:pt idx="12435">
                  <c:v>16</c:v>
                </c:pt>
                <c:pt idx="12436">
                  <c:v>16</c:v>
                </c:pt>
                <c:pt idx="12437">
                  <c:v>16</c:v>
                </c:pt>
                <c:pt idx="12438">
                  <c:v>16</c:v>
                </c:pt>
                <c:pt idx="12439">
                  <c:v>16</c:v>
                </c:pt>
                <c:pt idx="12440">
                  <c:v>16</c:v>
                </c:pt>
                <c:pt idx="12441">
                  <c:v>16</c:v>
                </c:pt>
                <c:pt idx="12442">
                  <c:v>16</c:v>
                </c:pt>
                <c:pt idx="12443">
                  <c:v>16</c:v>
                </c:pt>
                <c:pt idx="12444">
                  <c:v>15</c:v>
                </c:pt>
                <c:pt idx="12445">
                  <c:v>16</c:v>
                </c:pt>
                <c:pt idx="12446">
                  <c:v>16</c:v>
                </c:pt>
                <c:pt idx="12447">
                  <c:v>16</c:v>
                </c:pt>
                <c:pt idx="12448">
                  <c:v>16</c:v>
                </c:pt>
                <c:pt idx="12449">
                  <c:v>16</c:v>
                </c:pt>
                <c:pt idx="12450">
                  <c:v>15</c:v>
                </c:pt>
                <c:pt idx="12451">
                  <c:v>16</c:v>
                </c:pt>
                <c:pt idx="12452">
                  <c:v>16</c:v>
                </c:pt>
                <c:pt idx="12453">
                  <c:v>16</c:v>
                </c:pt>
                <c:pt idx="12454">
                  <c:v>16</c:v>
                </c:pt>
                <c:pt idx="12455">
                  <c:v>15</c:v>
                </c:pt>
                <c:pt idx="12456">
                  <c:v>16</c:v>
                </c:pt>
                <c:pt idx="12457">
                  <c:v>16</c:v>
                </c:pt>
                <c:pt idx="12458">
                  <c:v>16</c:v>
                </c:pt>
                <c:pt idx="12459">
                  <c:v>16</c:v>
                </c:pt>
                <c:pt idx="12460">
                  <c:v>16</c:v>
                </c:pt>
                <c:pt idx="12461">
                  <c:v>16</c:v>
                </c:pt>
                <c:pt idx="12462">
                  <c:v>16</c:v>
                </c:pt>
                <c:pt idx="12463">
                  <c:v>16</c:v>
                </c:pt>
                <c:pt idx="12464">
                  <c:v>16</c:v>
                </c:pt>
                <c:pt idx="12465">
                  <c:v>16</c:v>
                </c:pt>
                <c:pt idx="12466">
                  <c:v>16</c:v>
                </c:pt>
                <c:pt idx="12467">
                  <c:v>15</c:v>
                </c:pt>
                <c:pt idx="12468">
                  <c:v>16</c:v>
                </c:pt>
                <c:pt idx="12469">
                  <c:v>16</c:v>
                </c:pt>
                <c:pt idx="12470">
                  <c:v>16</c:v>
                </c:pt>
                <c:pt idx="12471">
                  <c:v>16</c:v>
                </c:pt>
                <c:pt idx="12472">
                  <c:v>16</c:v>
                </c:pt>
                <c:pt idx="12473">
                  <c:v>16</c:v>
                </c:pt>
                <c:pt idx="12474">
                  <c:v>16</c:v>
                </c:pt>
                <c:pt idx="12475">
                  <c:v>16</c:v>
                </c:pt>
                <c:pt idx="12476">
                  <c:v>16</c:v>
                </c:pt>
                <c:pt idx="12477">
                  <c:v>15</c:v>
                </c:pt>
                <c:pt idx="12478">
                  <c:v>19</c:v>
                </c:pt>
                <c:pt idx="12479">
                  <c:v>19</c:v>
                </c:pt>
                <c:pt idx="12480">
                  <c:v>19</c:v>
                </c:pt>
                <c:pt idx="12481">
                  <c:v>19</c:v>
                </c:pt>
                <c:pt idx="12482">
                  <c:v>20</c:v>
                </c:pt>
                <c:pt idx="12483">
                  <c:v>19</c:v>
                </c:pt>
                <c:pt idx="12484">
                  <c:v>20</c:v>
                </c:pt>
                <c:pt idx="12485">
                  <c:v>19</c:v>
                </c:pt>
                <c:pt idx="12486">
                  <c:v>20</c:v>
                </c:pt>
                <c:pt idx="12487">
                  <c:v>19</c:v>
                </c:pt>
                <c:pt idx="12488">
                  <c:v>19</c:v>
                </c:pt>
                <c:pt idx="12489">
                  <c:v>20</c:v>
                </c:pt>
                <c:pt idx="12490">
                  <c:v>19</c:v>
                </c:pt>
                <c:pt idx="12491">
                  <c:v>20</c:v>
                </c:pt>
                <c:pt idx="12492">
                  <c:v>19</c:v>
                </c:pt>
                <c:pt idx="12493">
                  <c:v>19</c:v>
                </c:pt>
                <c:pt idx="12494">
                  <c:v>19</c:v>
                </c:pt>
                <c:pt idx="12495">
                  <c:v>19</c:v>
                </c:pt>
                <c:pt idx="12496">
                  <c:v>19</c:v>
                </c:pt>
                <c:pt idx="12497">
                  <c:v>19</c:v>
                </c:pt>
                <c:pt idx="12498">
                  <c:v>19</c:v>
                </c:pt>
                <c:pt idx="12499">
                  <c:v>19</c:v>
                </c:pt>
                <c:pt idx="12500">
                  <c:v>19</c:v>
                </c:pt>
                <c:pt idx="12501">
                  <c:v>19</c:v>
                </c:pt>
                <c:pt idx="12502">
                  <c:v>19</c:v>
                </c:pt>
                <c:pt idx="12503">
                  <c:v>19</c:v>
                </c:pt>
                <c:pt idx="12504">
                  <c:v>19</c:v>
                </c:pt>
                <c:pt idx="12505">
                  <c:v>19</c:v>
                </c:pt>
                <c:pt idx="12506">
                  <c:v>19</c:v>
                </c:pt>
                <c:pt idx="12507">
                  <c:v>19</c:v>
                </c:pt>
                <c:pt idx="12508">
                  <c:v>19</c:v>
                </c:pt>
                <c:pt idx="12509">
                  <c:v>19</c:v>
                </c:pt>
                <c:pt idx="12510">
                  <c:v>18</c:v>
                </c:pt>
                <c:pt idx="12511">
                  <c:v>19</c:v>
                </c:pt>
                <c:pt idx="12512">
                  <c:v>19</c:v>
                </c:pt>
                <c:pt idx="12513">
                  <c:v>19</c:v>
                </c:pt>
                <c:pt idx="12514">
                  <c:v>19</c:v>
                </c:pt>
                <c:pt idx="12515">
                  <c:v>19</c:v>
                </c:pt>
                <c:pt idx="12516">
                  <c:v>19</c:v>
                </c:pt>
                <c:pt idx="12517">
                  <c:v>19</c:v>
                </c:pt>
                <c:pt idx="12518">
                  <c:v>19</c:v>
                </c:pt>
                <c:pt idx="12519">
                  <c:v>19</c:v>
                </c:pt>
                <c:pt idx="12520">
                  <c:v>19</c:v>
                </c:pt>
                <c:pt idx="12521">
                  <c:v>18</c:v>
                </c:pt>
                <c:pt idx="12522">
                  <c:v>19</c:v>
                </c:pt>
                <c:pt idx="12523">
                  <c:v>19</c:v>
                </c:pt>
                <c:pt idx="12524">
                  <c:v>19</c:v>
                </c:pt>
                <c:pt idx="12525">
                  <c:v>19</c:v>
                </c:pt>
                <c:pt idx="12526">
                  <c:v>19</c:v>
                </c:pt>
                <c:pt idx="12527">
                  <c:v>18</c:v>
                </c:pt>
                <c:pt idx="12528">
                  <c:v>19</c:v>
                </c:pt>
                <c:pt idx="12529">
                  <c:v>19</c:v>
                </c:pt>
                <c:pt idx="12530">
                  <c:v>19</c:v>
                </c:pt>
                <c:pt idx="12531">
                  <c:v>19</c:v>
                </c:pt>
                <c:pt idx="12532">
                  <c:v>18</c:v>
                </c:pt>
                <c:pt idx="12533">
                  <c:v>19</c:v>
                </c:pt>
                <c:pt idx="12534">
                  <c:v>18</c:v>
                </c:pt>
                <c:pt idx="12535">
                  <c:v>19</c:v>
                </c:pt>
                <c:pt idx="12536">
                  <c:v>18</c:v>
                </c:pt>
                <c:pt idx="12537">
                  <c:v>18</c:v>
                </c:pt>
                <c:pt idx="12538">
                  <c:v>15</c:v>
                </c:pt>
                <c:pt idx="12539">
                  <c:v>15</c:v>
                </c:pt>
                <c:pt idx="12540">
                  <c:v>15</c:v>
                </c:pt>
                <c:pt idx="12541">
                  <c:v>16</c:v>
                </c:pt>
                <c:pt idx="12542">
                  <c:v>18</c:v>
                </c:pt>
                <c:pt idx="12543">
                  <c:v>18</c:v>
                </c:pt>
                <c:pt idx="12544">
                  <c:v>18</c:v>
                </c:pt>
                <c:pt idx="12545">
                  <c:v>18</c:v>
                </c:pt>
                <c:pt idx="12546">
                  <c:v>18</c:v>
                </c:pt>
                <c:pt idx="12547">
                  <c:v>18</c:v>
                </c:pt>
                <c:pt idx="12548">
                  <c:v>18</c:v>
                </c:pt>
                <c:pt idx="12549">
                  <c:v>18</c:v>
                </c:pt>
                <c:pt idx="12550">
                  <c:v>18</c:v>
                </c:pt>
                <c:pt idx="12551">
                  <c:v>18</c:v>
                </c:pt>
                <c:pt idx="12552">
                  <c:v>18</c:v>
                </c:pt>
                <c:pt idx="12553">
                  <c:v>18</c:v>
                </c:pt>
                <c:pt idx="12554">
                  <c:v>18</c:v>
                </c:pt>
                <c:pt idx="12555">
                  <c:v>18</c:v>
                </c:pt>
                <c:pt idx="12556">
                  <c:v>18</c:v>
                </c:pt>
                <c:pt idx="12557">
                  <c:v>18</c:v>
                </c:pt>
                <c:pt idx="12558">
                  <c:v>18</c:v>
                </c:pt>
                <c:pt idx="12559">
                  <c:v>18</c:v>
                </c:pt>
                <c:pt idx="12560">
                  <c:v>18</c:v>
                </c:pt>
                <c:pt idx="12561">
                  <c:v>18</c:v>
                </c:pt>
                <c:pt idx="12562">
                  <c:v>18</c:v>
                </c:pt>
                <c:pt idx="12563">
                  <c:v>18</c:v>
                </c:pt>
                <c:pt idx="12564">
                  <c:v>18</c:v>
                </c:pt>
                <c:pt idx="12565">
                  <c:v>18</c:v>
                </c:pt>
                <c:pt idx="12566">
                  <c:v>18</c:v>
                </c:pt>
                <c:pt idx="12567">
                  <c:v>18</c:v>
                </c:pt>
                <c:pt idx="12568">
                  <c:v>18</c:v>
                </c:pt>
                <c:pt idx="12569">
                  <c:v>18</c:v>
                </c:pt>
                <c:pt idx="12570">
                  <c:v>18</c:v>
                </c:pt>
                <c:pt idx="12571">
                  <c:v>18</c:v>
                </c:pt>
                <c:pt idx="12572">
                  <c:v>18</c:v>
                </c:pt>
                <c:pt idx="12573">
                  <c:v>18</c:v>
                </c:pt>
                <c:pt idx="12574">
                  <c:v>16</c:v>
                </c:pt>
                <c:pt idx="12575">
                  <c:v>18</c:v>
                </c:pt>
                <c:pt idx="12576">
                  <c:v>18</c:v>
                </c:pt>
                <c:pt idx="12577">
                  <c:v>17</c:v>
                </c:pt>
                <c:pt idx="12578">
                  <c:v>16</c:v>
                </c:pt>
                <c:pt idx="12579">
                  <c:v>17</c:v>
                </c:pt>
                <c:pt idx="12580">
                  <c:v>16</c:v>
                </c:pt>
                <c:pt idx="12581">
                  <c:v>16</c:v>
                </c:pt>
                <c:pt idx="12582">
                  <c:v>16</c:v>
                </c:pt>
                <c:pt idx="12583">
                  <c:v>16</c:v>
                </c:pt>
                <c:pt idx="12584">
                  <c:v>17</c:v>
                </c:pt>
                <c:pt idx="12585">
                  <c:v>18</c:v>
                </c:pt>
                <c:pt idx="12586">
                  <c:v>17</c:v>
                </c:pt>
                <c:pt idx="12587">
                  <c:v>18</c:v>
                </c:pt>
                <c:pt idx="12588">
                  <c:v>15</c:v>
                </c:pt>
                <c:pt idx="12589">
                  <c:v>16</c:v>
                </c:pt>
                <c:pt idx="12590">
                  <c:v>16</c:v>
                </c:pt>
                <c:pt idx="12591">
                  <c:v>16</c:v>
                </c:pt>
                <c:pt idx="12592">
                  <c:v>16</c:v>
                </c:pt>
                <c:pt idx="12593">
                  <c:v>16</c:v>
                </c:pt>
                <c:pt idx="12594">
                  <c:v>16</c:v>
                </c:pt>
                <c:pt idx="12595">
                  <c:v>16</c:v>
                </c:pt>
                <c:pt idx="12596">
                  <c:v>16</c:v>
                </c:pt>
                <c:pt idx="12597">
                  <c:v>15</c:v>
                </c:pt>
                <c:pt idx="12598">
                  <c:v>18</c:v>
                </c:pt>
                <c:pt idx="12599">
                  <c:v>18</c:v>
                </c:pt>
                <c:pt idx="12600">
                  <c:v>18</c:v>
                </c:pt>
                <c:pt idx="12601">
                  <c:v>18</c:v>
                </c:pt>
                <c:pt idx="12602">
                  <c:v>17</c:v>
                </c:pt>
                <c:pt idx="12603">
                  <c:v>17</c:v>
                </c:pt>
                <c:pt idx="12604">
                  <c:v>18</c:v>
                </c:pt>
                <c:pt idx="12605">
                  <c:v>18</c:v>
                </c:pt>
                <c:pt idx="12606">
                  <c:v>18</c:v>
                </c:pt>
                <c:pt idx="12607">
                  <c:v>18</c:v>
                </c:pt>
                <c:pt idx="12608">
                  <c:v>18</c:v>
                </c:pt>
                <c:pt idx="12609">
                  <c:v>18</c:v>
                </c:pt>
                <c:pt idx="12610">
                  <c:v>16</c:v>
                </c:pt>
                <c:pt idx="12611">
                  <c:v>16</c:v>
                </c:pt>
                <c:pt idx="12612">
                  <c:v>17</c:v>
                </c:pt>
                <c:pt idx="12613">
                  <c:v>17</c:v>
                </c:pt>
                <c:pt idx="12614">
                  <c:v>18</c:v>
                </c:pt>
                <c:pt idx="12615">
                  <c:v>17</c:v>
                </c:pt>
                <c:pt idx="12616">
                  <c:v>18</c:v>
                </c:pt>
                <c:pt idx="12617">
                  <c:v>18</c:v>
                </c:pt>
                <c:pt idx="12618">
                  <c:v>18</c:v>
                </c:pt>
                <c:pt idx="12619">
                  <c:v>18</c:v>
                </c:pt>
                <c:pt idx="12620">
                  <c:v>18</c:v>
                </c:pt>
                <c:pt idx="12621">
                  <c:v>17</c:v>
                </c:pt>
                <c:pt idx="12622">
                  <c:v>16</c:v>
                </c:pt>
                <c:pt idx="12623">
                  <c:v>16</c:v>
                </c:pt>
                <c:pt idx="12624">
                  <c:v>16</c:v>
                </c:pt>
                <c:pt idx="12625">
                  <c:v>16</c:v>
                </c:pt>
                <c:pt idx="12626">
                  <c:v>16</c:v>
                </c:pt>
                <c:pt idx="12627">
                  <c:v>16</c:v>
                </c:pt>
                <c:pt idx="12628">
                  <c:v>18</c:v>
                </c:pt>
                <c:pt idx="12629">
                  <c:v>16</c:v>
                </c:pt>
                <c:pt idx="12630">
                  <c:v>18</c:v>
                </c:pt>
                <c:pt idx="12631">
                  <c:v>16</c:v>
                </c:pt>
                <c:pt idx="12632">
                  <c:v>16</c:v>
                </c:pt>
                <c:pt idx="12633">
                  <c:v>15</c:v>
                </c:pt>
                <c:pt idx="12634">
                  <c:v>15</c:v>
                </c:pt>
                <c:pt idx="12635">
                  <c:v>16</c:v>
                </c:pt>
                <c:pt idx="12636">
                  <c:v>18</c:v>
                </c:pt>
                <c:pt idx="12637">
                  <c:v>18</c:v>
                </c:pt>
                <c:pt idx="12638">
                  <c:v>18</c:v>
                </c:pt>
                <c:pt idx="12639">
                  <c:v>18</c:v>
                </c:pt>
                <c:pt idx="12640">
                  <c:v>18</c:v>
                </c:pt>
                <c:pt idx="12641">
                  <c:v>18</c:v>
                </c:pt>
                <c:pt idx="12642">
                  <c:v>18</c:v>
                </c:pt>
                <c:pt idx="12643">
                  <c:v>18</c:v>
                </c:pt>
                <c:pt idx="12644">
                  <c:v>19</c:v>
                </c:pt>
                <c:pt idx="12645">
                  <c:v>19</c:v>
                </c:pt>
                <c:pt idx="12646">
                  <c:v>19</c:v>
                </c:pt>
                <c:pt idx="12647">
                  <c:v>19</c:v>
                </c:pt>
                <c:pt idx="12648">
                  <c:v>19</c:v>
                </c:pt>
                <c:pt idx="12649">
                  <c:v>19</c:v>
                </c:pt>
                <c:pt idx="12650">
                  <c:v>19</c:v>
                </c:pt>
                <c:pt idx="12651">
                  <c:v>19</c:v>
                </c:pt>
                <c:pt idx="12652">
                  <c:v>18</c:v>
                </c:pt>
                <c:pt idx="12653">
                  <c:v>19</c:v>
                </c:pt>
                <c:pt idx="12654">
                  <c:v>19</c:v>
                </c:pt>
                <c:pt idx="12655">
                  <c:v>19</c:v>
                </c:pt>
                <c:pt idx="12656">
                  <c:v>19</c:v>
                </c:pt>
                <c:pt idx="12657">
                  <c:v>19</c:v>
                </c:pt>
                <c:pt idx="12658">
                  <c:v>19</c:v>
                </c:pt>
                <c:pt idx="12659">
                  <c:v>19</c:v>
                </c:pt>
                <c:pt idx="12660">
                  <c:v>19</c:v>
                </c:pt>
                <c:pt idx="12661">
                  <c:v>19</c:v>
                </c:pt>
                <c:pt idx="12662">
                  <c:v>19</c:v>
                </c:pt>
                <c:pt idx="12663">
                  <c:v>18</c:v>
                </c:pt>
                <c:pt idx="12664">
                  <c:v>19</c:v>
                </c:pt>
                <c:pt idx="12665">
                  <c:v>19</c:v>
                </c:pt>
                <c:pt idx="12666">
                  <c:v>19</c:v>
                </c:pt>
                <c:pt idx="12667">
                  <c:v>19</c:v>
                </c:pt>
                <c:pt idx="12668">
                  <c:v>19</c:v>
                </c:pt>
                <c:pt idx="12669">
                  <c:v>19</c:v>
                </c:pt>
                <c:pt idx="12670">
                  <c:v>19</c:v>
                </c:pt>
                <c:pt idx="12671">
                  <c:v>19</c:v>
                </c:pt>
                <c:pt idx="12672">
                  <c:v>19</c:v>
                </c:pt>
                <c:pt idx="12673">
                  <c:v>19</c:v>
                </c:pt>
                <c:pt idx="12674">
                  <c:v>18</c:v>
                </c:pt>
                <c:pt idx="12675">
                  <c:v>19</c:v>
                </c:pt>
                <c:pt idx="12676">
                  <c:v>19</c:v>
                </c:pt>
                <c:pt idx="12677">
                  <c:v>19</c:v>
                </c:pt>
                <c:pt idx="12678">
                  <c:v>19</c:v>
                </c:pt>
                <c:pt idx="12679">
                  <c:v>19</c:v>
                </c:pt>
                <c:pt idx="12680">
                  <c:v>19</c:v>
                </c:pt>
                <c:pt idx="12681">
                  <c:v>19</c:v>
                </c:pt>
                <c:pt idx="12682">
                  <c:v>19</c:v>
                </c:pt>
                <c:pt idx="12683">
                  <c:v>19</c:v>
                </c:pt>
                <c:pt idx="12684">
                  <c:v>19</c:v>
                </c:pt>
                <c:pt idx="12685">
                  <c:v>18</c:v>
                </c:pt>
                <c:pt idx="12686">
                  <c:v>20</c:v>
                </c:pt>
                <c:pt idx="12687">
                  <c:v>20</c:v>
                </c:pt>
                <c:pt idx="12688">
                  <c:v>20</c:v>
                </c:pt>
                <c:pt idx="12689">
                  <c:v>20</c:v>
                </c:pt>
                <c:pt idx="12690">
                  <c:v>20</c:v>
                </c:pt>
                <c:pt idx="12691">
                  <c:v>20</c:v>
                </c:pt>
                <c:pt idx="12692">
                  <c:v>20</c:v>
                </c:pt>
                <c:pt idx="12693">
                  <c:v>20</c:v>
                </c:pt>
                <c:pt idx="12694">
                  <c:v>20</c:v>
                </c:pt>
                <c:pt idx="12695">
                  <c:v>20</c:v>
                </c:pt>
                <c:pt idx="12696">
                  <c:v>20</c:v>
                </c:pt>
                <c:pt idx="12697">
                  <c:v>20</c:v>
                </c:pt>
                <c:pt idx="12698">
                  <c:v>20</c:v>
                </c:pt>
                <c:pt idx="12699">
                  <c:v>20</c:v>
                </c:pt>
                <c:pt idx="12700">
                  <c:v>20</c:v>
                </c:pt>
                <c:pt idx="12701">
                  <c:v>20</c:v>
                </c:pt>
                <c:pt idx="12702">
                  <c:v>20</c:v>
                </c:pt>
                <c:pt idx="12703">
                  <c:v>20</c:v>
                </c:pt>
                <c:pt idx="12704">
                  <c:v>20</c:v>
                </c:pt>
                <c:pt idx="12705">
                  <c:v>20</c:v>
                </c:pt>
                <c:pt idx="12706">
                  <c:v>20</c:v>
                </c:pt>
                <c:pt idx="12707">
                  <c:v>20</c:v>
                </c:pt>
                <c:pt idx="12708">
                  <c:v>20</c:v>
                </c:pt>
                <c:pt idx="12709">
                  <c:v>20</c:v>
                </c:pt>
                <c:pt idx="12710">
                  <c:v>20</c:v>
                </c:pt>
                <c:pt idx="12711">
                  <c:v>19</c:v>
                </c:pt>
                <c:pt idx="12712">
                  <c:v>13</c:v>
                </c:pt>
                <c:pt idx="12713">
                  <c:v>15</c:v>
                </c:pt>
                <c:pt idx="12714">
                  <c:v>16</c:v>
                </c:pt>
                <c:pt idx="12715">
                  <c:v>16</c:v>
                </c:pt>
                <c:pt idx="12716">
                  <c:v>19</c:v>
                </c:pt>
                <c:pt idx="12717">
                  <c:v>18</c:v>
                </c:pt>
                <c:pt idx="12718">
                  <c:v>19</c:v>
                </c:pt>
                <c:pt idx="12719">
                  <c:v>19</c:v>
                </c:pt>
                <c:pt idx="12720">
                  <c:v>20</c:v>
                </c:pt>
                <c:pt idx="12721">
                  <c:v>19</c:v>
                </c:pt>
                <c:pt idx="12722">
                  <c:v>20</c:v>
                </c:pt>
                <c:pt idx="12723">
                  <c:v>19</c:v>
                </c:pt>
                <c:pt idx="12724">
                  <c:v>20</c:v>
                </c:pt>
                <c:pt idx="12725">
                  <c:v>20</c:v>
                </c:pt>
                <c:pt idx="12726">
                  <c:v>20</c:v>
                </c:pt>
                <c:pt idx="12727">
                  <c:v>19</c:v>
                </c:pt>
                <c:pt idx="12728">
                  <c:v>20</c:v>
                </c:pt>
                <c:pt idx="12729">
                  <c:v>19</c:v>
                </c:pt>
                <c:pt idx="12730">
                  <c:v>20</c:v>
                </c:pt>
                <c:pt idx="12731">
                  <c:v>19</c:v>
                </c:pt>
                <c:pt idx="12732">
                  <c:v>20</c:v>
                </c:pt>
                <c:pt idx="12733">
                  <c:v>19</c:v>
                </c:pt>
                <c:pt idx="12734">
                  <c:v>20</c:v>
                </c:pt>
                <c:pt idx="12735">
                  <c:v>19</c:v>
                </c:pt>
                <c:pt idx="12736">
                  <c:v>20</c:v>
                </c:pt>
                <c:pt idx="12737">
                  <c:v>20</c:v>
                </c:pt>
                <c:pt idx="12738">
                  <c:v>20</c:v>
                </c:pt>
                <c:pt idx="12739">
                  <c:v>19</c:v>
                </c:pt>
                <c:pt idx="12740">
                  <c:v>20</c:v>
                </c:pt>
                <c:pt idx="12741">
                  <c:v>20</c:v>
                </c:pt>
                <c:pt idx="12742">
                  <c:v>20</c:v>
                </c:pt>
                <c:pt idx="12743">
                  <c:v>19</c:v>
                </c:pt>
                <c:pt idx="12744">
                  <c:v>20</c:v>
                </c:pt>
                <c:pt idx="12745">
                  <c:v>20</c:v>
                </c:pt>
                <c:pt idx="12746">
                  <c:v>20</c:v>
                </c:pt>
                <c:pt idx="12747">
                  <c:v>20</c:v>
                </c:pt>
                <c:pt idx="12748">
                  <c:v>20</c:v>
                </c:pt>
                <c:pt idx="12749">
                  <c:v>20</c:v>
                </c:pt>
                <c:pt idx="12750">
                  <c:v>20</c:v>
                </c:pt>
                <c:pt idx="12751">
                  <c:v>20</c:v>
                </c:pt>
                <c:pt idx="12752">
                  <c:v>20</c:v>
                </c:pt>
                <c:pt idx="12753">
                  <c:v>20</c:v>
                </c:pt>
                <c:pt idx="12754">
                  <c:v>20</c:v>
                </c:pt>
                <c:pt idx="12755">
                  <c:v>20</c:v>
                </c:pt>
                <c:pt idx="12756">
                  <c:v>20</c:v>
                </c:pt>
                <c:pt idx="12757">
                  <c:v>20</c:v>
                </c:pt>
                <c:pt idx="12758">
                  <c:v>20</c:v>
                </c:pt>
                <c:pt idx="12759">
                  <c:v>20</c:v>
                </c:pt>
                <c:pt idx="12760">
                  <c:v>20</c:v>
                </c:pt>
                <c:pt idx="12761">
                  <c:v>20</c:v>
                </c:pt>
                <c:pt idx="12762">
                  <c:v>20</c:v>
                </c:pt>
                <c:pt idx="12763">
                  <c:v>19</c:v>
                </c:pt>
                <c:pt idx="12764">
                  <c:v>20</c:v>
                </c:pt>
                <c:pt idx="12765">
                  <c:v>20</c:v>
                </c:pt>
                <c:pt idx="12766">
                  <c:v>20</c:v>
                </c:pt>
                <c:pt idx="12767">
                  <c:v>20</c:v>
                </c:pt>
                <c:pt idx="12768">
                  <c:v>20</c:v>
                </c:pt>
                <c:pt idx="12769">
                  <c:v>20</c:v>
                </c:pt>
                <c:pt idx="12770">
                  <c:v>15</c:v>
                </c:pt>
                <c:pt idx="12771">
                  <c:v>15</c:v>
                </c:pt>
                <c:pt idx="12772">
                  <c:v>19</c:v>
                </c:pt>
                <c:pt idx="12773">
                  <c:v>18</c:v>
                </c:pt>
                <c:pt idx="12774">
                  <c:v>19</c:v>
                </c:pt>
                <c:pt idx="12775">
                  <c:v>19</c:v>
                </c:pt>
                <c:pt idx="12776">
                  <c:v>19</c:v>
                </c:pt>
                <c:pt idx="12777">
                  <c:v>19</c:v>
                </c:pt>
                <c:pt idx="12778">
                  <c:v>19</c:v>
                </c:pt>
                <c:pt idx="12779">
                  <c:v>19</c:v>
                </c:pt>
                <c:pt idx="12780">
                  <c:v>19</c:v>
                </c:pt>
                <c:pt idx="12781">
                  <c:v>20</c:v>
                </c:pt>
                <c:pt idx="12782">
                  <c:v>18</c:v>
                </c:pt>
                <c:pt idx="12783">
                  <c:v>19</c:v>
                </c:pt>
                <c:pt idx="12784">
                  <c:v>19</c:v>
                </c:pt>
                <c:pt idx="12785">
                  <c:v>20</c:v>
                </c:pt>
                <c:pt idx="12786">
                  <c:v>19</c:v>
                </c:pt>
                <c:pt idx="12787">
                  <c:v>19</c:v>
                </c:pt>
                <c:pt idx="12788">
                  <c:v>19</c:v>
                </c:pt>
                <c:pt idx="12789">
                  <c:v>18</c:v>
                </c:pt>
                <c:pt idx="12790">
                  <c:v>13</c:v>
                </c:pt>
                <c:pt idx="12791">
                  <c:v>18</c:v>
                </c:pt>
                <c:pt idx="12792">
                  <c:v>19</c:v>
                </c:pt>
                <c:pt idx="12793">
                  <c:v>18</c:v>
                </c:pt>
                <c:pt idx="12794">
                  <c:v>19</c:v>
                </c:pt>
                <c:pt idx="12795">
                  <c:v>18</c:v>
                </c:pt>
                <c:pt idx="12796">
                  <c:v>19</c:v>
                </c:pt>
                <c:pt idx="12797">
                  <c:v>18</c:v>
                </c:pt>
                <c:pt idx="12798">
                  <c:v>19</c:v>
                </c:pt>
                <c:pt idx="12799">
                  <c:v>18</c:v>
                </c:pt>
                <c:pt idx="12800">
                  <c:v>19</c:v>
                </c:pt>
                <c:pt idx="12801">
                  <c:v>18</c:v>
                </c:pt>
                <c:pt idx="12802">
                  <c:v>19</c:v>
                </c:pt>
                <c:pt idx="12803">
                  <c:v>19</c:v>
                </c:pt>
                <c:pt idx="12804">
                  <c:v>19</c:v>
                </c:pt>
                <c:pt idx="12805">
                  <c:v>17</c:v>
                </c:pt>
                <c:pt idx="12806">
                  <c:v>19</c:v>
                </c:pt>
                <c:pt idx="12807">
                  <c:v>18</c:v>
                </c:pt>
                <c:pt idx="12808">
                  <c:v>19</c:v>
                </c:pt>
                <c:pt idx="12809">
                  <c:v>18</c:v>
                </c:pt>
                <c:pt idx="12810">
                  <c:v>19</c:v>
                </c:pt>
                <c:pt idx="12811">
                  <c:v>18</c:v>
                </c:pt>
                <c:pt idx="12812">
                  <c:v>19</c:v>
                </c:pt>
                <c:pt idx="12813">
                  <c:v>18</c:v>
                </c:pt>
                <c:pt idx="12814">
                  <c:v>18</c:v>
                </c:pt>
                <c:pt idx="12815">
                  <c:v>18</c:v>
                </c:pt>
                <c:pt idx="12816">
                  <c:v>19</c:v>
                </c:pt>
                <c:pt idx="12817">
                  <c:v>18</c:v>
                </c:pt>
                <c:pt idx="12818">
                  <c:v>19</c:v>
                </c:pt>
                <c:pt idx="12819">
                  <c:v>18</c:v>
                </c:pt>
                <c:pt idx="12820">
                  <c:v>19</c:v>
                </c:pt>
                <c:pt idx="12821">
                  <c:v>18</c:v>
                </c:pt>
                <c:pt idx="12822">
                  <c:v>19</c:v>
                </c:pt>
                <c:pt idx="12823">
                  <c:v>18</c:v>
                </c:pt>
                <c:pt idx="12824">
                  <c:v>18</c:v>
                </c:pt>
                <c:pt idx="12825">
                  <c:v>18</c:v>
                </c:pt>
                <c:pt idx="12826">
                  <c:v>18</c:v>
                </c:pt>
                <c:pt idx="12827">
                  <c:v>18</c:v>
                </c:pt>
                <c:pt idx="12828">
                  <c:v>15</c:v>
                </c:pt>
                <c:pt idx="12829">
                  <c:v>15</c:v>
                </c:pt>
                <c:pt idx="12830">
                  <c:v>20</c:v>
                </c:pt>
                <c:pt idx="12831">
                  <c:v>19</c:v>
                </c:pt>
                <c:pt idx="12832">
                  <c:v>14</c:v>
                </c:pt>
                <c:pt idx="12833">
                  <c:v>18</c:v>
                </c:pt>
                <c:pt idx="12834">
                  <c:v>20</c:v>
                </c:pt>
                <c:pt idx="12835">
                  <c:v>20</c:v>
                </c:pt>
                <c:pt idx="12836">
                  <c:v>20</c:v>
                </c:pt>
                <c:pt idx="12837">
                  <c:v>19</c:v>
                </c:pt>
                <c:pt idx="12838">
                  <c:v>20</c:v>
                </c:pt>
                <c:pt idx="12839">
                  <c:v>20</c:v>
                </c:pt>
                <c:pt idx="12840">
                  <c:v>18</c:v>
                </c:pt>
                <c:pt idx="12841">
                  <c:v>14</c:v>
                </c:pt>
                <c:pt idx="12842">
                  <c:v>20</c:v>
                </c:pt>
                <c:pt idx="12843">
                  <c:v>20</c:v>
                </c:pt>
                <c:pt idx="12844">
                  <c:v>19</c:v>
                </c:pt>
                <c:pt idx="12845">
                  <c:v>20</c:v>
                </c:pt>
                <c:pt idx="12846">
                  <c:v>20</c:v>
                </c:pt>
                <c:pt idx="12847">
                  <c:v>20</c:v>
                </c:pt>
                <c:pt idx="12848">
                  <c:v>20</c:v>
                </c:pt>
                <c:pt idx="12849">
                  <c:v>20</c:v>
                </c:pt>
                <c:pt idx="12850">
                  <c:v>20</c:v>
                </c:pt>
                <c:pt idx="12851">
                  <c:v>20</c:v>
                </c:pt>
                <c:pt idx="12852">
                  <c:v>20</c:v>
                </c:pt>
                <c:pt idx="12853">
                  <c:v>20</c:v>
                </c:pt>
                <c:pt idx="12854">
                  <c:v>19</c:v>
                </c:pt>
                <c:pt idx="12855">
                  <c:v>20</c:v>
                </c:pt>
                <c:pt idx="12856">
                  <c:v>20</c:v>
                </c:pt>
                <c:pt idx="12857">
                  <c:v>20</c:v>
                </c:pt>
                <c:pt idx="12858">
                  <c:v>20</c:v>
                </c:pt>
                <c:pt idx="12859">
                  <c:v>20</c:v>
                </c:pt>
                <c:pt idx="12860">
                  <c:v>20</c:v>
                </c:pt>
                <c:pt idx="12861">
                  <c:v>20</c:v>
                </c:pt>
                <c:pt idx="12862">
                  <c:v>20</c:v>
                </c:pt>
                <c:pt idx="12863">
                  <c:v>19</c:v>
                </c:pt>
                <c:pt idx="12864">
                  <c:v>20</c:v>
                </c:pt>
                <c:pt idx="12865">
                  <c:v>20</c:v>
                </c:pt>
                <c:pt idx="12866">
                  <c:v>19</c:v>
                </c:pt>
                <c:pt idx="12867">
                  <c:v>19</c:v>
                </c:pt>
                <c:pt idx="12868">
                  <c:v>20</c:v>
                </c:pt>
                <c:pt idx="12869">
                  <c:v>20</c:v>
                </c:pt>
                <c:pt idx="12870">
                  <c:v>19</c:v>
                </c:pt>
                <c:pt idx="12871">
                  <c:v>19</c:v>
                </c:pt>
                <c:pt idx="12872">
                  <c:v>19</c:v>
                </c:pt>
                <c:pt idx="12873">
                  <c:v>20</c:v>
                </c:pt>
                <c:pt idx="12874">
                  <c:v>19</c:v>
                </c:pt>
                <c:pt idx="12875">
                  <c:v>19</c:v>
                </c:pt>
                <c:pt idx="12876">
                  <c:v>14</c:v>
                </c:pt>
                <c:pt idx="12877">
                  <c:v>20</c:v>
                </c:pt>
                <c:pt idx="12878">
                  <c:v>20</c:v>
                </c:pt>
                <c:pt idx="12879">
                  <c:v>19</c:v>
                </c:pt>
                <c:pt idx="12880">
                  <c:v>19</c:v>
                </c:pt>
                <c:pt idx="12881">
                  <c:v>20</c:v>
                </c:pt>
                <c:pt idx="12882">
                  <c:v>19</c:v>
                </c:pt>
                <c:pt idx="12883">
                  <c:v>20</c:v>
                </c:pt>
                <c:pt idx="12884">
                  <c:v>19</c:v>
                </c:pt>
                <c:pt idx="12885">
                  <c:v>20</c:v>
                </c:pt>
                <c:pt idx="12886">
                  <c:v>15</c:v>
                </c:pt>
                <c:pt idx="12887">
                  <c:v>15</c:v>
                </c:pt>
                <c:pt idx="12888">
                  <c:v>15</c:v>
                </c:pt>
                <c:pt idx="12889">
                  <c:v>15</c:v>
                </c:pt>
                <c:pt idx="12890">
                  <c:v>15</c:v>
                </c:pt>
                <c:pt idx="12891">
                  <c:v>15</c:v>
                </c:pt>
                <c:pt idx="12892">
                  <c:v>15</c:v>
                </c:pt>
                <c:pt idx="12893">
                  <c:v>15</c:v>
                </c:pt>
                <c:pt idx="12894">
                  <c:v>15</c:v>
                </c:pt>
                <c:pt idx="12895">
                  <c:v>15</c:v>
                </c:pt>
                <c:pt idx="12896">
                  <c:v>15</c:v>
                </c:pt>
                <c:pt idx="12897">
                  <c:v>15</c:v>
                </c:pt>
                <c:pt idx="12898">
                  <c:v>15</c:v>
                </c:pt>
                <c:pt idx="12899">
                  <c:v>15</c:v>
                </c:pt>
                <c:pt idx="12900">
                  <c:v>15</c:v>
                </c:pt>
                <c:pt idx="12901">
                  <c:v>15</c:v>
                </c:pt>
                <c:pt idx="12902">
                  <c:v>15</c:v>
                </c:pt>
                <c:pt idx="12903">
                  <c:v>15</c:v>
                </c:pt>
                <c:pt idx="12904">
                  <c:v>15</c:v>
                </c:pt>
                <c:pt idx="12905">
                  <c:v>15</c:v>
                </c:pt>
                <c:pt idx="12906">
                  <c:v>15</c:v>
                </c:pt>
                <c:pt idx="12907">
                  <c:v>15</c:v>
                </c:pt>
                <c:pt idx="12908">
                  <c:v>15</c:v>
                </c:pt>
                <c:pt idx="12909">
                  <c:v>15</c:v>
                </c:pt>
                <c:pt idx="12910">
                  <c:v>15</c:v>
                </c:pt>
                <c:pt idx="12911">
                  <c:v>15</c:v>
                </c:pt>
                <c:pt idx="12912">
                  <c:v>15</c:v>
                </c:pt>
                <c:pt idx="12913">
                  <c:v>15</c:v>
                </c:pt>
                <c:pt idx="12914">
                  <c:v>15</c:v>
                </c:pt>
                <c:pt idx="12915">
                  <c:v>15</c:v>
                </c:pt>
                <c:pt idx="12916">
                  <c:v>15</c:v>
                </c:pt>
                <c:pt idx="12917">
                  <c:v>15</c:v>
                </c:pt>
                <c:pt idx="12918">
                  <c:v>15</c:v>
                </c:pt>
                <c:pt idx="12919">
                  <c:v>15</c:v>
                </c:pt>
                <c:pt idx="12920">
                  <c:v>15</c:v>
                </c:pt>
                <c:pt idx="12921">
                  <c:v>15</c:v>
                </c:pt>
                <c:pt idx="12922">
                  <c:v>18</c:v>
                </c:pt>
                <c:pt idx="12923">
                  <c:v>20</c:v>
                </c:pt>
                <c:pt idx="12924">
                  <c:v>20</c:v>
                </c:pt>
                <c:pt idx="12925">
                  <c:v>20</c:v>
                </c:pt>
                <c:pt idx="12926">
                  <c:v>20</c:v>
                </c:pt>
                <c:pt idx="12927">
                  <c:v>20</c:v>
                </c:pt>
                <c:pt idx="12928">
                  <c:v>20</c:v>
                </c:pt>
                <c:pt idx="12929">
                  <c:v>20</c:v>
                </c:pt>
                <c:pt idx="12930">
                  <c:v>20</c:v>
                </c:pt>
                <c:pt idx="12931">
                  <c:v>20</c:v>
                </c:pt>
                <c:pt idx="12932">
                  <c:v>20</c:v>
                </c:pt>
                <c:pt idx="12933">
                  <c:v>14</c:v>
                </c:pt>
                <c:pt idx="12934">
                  <c:v>20</c:v>
                </c:pt>
                <c:pt idx="12935">
                  <c:v>20</c:v>
                </c:pt>
                <c:pt idx="12936">
                  <c:v>20</c:v>
                </c:pt>
                <c:pt idx="12937">
                  <c:v>20</c:v>
                </c:pt>
                <c:pt idx="12938">
                  <c:v>20</c:v>
                </c:pt>
                <c:pt idx="12939">
                  <c:v>20</c:v>
                </c:pt>
                <c:pt idx="12940">
                  <c:v>20</c:v>
                </c:pt>
                <c:pt idx="12941">
                  <c:v>20</c:v>
                </c:pt>
                <c:pt idx="12942">
                  <c:v>20</c:v>
                </c:pt>
                <c:pt idx="12943">
                  <c:v>20</c:v>
                </c:pt>
                <c:pt idx="12944">
                  <c:v>20</c:v>
                </c:pt>
                <c:pt idx="12945">
                  <c:v>20</c:v>
                </c:pt>
                <c:pt idx="12946">
                  <c:v>18</c:v>
                </c:pt>
                <c:pt idx="12947">
                  <c:v>18</c:v>
                </c:pt>
                <c:pt idx="12948">
                  <c:v>20</c:v>
                </c:pt>
                <c:pt idx="12949">
                  <c:v>20</c:v>
                </c:pt>
                <c:pt idx="12950">
                  <c:v>18</c:v>
                </c:pt>
                <c:pt idx="12951">
                  <c:v>19</c:v>
                </c:pt>
                <c:pt idx="12952">
                  <c:v>20</c:v>
                </c:pt>
                <c:pt idx="12953">
                  <c:v>20</c:v>
                </c:pt>
                <c:pt idx="12954">
                  <c:v>18</c:v>
                </c:pt>
                <c:pt idx="12955">
                  <c:v>20</c:v>
                </c:pt>
                <c:pt idx="12956">
                  <c:v>19</c:v>
                </c:pt>
                <c:pt idx="12957">
                  <c:v>20</c:v>
                </c:pt>
                <c:pt idx="12958">
                  <c:v>19</c:v>
                </c:pt>
                <c:pt idx="12959">
                  <c:v>18</c:v>
                </c:pt>
                <c:pt idx="12960">
                  <c:v>19</c:v>
                </c:pt>
                <c:pt idx="12961">
                  <c:v>19</c:v>
                </c:pt>
                <c:pt idx="12962">
                  <c:v>19</c:v>
                </c:pt>
                <c:pt idx="12963">
                  <c:v>19</c:v>
                </c:pt>
                <c:pt idx="12964">
                  <c:v>19</c:v>
                </c:pt>
                <c:pt idx="12965">
                  <c:v>18</c:v>
                </c:pt>
                <c:pt idx="12966">
                  <c:v>18</c:v>
                </c:pt>
                <c:pt idx="12967">
                  <c:v>19</c:v>
                </c:pt>
                <c:pt idx="12968">
                  <c:v>19</c:v>
                </c:pt>
                <c:pt idx="12969">
                  <c:v>19</c:v>
                </c:pt>
                <c:pt idx="12970">
                  <c:v>19</c:v>
                </c:pt>
                <c:pt idx="12971">
                  <c:v>18</c:v>
                </c:pt>
                <c:pt idx="12972">
                  <c:v>19</c:v>
                </c:pt>
                <c:pt idx="12973">
                  <c:v>19</c:v>
                </c:pt>
                <c:pt idx="12974">
                  <c:v>20</c:v>
                </c:pt>
                <c:pt idx="12975">
                  <c:v>19</c:v>
                </c:pt>
                <c:pt idx="12976">
                  <c:v>20</c:v>
                </c:pt>
                <c:pt idx="12977">
                  <c:v>20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28651136"/>
        <c:axId val="328652672"/>
      </c:scatterChart>
      <c:valAx>
        <c:axId val="328651136"/>
        <c:scaling>
          <c:orientation val="minMax"/>
        </c:scaling>
        <c:delete val="0"/>
        <c:axPos val="b"/>
        <c:majorTickMark val="out"/>
        <c:minorTickMark val="none"/>
        <c:tickLblPos val="nextTo"/>
        <c:crossAx val="328652672"/>
        <c:crosses val="autoZero"/>
        <c:crossBetween val="midCat"/>
      </c:valAx>
      <c:valAx>
        <c:axId val="328652672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328651136"/>
        <c:crosses val="autoZero"/>
        <c:crossBetween val="midCat"/>
      </c:valAx>
    </c:plotArea>
    <c:plotVisOnly val="1"/>
    <c:dispBlanksAs val="gap"/>
    <c:showDLblsOverMax val="0"/>
  </c:chart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[BIC.csv]BIC!$B$1</c:f>
              <c:strCache>
                <c:ptCount val="1"/>
                <c:pt idx="0">
                  <c:v>Best_Num_Segments_BIC</c:v>
                </c:pt>
              </c:strCache>
            </c:strRef>
          </c:tx>
          <c:spPr>
            <a:ln w="28575">
              <a:noFill/>
            </a:ln>
          </c:spPr>
          <c:yVal>
            <c:numRef>
              <c:f>[BIC.csv]BIC!$B$2:$B$12979</c:f>
              <c:numCache>
                <c:formatCode>General</c:formatCode>
                <c:ptCount val="12978"/>
                <c:pt idx="0">
                  <c:v>2</c:v>
                </c:pt>
                <c:pt idx="1">
                  <c:v>2</c:v>
                </c:pt>
                <c:pt idx="2">
                  <c:v>2</c:v>
                </c:pt>
                <c:pt idx="3">
                  <c:v>14</c:v>
                </c:pt>
                <c:pt idx="4">
                  <c:v>2</c:v>
                </c:pt>
                <c:pt idx="5">
                  <c:v>15</c:v>
                </c:pt>
                <c:pt idx="6">
                  <c:v>15</c:v>
                </c:pt>
                <c:pt idx="7">
                  <c:v>2</c:v>
                </c:pt>
                <c:pt idx="8">
                  <c:v>15</c:v>
                </c:pt>
                <c:pt idx="9">
                  <c:v>2</c:v>
                </c:pt>
                <c:pt idx="10">
                  <c:v>15</c:v>
                </c:pt>
                <c:pt idx="11">
                  <c:v>2</c:v>
                </c:pt>
                <c:pt idx="12">
                  <c:v>15</c:v>
                </c:pt>
                <c:pt idx="13">
                  <c:v>15</c:v>
                </c:pt>
                <c:pt idx="14">
                  <c:v>15</c:v>
                </c:pt>
                <c:pt idx="15">
                  <c:v>15</c:v>
                </c:pt>
                <c:pt idx="16">
                  <c:v>14</c:v>
                </c:pt>
                <c:pt idx="17">
                  <c:v>15</c:v>
                </c:pt>
                <c:pt idx="18">
                  <c:v>2</c:v>
                </c:pt>
                <c:pt idx="19">
                  <c:v>15</c:v>
                </c:pt>
                <c:pt idx="20">
                  <c:v>2</c:v>
                </c:pt>
                <c:pt idx="21">
                  <c:v>2</c:v>
                </c:pt>
                <c:pt idx="22">
                  <c:v>15</c:v>
                </c:pt>
                <c:pt idx="23">
                  <c:v>15</c:v>
                </c:pt>
                <c:pt idx="24">
                  <c:v>15</c:v>
                </c:pt>
                <c:pt idx="25">
                  <c:v>15</c:v>
                </c:pt>
                <c:pt idx="26">
                  <c:v>15</c:v>
                </c:pt>
                <c:pt idx="27">
                  <c:v>2</c:v>
                </c:pt>
                <c:pt idx="28">
                  <c:v>15</c:v>
                </c:pt>
                <c:pt idx="29">
                  <c:v>2</c:v>
                </c:pt>
                <c:pt idx="30">
                  <c:v>15</c:v>
                </c:pt>
                <c:pt idx="31">
                  <c:v>15</c:v>
                </c:pt>
                <c:pt idx="32">
                  <c:v>15</c:v>
                </c:pt>
                <c:pt idx="33">
                  <c:v>2</c:v>
                </c:pt>
                <c:pt idx="34">
                  <c:v>2</c:v>
                </c:pt>
                <c:pt idx="35">
                  <c:v>2</c:v>
                </c:pt>
                <c:pt idx="36">
                  <c:v>2</c:v>
                </c:pt>
                <c:pt idx="37">
                  <c:v>2</c:v>
                </c:pt>
                <c:pt idx="38">
                  <c:v>14</c:v>
                </c:pt>
                <c:pt idx="39">
                  <c:v>14</c:v>
                </c:pt>
                <c:pt idx="40">
                  <c:v>15</c:v>
                </c:pt>
                <c:pt idx="41">
                  <c:v>2</c:v>
                </c:pt>
                <c:pt idx="42">
                  <c:v>15</c:v>
                </c:pt>
                <c:pt idx="43">
                  <c:v>15</c:v>
                </c:pt>
                <c:pt idx="44">
                  <c:v>15</c:v>
                </c:pt>
                <c:pt idx="45">
                  <c:v>14</c:v>
                </c:pt>
                <c:pt idx="46">
                  <c:v>15</c:v>
                </c:pt>
                <c:pt idx="47">
                  <c:v>2</c:v>
                </c:pt>
                <c:pt idx="48">
                  <c:v>14</c:v>
                </c:pt>
                <c:pt idx="49">
                  <c:v>14</c:v>
                </c:pt>
                <c:pt idx="50">
                  <c:v>15</c:v>
                </c:pt>
                <c:pt idx="51">
                  <c:v>15</c:v>
                </c:pt>
                <c:pt idx="52">
                  <c:v>15</c:v>
                </c:pt>
                <c:pt idx="53">
                  <c:v>15</c:v>
                </c:pt>
                <c:pt idx="54">
                  <c:v>15</c:v>
                </c:pt>
                <c:pt idx="55">
                  <c:v>15</c:v>
                </c:pt>
                <c:pt idx="56">
                  <c:v>15</c:v>
                </c:pt>
                <c:pt idx="57">
                  <c:v>15</c:v>
                </c:pt>
                <c:pt idx="58">
                  <c:v>15</c:v>
                </c:pt>
                <c:pt idx="59">
                  <c:v>15</c:v>
                </c:pt>
                <c:pt idx="60">
                  <c:v>15</c:v>
                </c:pt>
                <c:pt idx="61">
                  <c:v>15</c:v>
                </c:pt>
                <c:pt idx="62">
                  <c:v>15</c:v>
                </c:pt>
                <c:pt idx="63">
                  <c:v>15</c:v>
                </c:pt>
                <c:pt idx="64">
                  <c:v>15</c:v>
                </c:pt>
                <c:pt idx="65">
                  <c:v>15</c:v>
                </c:pt>
                <c:pt idx="66">
                  <c:v>15</c:v>
                </c:pt>
                <c:pt idx="67">
                  <c:v>15</c:v>
                </c:pt>
                <c:pt idx="68">
                  <c:v>15</c:v>
                </c:pt>
                <c:pt idx="69">
                  <c:v>15</c:v>
                </c:pt>
                <c:pt idx="70">
                  <c:v>15</c:v>
                </c:pt>
                <c:pt idx="71">
                  <c:v>15</c:v>
                </c:pt>
                <c:pt idx="72">
                  <c:v>2</c:v>
                </c:pt>
                <c:pt idx="73">
                  <c:v>15</c:v>
                </c:pt>
                <c:pt idx="74">
                  <c:v>15</c:v>
                </c:pt>
                <c:pt idx="75">
                  <c:v>15</c:v>
                </c:pt>
                <c:pt idx="76">
                  <c:v>15</c:v>
                </c:pt>
                <c:pt idx="77">
                  <c:v>15</c:v>
                </c:pt>
                <c:pt idx="78">
                  <c:v>15</c:v>
                </c:pt>
                <c:pt idx="79">
                  <c:v>15</c:v>
                </c:pt>
                <c:pt idx="80">
                  <c:v>15</c:v>
                </c:pt>
                <c:pt idx="81">
                  <c:v>15</c:v>
                </c:pt>
                <c:pt idx="82">
                  <c:v>15</c:v>
                </c:pt>
                <c:pt idx="83">
                  <c:v>15</c:v>
                </c:pt>
                <c:pt idx="84">
                  <c:v>15</c:v>
                </c:pt>
                <c:pt idx="85">
                  <c:v>15</c:v>
                </c:pt>
                <c:pt idx="86">
                  <c:v>14</c:v>
                </c:pt>
                <c:pt idx="87">
                  <c:v>15</c:v>
                </c:pt>
                <c:pt idx="88">
                  <c:v>14</c:v>
                </c:pt>
                <c:pt idx="89">
                  <c:v>14</c:v>
                </c:pt>
                <c:pt idx="90">
                  <c:v>15</c:v>
                </c:pt>
                <c:pt idx="91">
                  <c:v>15</c:v>
                </c:pt>
                <c:pt idx="92">
                  <c:v>15</c:v>
                </c:pt>
                <c:pt idx="93">
                  <c:v>15</c:v>
                </c:pt>
                <c:pt idx="94">
                  <c:v>14</c:v>
                </c:pt>
                <c:pt idx="95">
                  <c:v>14</c:v>
                </c:pt>
                <c:pt idx="96">
                  <c:v>15</c:v>
                </c:pt>
                <c:pt idx="97">
                  <c:v>15</c:v>
                </c:pt>
                <c:pt idx="98">
                  <c:v>15</c:v>
                </c:pt>
                <c:pt idx="99">
                  <c:v>15</c:v>
                </c:pt>
                <c:pt idx="100">
                  <c:v>15</c:v>
                </c:pt>
                <c:pt idx="101">
                  <c:v>15</c:v>
                </c:pt>
                <c:pt idx="102">
                  <c:v>15</c:v>
                </c:pt>
                <c:pt idx="103">
                  <c:v>15</c:v>
                </c:pt>
                <c:pt idx="104">
                  <c:v>11</c:v>
                </c:pt>
                <c:pt idx="105">
                  <c:v>14</c:v>
                </c:pt>
                <c:pt idx="106">
                  <c:v>15</c:v>
                </c:pt>
                <c:pt idx="107">
                  <c:v>15</c:v>
                </c:pt>
                <c:pt idx="108">
                  <c:v>15</c:v>
                </c:pt>
                <c:pt idx="109">
                  <c:v>15</c:v>
                </c:pt>
                <c:pt idx="110">
                  <c:v>15</c:v>
                </c:pt>
                <c:pt idx="111">
                  <c:v>15</c:v>
                </c:pt>
                <c:pt idx="112">
                  <c:v>15</c:v>
                </c:pt>
                <c:pt idx="113">
                  <c:v>15</c:v>
                </c:pt>
                <c:pt idx="114">
                  <c:v>15</c:v>
                </c:pt>
                <c:pt idx="115">
                  <c:v>15</c:v>
                </c:pt>
                <c:pt idx="116">
                  <c:v>15</c:v>
                </c:pt>
                <c:pt idx="117">
                  <c:v>15</c:v>
                </c:pt>
                <c:pt idx="118">
                  <c:v>15</c:v>
                </c:pt>
                <c:pt idx="119">
                  <c:v>15</c:v>
                </c:pt>
                <c:pt idx="120">
                  <c:v>2</c:v>
                </c:pt>
                <c:pt idx="121">
                  <c:v>15</c:v>
                </c:pt>
                <c:pt idx="122">
                  <c:v>14</c:v>
                </c:pt>
                <c:pt idx="123">
                  <c:v>15</c:v>
                </c:pt>
                <c:pt idx="124">
                  <c:v>2</c:v>
                </c:pt>
                <c:pt idx="125">
                  <c:v>15</c:v>
                </c:pt>
                <c:pt idx="126">
                  <c:v>15</c:v>
                </c:pt>
                <c:pt idx="127">
                  <c:v>15</c:v>
                </c:pt>
                <c:pt idx="128">
                  <c:v>15</c:v>
                </c:pt>
                <c:pt idx="129">
                  <c:v>15</c:v>
                </c:pt>
                <c:pt idx="130">
                  <c:v>15</c:v>
                </c:pt>
                <c:pt idx="131">
                  <c:v>15</c:v>
                </c:pt>
                <c:pt idx="132">
                  <c:v>15</c:v>
                </c:pt>
                <c:pt idx="133">
                  <c:v>15</c:v>
                </c:pt>
                <c:pt idx="134">
                  <c:v>14</c:v>
                </c:pt>
                <c:pt idx="135">
                  <c:v>2</c:v>
                </c:pt>
                <c:pt idx="136">
                  <c:v>14</c:v>
                </c:pt>
                <c:pt idx="137">
                  <c:v>14</c:v>
                </c:pt>
                <c:pt idx="138">
                  <c:v>15</c:v>
                </c:pt>
                <c:pt idx="139">
                  <c:v>15</c:v>
                </c:pt>
                <c:pt idx="140">
                  <c:v>15</c:v>
                </c:pt>
                <c:pt idx="141">
                  <c:v>15</c:v>
                </c:pt>
                <c:pt idx="142">
                  <c:v>2</c:v>
                </c:pt>
                <c:pt idx="143">
                  <c:v>15</c:v>
                </c:pt>
                <c:pt idx="144">
                  <c:v>15</c:v>
                </c:pt>
                <c:pt idx="145">
                  <c:v>15</c:v>
                </c:pt>
                <c:pt idx="146">
                  <c:v>15</c:v>
                </c:pt>
                <c:pt idx="147">
                  <c:v>15</c:v>
                </c:pt>
                <c:pt idx="148">
                  <c:v>15</c:v>
                </c:pt>
                <c:pt idx="149">
                  <c:v>15</c:v>
                </c:pt>
                <c:pt idx="150">
                  <c:v>15</c:v>
                </c:pt>
                <c:pt idx="151">
                  <c:v>15</c:v>
                </c:pt>
                <c:pt idx="152">
                  <c:v>15</c:v>
                </c:pt>
                <c:pt idx="153">
                  <c:v>15</c:v>
                </c:pt>
                <c:pt idx="154">
                  <c:v>15</c:v>
                </c:pt>
                <c:pt idx="155">
                  <c:v>15</c:v>
                </c:pt>
                <c:pt idx="156">
                  <c:v>15</c:v>
                </c:pt>
                <c:pt idx="157">
                  <c:v>15</c:v>
                </c:pt>
                <c:pt idx="158">
                  <c:v>15</c:v>
                </c:pt>
                <c:pt idx="159">
                  <c:v>15</c:v>
                </c:pt>
                <c:pt idx="160">
                  <c:v>14</c:v>
                </c:pt>
                <c:pt idx="161">
                  <c:v>15</c:v>
                </c:pt>
                <c:pt idx="162">
                  <c:v>15</c:v>
                </c:pt>
                <c:pt idx="163">
                  <c:v>15</c:v>
                </c:pt>
                <c:pt idx="164">
                  <c:v>14</c:v>
                </c:pt>
                <c:pt idx="165">
                  <c:v>14</c:v>
                </c:pt>
                <c:pt idx="166">
                  <c:v>15</c:v>
                </c:pt>
                <c:pt idx="167">
                  <c:v>15</c:v>
                </c:pt>
                <c:pt idx="168">
                  <c:v>15</c:v>
                </c:pt>
                <c:pt idx="169">
                  <c:v>15</c:v>
                </c:pt>
                <c:pt idx="170">
                  <c:v>15</c:v>
                </c:pt>
                <c:pt idx="171">
                  <c:v>15</c:v>
                </c:pt>
                <c:pt idx="172">
                  <c:v>2</c:v>
                </c:pt>
                <c:pt idx="173">
                  <c:v>2</c:v>
                </c:pt>
                <c:pt idx="174">
                  <c:v>15</c:v>
                </c:pt>
                <c:pt idx="175">
                  <c:v>15</c:v>
                </c:pt>
                <c:pt idx="176">
                  <c:v>15</c:v>
                </c:pt>
                <c:pt idx="177">
                  <c:v>15</c:v>
                </c:pt>
                <c:pt idx="178">
                  <c:v>15</c:v>
                </c:pt>
                <c:pt idx="179">
                  <c:v>15</c:v>
                </c:pt>
                <c:pt idx="180">
                  <c:v>15</c:v>
                </c:pt>
                <c:pt idx="181">
                  <c:v>15</c:v>
                </c:pt>
                <c:pt idx="182">
                  <c:v>15</c:v>
                </c:pt>
                <c:pt idx="183">
                  <c:v>15</c:v>
                </c:pt>
                <c:pt idx="184">
                  <c:v>15</c:v>
                </c:pt>
                <c:pt idx="185">
                  <c:v>15</c:v>
                </c:pt>
                <c:pt idx="186">
                  <c:v>15</c:v>
                </c:pt>
                <c:pt idx="187">
                  <c:v>15</c:v>
                </c:pt>
                <c:pt idx="188">
                  <c:v>15</c:v>
                </c:pt>
                <c:pt idx="189">
                  <c:v>15</c:v>
                </c:pt>
                <c:pt idx="190">
                  <c:v>15</c:v>
                </c:pt>
                <c:pt idx="191">
                  <c:v>15</c:v>
                </c:pt>
                <c:pt idx="192">
                  <c:v>15</c:v>
                </c:pt>
                <c:pt idx="193">
                  <c:v>15</c:v>
                </c:pt>
                <c:pt idx="194">
                  <c:v>15</c:v>
                </c:pt>
                <c:pt idx="195">
                  <c:v>15</c:v>
                </c:pt>
                <c:pt idx="196">
                  <c:v>15</c:v>
                </c:pt>
                <c:pt idx="197">
                  <c:v>15</c:v>
                </c:pt>
                <c:pt idx="198">
                  <c:v>15</c:v>
                </c:pt>
                <c:pt idx="199">
                  <c:v>15</c:v>
                </c:pt>
                <c:pt idx="200">
                  <c:v>15</c:v>
                </c:pt>
                <c:pt idx="201">
                  <c:v>15</c:v>
                </c:pt>
                <c:pt idx="202">
                  <c:v>15</c:v>
                </c:pt>
                <c:pt idx="203">
                  <c:v>15</c:v>
                </c:pt>
                <c:pt idx="204">
                  <c:v>15</c:v>
                </c:pt>
                <c:pt idx="205">
                  <c:v>15</c:v>
                </c:pt>
                <c:pt idx="206">
                  <c:v>15</c:v>
                </c:pt>
                <c:pt idx="207">
                  <c:v>15</c:v>
                </c:pt>
                <c:pt idx="208">
                  <c:v>15</c:v>
                </c:pt>
                <c:pt idx="209">
                  <c:v>15</c:v>
                </c:pt>
                <c:pt idx="210">
                  <c:v>15</c:v>
                </c:pt>
                <c:pt idx="211">
                  <c:v>15</c:v>
                </c:pt>
                <c:pt idx="212">
                  <c:v>15</c:v>
                </c:pt>
                <c:pt idx="213">
                  <c:v>15</c:v>
                </c:pt>
                <c:pt idx="214">
                  <c:v>15</c:v>
                </c:pt>
                <c:pt idx="215">
                  <c:v>15</c:v>
                </c:pt>
                <c:pt idx="216">
                  <c:v>15</c:v>
                </c:pt>
                <c:pt idx="217">
                  <c:v>15</c:v>
                </c:pt>
                <c:pt idx="218">
                  <c:v>15</c:v>
                </c:pt>
                <c:pt idx="219">
                  <c:v>15</c:v>
                </c:pt>
                <c:pt idx="220">
                  <c:v>15</c:v>
                </c:pt>
                <c:pt idx="221">
                  <c:v>15</c:v>
                </c:pt>
                <c:pt idx="222">
                  <c:v>14</c:v>
                </c:pt>
                <c:pt idx="223">
                  <c:v>14</c:v>
                </c:pt>
                <c:pt idx="224">
                  <c:v>10</c:v>
                </c:pt>
                <c:pt idx="225">
                  <c:v>15</c:v>
                </c:pt>
                <c:pt idx="226">
                  <c:v>2</c:v>
                </c:pt>
                <c:pt idx="227">
                  <c:v>2</c:v>
                </c:pt>
                <c:pt idx="228">
                  <c:v>15</c:v>
                </c:pt>
                <c:pt idx="229">
                  <c:v>15</c:v>
                </c:pt>
                <c:pt idx="230">
                  <c:v>14</c:v>
                </c:pt>
                <c:pt idx="231">
                  <c:v>14</c:v>
                </c:pt>
                <c:pt idx="232">
                  <c:v>2</c:v>
                </c:pt>
                <c:pt idx="233">
                  <c:v>2</c:v>
                </c:pt>
                <c:pt idx="234">
                  <c:v>15</c:v>
                </c:pt>
                <c:pt idx="235">
                  <c:v>15</c:v>
                </c:pt>
                <c:pt idx="236">
                  <c:v>15</c:v>
                </c:pt>
                <c:pt idx="237">
                  <c:v>2</c:v>
                </c:pt>
                <c:pt idx="238">
                  <c:v>15</c:v>
                </c:pt>
                <c:pt idx="239">
                  <c:v>15</c:v>
                </c:pt>
                <c:pt idx="240">
                  <c:v>15</c:v>
                </c:pt>
                <c:pt idx="241">
                  <c:v>15</c:v>
                </c:pt>
                <c:pt idx="242">
                  <c:v>15</c:v>
                </c:pt>
                <c:pt idx="243">
                  <c:v>15</c:v>
                </c:pt>
                <c:pt idx="244">
                  <c:v>15</c:v>
                </c:pt>
                <c:pt idx="245">
                  <c:v>15</c:v>
                </c:pt>
                <c:pt idx="246">
                  <c:v>15</c:v>
                </c:pt>
                <c:pt idx="247">
                  <c:v>15</c:v>
                </c:pt>
                <c:pt idx="248">
                  <c:v>15</c:v>
                </c:pt>
                <c:pt idx="249">
                  <c:v>15</c:v>
                </c:pt>
                <c:pt idx="250">
                  <c:v>15</c:v>
                </c:pt>
                <c:pt idx="251">
                  <c:v>15</c:v>
                </c:pt>
                <c:pt idx="252">
                  <c:v>15</c:v>
                </c:pt>
                <c:pt idx="253">
                  <c:v>15</c:v>
                </c:pt>
                <c:pt idx="254">
                  <c:v>15</c:v>
                </c:pt>
                <c:pt idx="255">
                  <c:v>15</c:v>
                </c:pt>
                <c:pt idx="256">
                  <c:v>15</c:v>
                </c:pt>
                <c:pt idx="257">
                  <c:v>15</c:v>
                </c:pt>
                <c:pt idx="258">
                  <c:v>15</c:v>
                </c:pt>
                <c:pt idx="259">
                  <c:v>15</c:v>
                </c:pt>
                <c:pt idx="260">
                  <c:v>15</c:v>
                </c:pt>
                <c:pt idx="261">
                  <c:v>15</c:v>
                </c:pt>
                <c:pt idx="262">
                  <c:v>15</c:v>
                </c:pt>
                <c:pt idx="263">
                  <c:v>15</c:v>
                </c:pt>
                <c:pt idx="264">
                  <c:v>15</c:v>
                </c:pt>
                <c:pt idx="265">
                  <c:v>15</c:v>
                </c:pt>
                <c:pt idx="266">
                  <c:v>15</c:v>
                </c:pt>
                <c:pt idx="267">
                  <c:v>15</c:v>
                </c:pt>
                <c:pt idx="268">
                  <c:v>15</c:v>
                </c:pt>
                <c:pt idx="269">
                  <c:v>15</c:v>
                </c:pt>
                <c:pt idx="270">
                  <c:v>15</c:v>
                </c:pt>
                <c:pt idx="271">
                  <c:v>15</c:v>
                </c:pt>
                <c:pt idx="272">
                  <c:v>15</c:v>
                </c:pt>
                <c:pt idx="273">
                  <c:v>15</c:v>
                </c:pt>
                <c:pt idx="274">
                  <c:v>15</c:v>
                </c:pt>
                <c:pt idx="275">
                  <c:v>15</c:v>
                </c:pt>
                <c:pt idx="276">
                  <c:v>15</c:v>
                </c:pt>
                <c:pt idx="277">
                  <c:v>15</c:v>
                </c:pt>
                <c:pt idx="278">
                  <c:v>15</c:v>
                </c:pt>
                <c:pt idx="279">
                  <c:v>15</c:v>
                </c:pt>
                <c:pt idx="280">
                  <c:v>15</c:v>
                </c:pt>
                <c:pt idx="281">
                  <c:v>15</c:v>
                </c:pt>
                <c:pt idx="282">
                  <c:v>15</c:v>
                </c:pt>
                <c:pt idx="283">
                  <c:v>15</c:v>
                </c:pt>
                <c:pt idx="284">
                  <c:v>2</c:v>
                </c:pt>
                <c:pt idx="285">
                  <c:v>15</c:v>
                </c:pt>
                <c:pt idx="286">
                  <c:v>2</c:v>
                </c:pt>
                <c:pt idx="287">
                  <c:v>2</c:v>
                </c:pt>
                <c:pt idx="288">
                  <c:v>14</c:v>
                </c:pt>
                <c:pt idx="289">
                  <c:v>14</c:v>
                </c:pt>
                <c:pt idx="290">
                  <c:v>14</c:v>
                </c:pt>
                <c:pt idx="291">
                  <c:v>14</c:v>
                </c:pt>
                <c:pt idx="292">
                  <c:v>15</c:v>
                </c:pt>
                <c:pt idx="293">
                  <c:v>15</c:v>
                </c:pt>
                <c:pt idx="294">
                  <c:v>15</c:v>
                </c:pt>
                <c:pt idx="295">
                  <c:v>15</c:v>
                </c:pt>
                <c:pt idx="296">
                  <c:v>15</c:v>
                </c:pt>
                <c:pt idx="297">
                  <c:v>15</c:v>
                </c:pt>
                <c:pt idx="298">
                  <c:v>15</c:v>
                </c:pt>
                <c:pt idx="299">
                  <c:v>15</c:v>
                </c:pt>
                <c:pt idx="300">
                  <c:v>15</c:v>
                </c:pt>
                <c:pt idx="301">
                  <c:v>15</c:v>
                </c:pt>
                <c:pt idx="302">
                  <c:v>15</c:v>
                </c:pt>
                <c:pt idx="303">
                  <c:v>15</c:v>
                </c:pt>
                <c:pt idx="304">
                  <c:v>15</c:v>
                </c:pt>
                <c:pt idx="305">
                  <c:v>15</c:v>
                </c:pt>
                <c:pt idx="306">
                  <c:v>15</c:v>
                </c:pt>
                <c:pt idx="307">
                  <c:v>15</c:v>
                </c:pt>
                <c:pt idx="308">
                  <c:v>15</c:v>
                </c:pt>
                <c:pt idx="309">
                  <c:v>15</c:v>
                </c:pt>
                <c:pt idx="310">
                  <c:v>15</c:v>
                </c:pt>
                <c:pt idx="311">
                  <c:v>15</c:v>
                </c:pt>
                <c:pt idx="312">
                  <c:v>15</c:v>
                </c:pt>
                <c:pt idx="313">
                  <c:v>15</c:v>
                </c:pt>
                <c:pt idx="314">
                  <c:v>15</c:v>
                </c:pt>
                <c:pt idx="315">
                  <c:v>15</c:v>
                </c:pt>
                <c:pt idx="316">
                  <c:v>2</c:v>
                </c:pt>
                <c:pt idx="317">
                  <c:v>15</c:v>
                </c:pt>
                <c:pt idx="318">
                  <c:v>15</c:v>
                </c:pt>
                <c:pt idx="319">
                  <c:v>15</c:v>
                </c:pt>
                <c:pt idx="320">
                  <c:v>15</c:v>
                </c:pt>
                <c:pt idx="321">
                  <c:v>15</c:v>
                </c:pt>
                <c:pt idx="322">
                  <c:v>2</c:v>
                </c:pt>
                <c:pt idx="323">
                  <c:v>15</c:v>
                </c:pt>
                <c:pt idx="324">
                  <c:v>15</c:v>
                </c:pt>
                <c:pt idx="325">
                  <c:v>15</c:v>
                </c:pt>
                <c:pt idx="326">
                  <c:v>15</c:v>
                </c:pt>
                <c:pt idx="327">
                  <c:v>15</c:v>
                </c:pt>
                <c:pt idx="328">
                  <c:v>15</c:v>
                </c:pt>
                <c:pt idx="329">
                  <c:v>15</c:v>
                </c:pt>
                <c:pt idx="330">
                  <c:v>15</c:v>
                </c:pt>
                <c:pt idx="331">
                  <c:v>2</c:v>
                </c:pt>
                <c:pt idx="332">
                  <c:v>14</c:v>
                </c:pt>
                <c:pt idx="333">
                  <c:v>15</c:v>
                </c:pt>
                <c:pt idx="334">
                  <c:v>15</c:v>
                </c:pt>
                <c:pt idx="335">
                  <c:v>15</c:v>
                </c:pt>
                <c:pt idx="336">
                  <c:v>15</c:v>
                </c:pt>
                <c:pt idx="337">
                  <c:v>15</c:v>
                </c:pt>
                <c:pt idx="338">
                  <c:v>15</c:v>
                </c:pt>
                <c:pt idx="339">
                  <c:v>15</c:v>
                </c:pt>
                <c:pt idx="340">
                  <c:v>15</c:v>
                </c:pt>
                <c:pt idx="341">
                  <c:v>15</c:v>
                </c:pt>
                <c:pt idx="342">
                  <c:v>15</c:v>
                </c:pt>
                <c:pt idx="343">
                  <c:v>15</c:v>
                </c:pt>
                <c:pt idx="344">
                  <c:v>15</c:v>
                </c:pt>
                <c:pt idx="345">
                  <c:v>15</c:v>
                </c:pt>
                <c:pt idx="346">
                  <c:v>15</c:v>
                </c:pt>
                <c:pt idx="347">
                  <c:v>15</c:v>
                </c:pt>
                <c:pt idx="348">
                  <c:v>15</c:v>
                </c:pt>
                <c:pt idx="349">
                  <c:v>15</c:v>
                </c:pt>
                <c:pt idx="350">
                  <c:v>15</c:v>
                </c:pt>
                <c:pt idx="351">
                  <c:v>15</c:v>
                </c:pt>
                <c:pt idx="352">
                  <c:v>15</c:v>
                </c:pt>
                <c:pt idx="353">
                  <c:v>15</c:v>
                </c:pt>
                <c:pt idx="354">
                  <c:v>2</c:v>
                </c:pt>
                <c:pt idx="355">
                  <c:v>15</c:v>
                </c:pt>
                <c:pt idx="356">
                  <c:v>15</c:v>
                </c:pt>
                <c:pt idx="357">
                  <c:v>15</c:v>
                </c:pt>
                <c:pt idx="358">
                  <c:v>15</c:v>
                </c:pt>
                <c:pt idx="359">
                  <c:v>15</c:v>
                </c:pt>
                <c:pt idx="360">
                  <c:v>15</c:v>
                </c:pt>
                <c:pt idx="361">
                  <c:v>15</c:v>
                </c:pt>
                <c:pt idx="362">
                  <c:v>15</c:v>
                </c:pt>
                <c:pt idx="363">
                  <c:v>15</c:v>
                </c:pt>
                <c:pt idx="364">
                  <c:v>15</c:v>
                </c:pt>
                <c:pt idx="365">
                  <c:v>15</c:v>
                </c:pt>
                <c:pt idx="366">
                  <c:v>15</c:v>
                </c:pt>
                <c:pt idx="367">
                  <c:v>15</c:v>
                </c:pt>
                <c:pt idx="368">
                  <c:v>15</c:v>
                </c:pt>
                <c:pt idx="369">
                  <c:v>15</c:v>
                </c:pt>
                <c:pt idx="370">
                  <c:v>15</c:v>
                </c:pt>
                <c:pt idx="371">
                  <c:v>15</c:v>
                </c:pt>
                <c:pt idx="372">
                  <c:v>15</c:v>
                </c:pt>
                <c:pt idx="373">
                  <c:v>15</c:v>
                </c:pt>
                <c:pt idx="374">
                  <c:v>15</c:v>
                </c:pt>
                <c:pt idx="375">
                  <c:v>15</c:v>
                </c:pt>
                <c:pt idx="376">
                  <c:v>15</c:v>
                </c:pt>
                <c:pt idx="377">
                  <c:v>15</c:v>
                </c:pt>
                <c:pt idx="378">
                  <c:v>15</c:v>
                </c:pt>
                <c:pt idx="379">
                  <c:v>15</c:v>
                </c:pt>
                <c:pt idx="380">
                  <c:v>15</c:v>
                </c:pt>
                <c:pt idx="381">
                  <c:v>15</c:v>
                </c:pt>
                <c:pt idx="382">
                  <c:v>15</c:v>
                </c:pt>
                <c:pt idx="383">
                  <c:v>15</c:v>
                </c:pt>
                <c:pt idx="384">
                  <c:v>15</c:v>
                </c:pt>
                <c:pt idx="385">
                  <c:v>15</c:v>
                </c:pt>
                <c:pt idx="386">
                  <c:v>15</c:v>
                </c:pt>
                <c:pt idx="387">
                  <c:v>15</c:v>
                </c:pt>
                <c:pt idx="388">
                  <c:v>15</c:v>
                </c:pt>
                <c:pt idx="389">
                  <c:v>15</c:v>
                </c:pt>
                <c:pt idx="390">
                  <c:v>15</c:v>
                </c:pt>
                <c:pt idx="391">
                  <c:v>15</c:v>
                </c:pt>
                <c:pt idx="392">
                  <c:v>2</c:v>
                </c:pt>
                <c:pt idx="393">
                  <c:v>15</c:v>
                </c:pt>
                <c:pt idx="394">
                  <c:v>15</c:v>
                </c:pt>
                <c:pt idx="395">
                  <c:v>15</c:v>
                </c:pt>
                <c:pt idx="396">
                  <c:v>15</c:v>
                </c:pt>
                <c:pt idx="397">
                  <c:v>15</c:v>
                </c:pt>
                <c:pt idx="398">
                  <c:v>15</c:v>
                </c:pt>
                <c:pt idx="399">
                  <c:v>15</c:v>
                </c:pt>
                <c:pt idx="400">
                  <c:v>15</c:v>
                </c:pt>
                <c:pt idx="401">
                  <c:v>15</c:v>
                </c:pt>
                <c:pt idx="402">
                  <c:v>15</c:v>
                </c:pt>
                <c:pt idx="403">
                  <c:v>15</c:v>
                </c:pt>
                <c:pt idx="404">
                  <c:v>15</c:v>
                </c:pt>
                <c:pt idx="405">
                  <c:v>15</c:v>
                </c:pt>
                <c:pt idx="406">
                  <c:v>15</c:v>
                </c:pt>
                <c:pt idx="407">
                  <c:v>15</c:v>
                </c:pt>
                <c:pt idx="408">
                  <c:v>15</c:v>
                </c:pt>
                <c:pt idx="409">
                  <c:v>2</c:v>
                </c:pt>
                <c:pt idx="410">
                  <c:v>15</c:v>
                </c:pt>
                <c:pt idx="411">
                  <c:v>15</c:v>
                </c:pt>
                <c:pt idx="412">
                  <c:v>15</c:v>
                </c:pt>
                <c:pt idx="413">
                  <c:v>15</c:v>
                </c:pt>
                <c:pt idx="414">
                  <c:v>2</c:v>
                </c:pt>
                <c:pt idx="415">
                  <c:v>2</c:v>
                </c:pt>
                <c:pt idx="416">
                  <c:v>15</c:v>
                </c:pt>
                <c:pt idx="417">
                  <c:v>15</c:v>
                </c:pt>
                <c:pt idx="418">
                  <c:v>15</c:v>
                </c:pt>
                <c:pt idx="419">
                  <c:v>15</c:v>
                </c:pt>
                <c:pt idx="420">
                  <c:v>15</c:v>
                </c:pt>
                <c:pt idx="421">
                  <c:v>14</c:v>
                </c:pt>
                <c:pt idx="422">
                  <c:v>15</c:v>
                </c:pt>
                <c:pt idx="423">
                  <c:v>15</c:v>
                </c:pt>
                <c:pt idx="424">
                  <c:v>2</c:v>
                </c:pt>
                <c:pt idx="425">
                  <c:v>15</c:v>
                </c:pt>
                <c:pt idx="426">
                  <c:v>15</c:v>
                </c:pt>
                <c:pt idx="427">
                  <c:v>15</c:v>
                </c:pt>
                <c:pt idx="428">
                  <c:v>15</c:v>
                </c:pt>
                <c:pt idx="429">
                  <c:v>15</c:v>
                </c:pt>
                <c:pt idx="430">
                  <c:v>11</c:v>
                </c:pt>
                <c:pt idx="431">
                  <c:v>14</c:v>
                </c:pt>
                <c:pt idx="432">
                  <c:v>15</c:v>
                </c:pt>
                <c:pt idx="433">
                  <c:v>2</c:v>
                </c:pt>
                <c:pt idx="434">
                  <c:v>15</c:v>
                </c:pt>
                <c:pt idx="435">
                  <c:v>15</c:v>
                </c:pt>
                <c:pt idx="436">
                  <c:v>15</c:v>
                </c:pt>
                <c:pt idx="437">
                  <c:v>15</c:v>
                </c:pt>
                <c:pt idx="438">
                  <c:v>15</c:v>
                </c:pt>
                <c:pt idx="439">
                  <c:v>15</c:v>
                </c:pt>
                <c:pt idx="440">
                  <c:v>15</c:v>
                </c:pt>
                <c:pt idx="441">
                  <c:v>15</c:v>
                </c:pt>
                <c:pt idx="442">
                  <c:v>15</c:v>
                </c:pt>
                <c:pt idx="443">
                  <c:v>15</c:v>
                </c:pt>
                <c:pt idx="444">
                  <c:v>15</c:v>
                </c:pt>
                <c:pt idx="445">
                  <c:v>15</c:v>
                </c:pt>
                <c:pt idx="446">
                  <c:v>2</c:v>
                </c:pt>
                <c:pt idx="447">
                  <c:v>2</c:v>
                </c:pt>
                <c:pt idx="448">
                  <c:v>2</c:v>
                </c:pt>
                <c:pt idx="449">
                  <c:v>2</c:v>
                </c:pt>
                <c:pt idx="450">
                  <c:v>15</c:v>
                </c:pt>
                <c:pt idx="451">
                  <c:v>15</c:v>
                </c:pt>
                <c:pt idx="452">
                  <c:v>15</c:v>
                </c:pt>
                <c:pt idx="453">
                  <c:v>15</c:v>
                </c:pt>
                <c:pt idx="454">
                  <c:v>15</c:v>
                </c:pt>
                <c:pt idx="455">
                  <c:v>15</c:v>
                </c:pt>
                <c:pt idx="456">
                  <c:v>15</c:v>
                </c:pt>
                <c:pt idx="457">
                  <c:v>15</c:v>
                </c:pt>
                <c:pt idx="458">
                  <c:v>2</c:v>
                </c:pt>
                <c:pt idx="459">
                  <c:v>15</c:v>
                </c:pt>
                <c:pt idx="460">
                  <c:v>15</c:v>
                </c:pt>
                <c:pt idx="461">
                  <c:v>15</c:v>
                </c:pt>
                <c:pt idx="462">
                  <c:v>15</c:v>
                </c:pt>
                <c:pt idx="463">
                  <c:v>2</c:v>
                </c:pt>
                <c:pt idx="464">
                  <c:v>15</c:v>
                </c:pt>
                <c:pt idx="465">
                  <c:v>15</c:v>
                </c:pt>
                <c:pt idx="466">
                  <c:v>15</c:v>
                </c:pt>
                <c:pt idx="467">
                  <c:v>15</c:v>
                </c:pt>
                <c:pt idx="468">
                  <c:v>15</c:v>
                </c:pt>
                <c:pt idx="469">
                  <c:v>15</c:v>
                </c:pt>
                <c:pt idx="470">
                  <c:v>15</c:v>
                </c:pt>
                <c:pt idx="471">
                  <c:v>15</c:v>
                </c:pt>
                <c:pt idx="472">
                  <c:v>2</c:v>
                </c:pt>
                <c:pt idx="473">
                  <c:v>15</c:v>
                </c:pt>
                <c:pt idx="474">
                  <c:v>15</c:v>
                </c:pt>
                <c:pt idx="475">
                  <c:v>15</c:v>
                </c:pt>
                <c:pt idx="476">
                  <c:v>15</c:v>
                </c:pt>
                <c:pt idx="477">
                  <c:v>2</c:v>
                </c:pt>
                <c:pt idx="478">
                  <c:v>15</c:v>
                </c:pt>
                <c:pt idx="479">
                  <c:v>15</c:v>
                </c:pt>
                <c:pt idx="480">
                  <c:v>15</c:v>
                </c:pt>
                <c:pt idx="481">
                  <c:v>15</c:v>
                </c:pt>
                <c:pt idx="482">
                  <c:v>15</c:v>
                </c:pt>
                <c:pt idx="483">
                  <c:v>15</c:v>
                </c:pt>
                <c:pt idx="484">
                  <c:v>15</c:v>
                </c:pt>
                <c:pt idx="485">
                  <c:v>15</c:v>
                </c:pt>
                <c:pt idx="486">
                  <c:v>15</c:v>
                </c:pt>
                <c:pt idx="487">
                  <c:v>15</c:v>
                </c:pt>
                <c:pt idx="488">
                  <c:v>15</c:v>
                </c:pt>
                <c:pt idx="489">
                  <c:v>15</c:v>
                </c:pt>
                <c:pt idx="490">
                  <c:v>15</c:v>
                </c:pt>
                <c:pt idx="491">
                  <c:v>15</c:v>
                </c:pt>
                <c:pt idx="492">
                  <c:v>15</c:v>
                </c:pt>
                <c:pt idx="493">
                  <c:v>15</c:v>
                </c:pt>
                <c:pt idx="494">
                  <c:v>2</c:v>
                </c:pt>
                <c:pt idx="495">
                  <c:v>15</c:v>
                </c:pt>
                <c:pt idx="496">
                  <c:v>2</c:v>
                </c:pt>
                <c:pt idx="497">
                  <c:v>15</c:v>
                </c:pt>
                <c:pt idx="498">
                  <c:v>2</c:v>
                </c:pt>
                <c:pt idx="499">
                  <c:v>2</c:v>
                </c:pt>
                <c:pt idx="500">
                  <c:v>2</c:v>
                </c:pt>
                <c:pt idx="501">
                  <c:v>15</c:v>
                </c:pt>
                <c:pt idx="502">
                  <c:v>2</c:v>
                </c:pt>
                <c:pt idx="503">
                  <c:v>15</c:v>
                </c:pt>
                <c:pt idx="504">
                  <c:v>15</c:v>
                </c:pt>
                <c:pt idx="505">
                  <c:v>15</c:v>
                </c:pt>
                <c:pt idx="506">
                  <c:v>2</c:v>
                </c:pt>
                <c:pt idx="507">
                  <c:v>15</c:v>
                </c:pt>
                <c:pt idx="508">
                  <c:v>15</c:v>
                </c:pt>
                <c:pt idx="509">
                  <c:v>2</c:v>
                </c:pt>
                <c:pt idx="510">
                  <c:v>15</c:v>
                </c:pt>
                <c:pt idx="511">
                  <c:v>2</c:v>
                </c:pt>
                <c:pt idx="512">
                  <c:v>15</c:v>
                </c:pt>
                <c:pt idx="513">
                  <c:v>2</c:v>
                </c:pt>
                <c:pt idx="514">
                  <c:v>15</c:v>
                </c:pt>
                <c:pt idx="515">
                  <c:v>15</c:v>
                </c:pt>
                <c:pt idx="516">
                  <c:v>15</c:v>
                </c:pt>
                <c:pt idx="517">
                  <c:v>15</c:v>
                </c:pt>
                <c:pt idx="518">
                  <c:v>2</c:v>
                </c:pt>
                <c:pt idx="519">
                  <c:v>2</c:v>
                </c:pt>
                <c:pt idx="520">
                  <c:v>15</c:v>
                </c:pt>
                <c:pt idx="521">
                  <c:v>2</c:v>
                </c:pt>
                <c:pt idx="522">
                  <c:v>14</c:v>
                </c:pt>
                <c:pt idx="523">
                  <c:v>2</c:v>
                </c:pt>
                <c:pt idx="524">
                  <c:v>15</c:v>
                </c:pt>
                <c:pt idx="525">
                  <c:v>2</c:v>
                </c:pt>
                <c:pt idx="526">
                  <c:v>2</c:v>
                </c:pt>
                <c:pt idx="527">
                  <c:v>2</c:v>
                </c:pt>
                <c:pt idx="528">
                  <c:v>2</c:v>
                </c:pt>
                <c:pt idx="529">
                  <c:v>2</c:v>
                </c:pt>
                <c:pt idx="530">
                  <c:v>2</c:v>
                </c:pt>
                <c:pt idx="531">
                  <c:v>2</c:v>
                </c:pt>
                <c:pt idx="532">
                  <c:v>15</c:v>
                </c:pt>
                <c:pt idx="533">
                  <c:v>2</c:v>
                </c:pt>
                <c:pt idx="534">
                  <c:v>2</c:v>
                </c:pt>
                <c:pt idx="535">
                  <c:v>15</c:v>
                </c:pt>
                <c:pt idx="536">
                  <c:v>15</c:v>
                </c:pt>
                <c:pt idx="537">
                  <c:v>15</c:v>
                </c:pt>
                <c:pt idx="538">
                  <c:v>15</c:v>
                </c:pt>
                <c:pt idx="539">
                  <c:v>15</c:v>
                </c:pt>
                <c:pt idx="540">
                  <c:v>2</c:v>
                </c:pt>
                <c:pt idx="541">
                  <c:v>15</c:v>
                </c:pt>
                <c:pt idx="542">
                  <c:v>15</c:v>
                </c:pt>
                <c:pt idx="543">
                  <c:v>15</c:v>
                </c:pt>
                <c:pt idx="544">
                  <c:v>2</c:v>
                </c:pt>
                <c:pt idx="545">
                  <c:v>15</c:v>
                </c:pt>
                <c:pt idx="546">
                  <c:v>15</c:v>
                </c:pt>
                <c:pt idx="547">
                  <c:v>15</c:v>
                </c:pt>
                <c:pt idx="548">
                  <c:v>15</c:v>
                </c:pt>
                <c:pt idx="549">
                  <c:v>2</c:v>
                </c:pt>
                <c:pt idx="550">
                  <c:v>2</c:v>
                </c:pt>
                <c:pt idx="551">
                  <c:v>2</c:v>
                </c:pt>
                <c:pt idx="552">
                  <c:v>2</c:v>
                </c:pt>
                <c:pt idx="553">
                  <c:v>15</c:v>
                </c:pt>
                <c:pt idx="554">
                  <c:v>2</c:v>
                </c:pt>
                <c:pt idx="555">
                  <c:v>12</c:v>
                </c:pt>
                <c:pt idx="556">
                  <c:v>15</c:v>
                </c:pt>
                <c:pt idx="557">
                  <c:v>2</c:v>
                </c:pt>
                <c:pt idx="558">
                  <c:v>2</c:v>
                </c:pt>
                <c:pt idx="559">
                  <c:v>15</c:v>
                </c:pt>
                <c:pt idx="560">
                  <c:v>15</c:v>
                </c:pt>
                <c:pt idx="561">
                  <c:v>15</c:v>
                </c:pt>
                <c:pt idx="562">
                  <c:v>15</c:v>
                </c:pt>
                <c:pt idx="563">
                  <c:v>2</c:v>
                </c:pt>
                <c:pt idx="564">
                  <c:v>15</c:v>
                </c:pt>
                <c:pt idx="565">
                  <c:v>15</c:v>
                </c:pt>
                <c:pt idx="566">
                  <c:v>2</c:v>
                </c:pt>
                <c:pt idx="567">
                  <c:v>2</c:v>
                </c:pt>
                <c:pt idx="568">
                  <c:v>15</c:v>
                </c:pt>
                <c:pt idx="569">
                  <c:v>2</c:v>
                </c:pt>
                <c:pt idx="570">
                  <c:v>15</c:v>
                </c:pt>
                <c:pt idx="571">
                  <c:v>15</c:v>
                </c:pt>
                <c:pt idx="572">
                  <c:v>2</c:v>
                </c:pt>
                <c:pt idx="573">
                  <c:v>15</c:v>
                </c:pt>
                <c:pt idx="574">
                  <c:v>2</c:v>
                </c:pt>
                <c:pt idx="575">
                  <c:v>2</c:v>
                </c:pt>
                <c:pt idx="576">
                  <c:v>2</c:v>
                </c:pt>
                <c:pt idx="577">
                  <c:v>15</c:v>
                </c:pt>
                <c:pt idx="578">
                  <c:v>2</c:v>
                </c:pt>
                <c:pt idx="579">
                  <c:v>2</c:v>
                </c:pt>
                <c:pt idx="580">
                  <c:v>15</c:v>
                </c:pt>
                <c:pt idx="581">
                  <c:v>15</c:v>
                </c:pt>
                <c:pt idx="582">
                  <c:v>15</c:v>
                </c:pt>
                <c:pt idx="583">
                  <c:v>15</c:v>
                </c:pt>
                <c:pt idx="584">
                  <c:v>15</c:v>
                </c:pt>
                <c:pt idx="585">
                  <c:v>15</c:v>
                </c:pt>
                <c:pt idx="586">
                  <c:v>15</c:v>
                </c:pt>
                <c:pt idx="587">
                  <c:v>15</c:v>
                </c:pt>
                <c:pt idx="588">
                  <c:v>15</c:v>
                </c:pt>
                <c:pt idx="589">
                  <c:v>15</c:v>
                </c:pt>
                <c:pt idx="590">
                  <c:v>2</c:v>
                </c:pt>
                <c:pt idx="591">
                  <c:v>15</c:v>
                </c:pt>
                <c:pt idx="592">
                  <c:v>2</c:v>
                </c:pt>
                <c:pt idx="593">
                  <c:v>2</c:v>
                </c:pt>
                <c:pt idx="594">
                  <c:v>15</c:v>
                </c:pt>
                <c:pt idx="595">
                  <c:v>15</c:v>
                </c:pt>
                <c:pt idx="596">
                  <c:v>15</c:v>
                </c:pt>
                <c:pt idx="597">
                  <c:v>15</c:v>
                </c:pt>
                <c:pt idx="598">
                  <c:v>15</c:v>
                </c:pt>
                <c:pt idx="599">
                  <c:v>15</c:v>
                </c:pt>
                <c:pt idx="600">
                  <c:v>15</c:v>
                </c:pt>
                <c:pt idx="601">
                  <c:v>15</c:v>
                </c:pt>
                <c:pt idx="602">
                  <c:v>15</c:v>
                </c:pt>
                <c:pt idx="603">
                  <c:v>15</c:v>
                </c:pt>
                <c:pt idx="604">
                  <c:v>15</c:v>
                </c:pt>
                <c:pt idx="605">
                  <c:v>15</c:v>
                </c:pt>
                <c:pt idx="606">
                  <c:v>2</c:v>
                </c:pt>
                <c:pt idx="607">
                  <c:v>2</c:v>
                </c:pt>
                <c:pt idx="608">
                  <c:v>15</c:v>
                </c:pt>
                <c:pt idx="609">
                  <c:v>15</c:v>
                </c:pt>
                <c:pt idx="610">
                  <c:v>15</c:v>
                </c:pt>
                <c:pt idx="611">
                  <c:v>15</c:v>
                </c:pt>
                <c:pt idx="612">
                  <c:v>15</c:v>
                </c:pt>
                <c:pt idx="613">
                  <c:v>15</c:v>
                </c:pt>
                <c:pt idx="614">
                  <c:v>15</c:v>
                </c:pt>
                <c:pt idx="615">
                  <c:v>15</c:v>
                </c:pt>
                <c:pt idx="616">
                  <c:v>15</c:v>
                </c:pt>
                <c:pt idx="617">
                  <c:v>15</c:v>
                </c:pt>
                <c:pt idx="618">
                  <c:v>15</c:v>
                </c:pt>
                <c:pt idx="619">
                  <c:v>15</c:v>
                </c:pt>
                <c:pt idx="620">
                  <c:v>2</c:v>
                </c:pt>
                <c:pt idx="621">
                  <c:v>12</c:v>
                </c:pt>
                <c:pt idx="622">
                  <c:v>15</c:v>
                </c:pt>
                <c:pt idx="623">
                  <c:v>15</c:v>
                </c:pt>
                <c:pt idx="624">
                  <c:v>15</c:v>
                </c:pt>
                <c:pt idx="625">
                  <c:v>15</c:v>
                </c:pt>
                <c:pt idx="626">
                  <c:v>15</c:v>
                </c:pt>
                <c:pt idx="627">
                  <c:v>15</c:v>
                </c:pt>
                <c:pt idx="628">
                  <c:v>15</c:v>
                </c:pt>
                <c:pt idx="629">
                  <c:v>2</c:v>
                </c:pt>
                <c:pt idx="630">
                  <c:v>15</c:v>
                </c:pt>
                <c:pt idx="631">
                  <c:v>15</c:v>
                </c:pt>
                <c:pt idx="632">
                  <c:v>15</c:v>
                </c:pt>
                <c:pt idx="633">
                  <c:v>15</c:v>
                </c:pt>
                <c:pt idx="634">
                  <c:v>15</c:v>
                </c:pt>
                <c:pt idx="635">
                  <c:v>15</c:v>
                </c:pt>
                <c:pt idx="636">
                  <c:v>15</c:v>
                </c:pt>
                <c:pt idx="637">
                  <c:v>15</c:v>
                </c:pt>
                <c:pt idx="638">
                  <c:v>15</c:v>
                </c:pt>
                <c:pt idx="639">
                  <c:v>15</c:v>
                </c:pt>
                <c:pt idx="640">
                  <c:v>15</c:v>
                </c:pt>
                <c:pt idx="641">
                  <c:v>15</c:v>
                </c:pt>
                <c:pt idx="642">
                  <c:v>2</c:v>
                </c:pt>
                <c:pt idx="643">
                  <c:v>15</c:v>
                </c:pt>
                <c:pt idx="644">
                  <c:v>15</c:v>
                </c:pt>
                <c:pt idx="645">
                  <c:v>15</c:v>
                </c:pt>
                <c:pt idx="646">
                  <c:v>15</c:v>
                </c:pt>
                <c:pt idx="647">
                  <c:v>15</c:v>
                </c:pt>
                <c:pt idx="648">
                  <c:v>15</c:v>
                </c:pt>
                <c:pt idx="649">
                  <c:v>15</c:v>
                </c:pt>
                <c:pt idx="650">
                  <c:v>15</c:v>
                </c:pt>
                <c:pt idx="651">
                  <c:v>15</c:v>
                </c:pt>
                <c:pt idx="652">
                  <c:v>2</c:v>
                </c:pt>
                <c:pt idx="653">
                  <c:v>2</c:v>
                </c:pt>
                <c:pt idx="654">
                  <c:v>2</c:v>
                </c:pt>
                <c:pt idx="655">
                  <c:v>15</c:v>
                </c:pt>
                <c:pt idx="656">
                  <c:v>2</c:v>
                </c:pt>
                <c:pt idx="657">
                  <c:v>11</c:v>
                </c:pt>
                <c:pt idx="658">
                  <c:v>2</c:v>
                </c:pt>
                <c:pt idx="659">
                  <c:v>2</c:v>
                </c:pt>
                <c:pt idx="660">
                  <c:v>15</c:v>
                </c:pt>
                <c:pt idx="661">
                  <c:v>15</c:v>
                </c:pt>
                <c:pt idx="662">
                  <c:v>2</c:v>
                </c:pt>
                <c:pt idx="663">
                  <c:v>2</c:v>
                </c:pt>
                <c:pt idx="664">
                  <c:v>2</c:v>
                </c:pt>
                <c:pt idx="665">
                  <c:v>15</c:v>
                </c:pt>
                <c:pt idx="666">
                  <c:v>2</c:v>
                </c:pt>
                <c:pt idx="667">
                  <c:v>15</c:v>
                </c:pt>
                <c:pt idx="668">
                  <c:v>14</c:v>
                </c:pt>
                <c:pt idx="669">
                  <c:v>14</c:v>
                </c:pt>
                <c:pt idx="670">
                  <c:v>2</c:v>
                </c:pt>
                <c:pt idx="671">
                  <c:v>15</c:v>
                </c:pt>
                <c:pt idx="672">
                  <c:v>15</c:v>
                </c:pt>
                <c:pt idx="673">
                  <c:v>15</c:v>
                </c:pt>
                <c:pt idx="674">
                  <c:v>15</c:v>
                </c:pt>
                <c:pt idx="675">
                  <c:v>15</c:v>
                </c:pt>
                <c:pt idx="676">
                  <c:v>2</c:v>
                </c:pt>
                <c:pt idx="677">
                  <c:v>14</c:v>
                </c:pt>
                <c:pt idx="678">
                  <c:v>15</c:v>
                </c:pt>
                <c:pt idx="679">
                  <c:v>2</c:v>
                </c:pt>
                <c:pt idx="680">
                  <c:v>15</c:v>
                </c:pt>
                <c:pt idx="681">
                  <c:v>2</c:v>
                </c:pt>
                <c:pt idx="682">
                  <c:v>2</c:v>
                </c:pt>
                <c:pt idx="683">
                  <c:v>2</c:v>
                </c:pt>
                <c:pt idx="684">
                  <c:v>2</c:v>
                </c:pt>
                <c:pt idx="685">
                  <c:v>2</c:v>
                </c:pt>
                <c:pt idx="686">
                  <c:v>15</c:v>
                </c:pt>
                <c:pt idx="687">
                  <c:v>15</c:v>
                </c:pt>
                <c:pt idx="688">
                  <c:v>15</c:v>
                </c:pt>
                <c:pt idx="689">
                  <c:v>2</c:v>
                </c:pt>
                <c:pt idx="690">
                  <c:v>14</c:v>
                </c:pt>
                <c:pt idx="691">
                  <c:v>14</c:v>
                </c:pt>
                <c:pt idx="692">
                  <c:v>2</c:v>
                </c:pt>
                <c:pt idx="693">
                  <c:v>15</c:v>
                </c:pt>
                <c:pt idx="694">
                  <c:v>2</c:v>
                </c:pt>
                <c:pt idx="695">
                  <c:v>14</c:v>
                </c:pt>
                <c:pt idx="696">
                  <c:v>15</c:v>
                </c:pt>
                <c:pt idx="697">
                  <c:v>14</c:v>
                </c:pt>
                <c:pt idx="698">
                  <c:v>15</c:v>
                </c:pt>
                <c:pt idx="699">
                  <c:v>2</c:v>
                </c:pt>
                <c:pt idx="700">
                  <c:v>15</c:v>
                </c:pt>
                <c:pt idx="701">
                  <c:v>15</c:v>
                </c:pt>
                <c:pt idx="702">
                  <c:v>15</c:v>
                </c:pt>
                <c:pt idx="703">
                  <c:v>15</c:v>
                </c:pt>
                <c:pt idx="704">
                  <c:v>15</c:v>
                </c:pt>
                <c:pt idx="705">
                  <c:v>2</c:v>
                </c:pt>
                <c:pt idx="706">
                  <c:v>15</c:v>
                </c:pt>
                <c:pt idx="707">
                  <c:v>15</c:v>
                </c:pt>
                <c:pt idx="708">
                  <c:v>2</c:v>
                </c:pt>
                <c:pt idx="709">
                  <c:v>14</c:v>
                </c:pt>
                <c:pt idx="710">
                  <c:v>2</c:v>
                </c:pt>
                <c:pt idx="711">
                  <c:v>14</c:v>
                </c:pt>
                <c:pt idx="712">
                  <c:v>14</c:v>
                </c:pt>
                <c:pt idx="713">
                  <c:v>14</c:v>
                </c:pt>
                <c:pt idx="714">
                  <c:v>2</c:v>
                </c:pt>
                <c:pt idx="715">
                  <c:v>15</c:v>
                </c:pt>
                <c:pt idx="716">
                  <c:v>2</c:v>
                </c:pt>
                <c:pt idx="717">
                  <c:v>15</c:v>
                </c:pt>
                <c:pt idx="718">
                  <c:v>2</c:v>
                </c:pt>
                <c:pt idx="719">
                  <c:v>2</c:v>
                </c:pt>
                <c:pt idx="720">
                  <c:v>15</c:v>
                </c:pt>
                <c:pt idx="721">
                  <c:v>2</c:v>
                </c:pt>
                <c:pt idx="722">
                  <c:v>15</c:v>
                </c:pt>
                <c:pt idx="723">
                  <c:v>15</c:v>
                </c:pt>
                <c:pt idx="724">
                  <c:v>15</c:v>
                </c:pt>
                <c:pt idx="725">
                  <c:v>15</c:v>
                </c:pt>
                <c:pt idx="726">
                  <c:v>15</c:v>
                </c:pt>
                <c:pt idx="727">
                  <c:v>15</c:v>
                </c:pt>
                <c:pt idx="728">
                  <c:v>2</c:v>
                </c:pt>
                <c:pt idx="729">
                  <c:v>2</c:v>
                </c:pt>
                <c:pt idx="730">
                  <c:v>14</c:v>
                </c:pt>
                <c:pt idx="731">
                  <c:v>14</c:v>
                </c:pt>
                <c:pt idx="732">
                  <c:v>2</c:v>
                </c:pt>
                <c:pt idx="733">
                  <c:v>2</c:v>
                </c:pt>
                <c:pt idx="734">
                  <c:v>15</c:v>
                </c:pt>
                <c:pt idx="735">
                  <c:v>15</c:v>
                </c:pt>
                <c:pt idx="736">
                  <c:v>2</c:v>
                </c:pt>
                <c:pt idx="737">
                  <c:v>2</c:v>
                </c:pt>
                <c:pt idx="738">
                  <c:v>2</c:v>
                </c:pt>
                <c:pt idx="739">
                  <c:v>14</c:v>
                </c:pt>
                <c:pt idx="740">
                  <c:v>15</c:v>
                </c:pt>
                <c:pt idx="741">
                  <c:v>2</c:v>
                </c:pt>
                <c:pt idx="742">
                  <c:v>2</c:v>
                </c:pt>
                <c:pt idx="743">
                  <c:v>2</c:v>
                </c:pt>
                <c:pt idx="744">
                  <c:v>15</c:v>
                </c:pt>
                <c:pt idx="745">
                  <c:v>2</c:v>
                </c:pt>
                <c:pt idx="746">
                  <c:v>15</c:v>
                </c:pt>
                <c:pt idx="747">
                  <c:v>2</c:v>
                </c:pt>
                <c:pt idx="748">
                  <c:v>15</c:v>
                </c:pt>
                <c:pt idx="749">
                  <c:v>15</c:v>
                </c:pt>
                <c:pt idx="750">
                  <c:v>15</c:v>
                </c:pt>
                <c:pt idx="751">
                  <c:v>15</c:v>
                </c:pt>
                <c:pt idx="752">
                  <c:v>14</c:v>
                </c:pt>
                <c:pt idx="753">
                  <c:v>2</c:v>
                </c:pt>
                <c:pt idx="754">
                  <c:v>15</c:v>
                </c:pt>
                <c:pt idx="755">
                  <c:v>2</c:v>
                </c:pt>
                <c:pt idx="756">
                  <c:v>2</c:v>
                </c:pt>
                <c:pt idx="757">
                  <c:v>15</c:v>
                </c:pt>
                <c:pt idx="758">
                  <c:v>15</c:v>
                </c:pt>
                <c:pt idx="759">
                  <c:v>15</c:v>
                </c:pt>
                <c:pt idx="760">
                  <c:v>15</c:v>
                </c:pt>
                <c:pt idx="761">
                  <c:v>15</c:v>
                </c:pt>
                <c:pt idx="762">
                  <c:v>15</c:v>
                </c:pt>
                <c:pt idx="763">
                  <c:v>15</c:v>
                </c:pt>
                <c:pt idx="764">
                  <c:v>15</c:v>
                </c:pt>
                <c:pt idx="765">
                  <c:v>15</c:v>
                </c:pt>
                <c:pt idx="766">
                  <c:v>15</c:v>
                </c:pt>
                <c:pt idx="767">
                  <c:v>2</c:v>
                </c:pt>
                <c:pt idx="768">
                  <c:v>15</c:v>
                </c:pt>
                <c:pt idx="769">
                  <c:v>15</c:v>
                </c:pt>
                <c:pt idx="770">
                  <c:v>2</c:v>
                </c:pt>
                <c:pt idx="771">
                  <c:v>2</c:v>
                </c:pt>
                <c:pt idx="772">
                  <c:v>15</c:v>
                </c:pt>
                <c:pt idx="773">
                  <c:v>15</c:v>
                </c:pt>
                <c:pt idx="774">
                  <c:v>15</c:v>
                </c:pt>
                <c:pt idx="775">
                  <c:v>15</c:v>
                </c:pt>
                <c:pt idx="776">
                  <c:v>15</c:v>
                </c:pt>
                <c:pt idx="777">
                  <c:v>15</c:v>
                </c:pt>
                <c:pt idx="778">
                  <c:v>15</c:v>
                </c:pt>
                <c:pt idx="779">
                  <c:v>15</c:v>
                </c:pt>
                <c:pt idx="780">
                  <c:v>15</c:v>
                </c:pt>
                <c:pt idx="781">
                  <c:v>15</c:v>
                </c:pt>
                <c:pt idx="782">
                  <c:v>15</c:v>
                </c:pt>
                <c:pt idx="783">
                  <c:v>15</c:v>
                </c:pt>
                <c:pt idx="784">
                  <c:v>15</c:v>
                </c:pt>
                <c:pt idx="785">
                  <c:v>15</c:v>
                </c:pt>
                <c:pt idx="786">
                  <c:v>15</c:v>
                </c:pt>
                <c:pt idx="787">
                  <c:v>15</c:v>
                </c:pt>
                <c:pt idx="788">
                  <c:v>15</c:v>
                </c:pt>
                <c:pt idx="789">
                  <c:v>15</c:v>
                </c:pt>
                <c:pt idx="790">
                  <c:v>15</c:v>
                </c:pt>
                <c:pt idx="791">
                  <c:v>15</c:v>
                </c:pt>
                <c:pt idx="792">
                  <c:v>15</c:v>
                </c:pt>
                <c:pt idx="793">
                  <c:v>15</c:v>
                </c:pt>
                <c:pt idx="794">
                  <c:v>15</c:v>
                </c:pt>
                <c:pt idx="795">
                  <c:v>15</c:v>
                </c:pt>
                <c:pt idx="796">
                  <c:v>15</c:v>
                </c:pt>
                <c:pt idx="797">
                  <c:v>15</c:v>
                </c:pt>
                <c:pt idx="798">
                  <c:v>15</c:v>
                </c:pt>
                <c:pt idx="799">
                  <c:v>15</c:v>
                </c:pt>
                <c:pt idx="800">
                  <c:v>15</c:v>
                </c:pt>
                <c:pt idx="801">
                  <c:v>15</c:v>
                </c:pt>
                <c:pt idx="802">
                  <c:v>15</c:v>
                </c:pt>
                <c:pt idx="803">
                  <c:v>15</c:v>
                </c:pt>
                <c:pt idx="804">
                  <c:v>15</c:v>
                </c:pt>
                <c:pt idx="805">
                  <c:v>2</c:v>
                </c:pt>
                <c:pt idx="806">
                  <c:v>15</c:v>
                </c:pt>
                <c:pt idx="807">
                  <c:v>15</c:v>
                </c:pt>
                <c:pt idx="808">
                  <c:v>15</c:v>
                </c:pt>
                <c:pt idx="809">
                  <c:v>15</c:v>
                </c:pt>
                <c:pt idx="810">
                  <c:v>14</c:v>
                </c:pt>
                <c:pt idx="811">
                  <c:v>15</c:v>
                </c:pt>
                <c:pt idx="812">
                  <c:v>15</c:v>
                </c:pt>
                <c:pt idx="813">
                  <c:v>15</c:v>
                </c:pt>
                <c:pt idx="814">
                  <c:v>15</c:v>
                </c:pt>
                <c:pt idx="815">
                  <c:v>15</c:v>
                </c:pt>
                <c:pt idx="816">
                  <c:v>15</c:v>
                </c:pt>
                <c:pt idx="817">
                  <c:v>15</c:v>
                </c:pt>
                <c:pt idx="818">
                  <c:v>15</c:v>
                </c:pt>
                <c:pt idx="819">
                  <c:v>15</c:v>
                </c:pt>
                <c:pt idx="820">
                  <c:v>15</c:v>
                </c:pt>
                <c:pt idx="821">
                  <c:v>15</c:v>
                </c:pt>
                <c:pt idx="822">
                  <c:v>15</c:v>
                </c:pt>
                <c:pt idx="823">
                  <c:v>15</c:v>
                </c:pt>
                <c:pt idx="824">
                  <c:v>15</c:v>
                </c:pt>
                <c:pt idx="825">
                  <c:v>15</c:v>
                </c:pt>
                <c:pt idx="826">
                  <c:v>15</c:v>
                </c:pt>
                <c:pt idx="827">
                  <c:v>2</c:v>
                </c:pt>
                <c:pt idx="828">
                  <c:v>15</c:v>
                </c:pt>
                <c:pt idx="829">
                  <c:v>15</c:v>
                </c:pt>
                <c:pt idx="830">
                  <c:v>15</c:v>
                </c:pt>
                <c:pt idx="831">
                  <c:v>15</c:v>
                </c:pt>
                <c:pt idx="832">
                  <c:v>15</c:v>
                </c:pt>
                <c:pt idx="833">
                  <c:v>15</c:v>
                </c:pt>
                <c:pt idx="834">
                  <c:v>15</c:v>
                </c:pt>
                <c:pt idx="835">
                  <c:v>15</c:v>
                </c:pt>
                <c:pt idx="836">
                  <c:v>15</c:v>
                </c:pt>
                <c:pt idx="837">
                  <c:v>15</c:v>
                </c:pt>
                <c:pt idx="838">
                  <c:v>15</c:v>
                </c:pt>
                <c:pt idx="839">
                  <c:v>15</c:v>
                </c:pt>
                <c:pt idx="840">
                  <c:v>15</c:v>
                </c:pt>
                <c:pt idx="841">
                  <c:v>15</c:v>
                </c:pt>
                <c:pt idx="842">
                  <c:v>15</c:v>
                </c:pt>
                <c:pt idx="843">
                  <c:v>15</c:v>
                </c:pt>
                <c:pt idx="844">
                  <c:v>15</c:v>
                </c:pt>
                <c:pt idx="845">
                  <c:v>15</c:v>
                </c:pt>
                <c:pt idx="846">
                  <c:v>15</c:v>
                </c:pt>
                <c:pt idx="847">
                  <c:v>15</c:v>
                </c:pt>
                <c:pt idx="848">
                  <c:v>15</c:v>
                </c:pt>
                <c:pt idx="849">
                  <c:v>15</c:v>
                </c:pt>
                <c:pt idx="850">
                  <c:v>15</c:v>
                </c:pt>
                <c:pt idx="851">
                  <c:v>15</c:v>
                </c:pt>
                <c:pt idx="852">
                  <c:v>15</c:v>
                </c:pt>
                <c:pt idx="853">
                  <c:v>2</c:v>
                </c:pt>
                <c:pt idx="854">
                  <c:v>14</c:v>
                </c:pt>
                <c:pt idx="855">
                  <c:v>15</c:v>
                </c:pt>
                <c:pt idx="856">
                  <c:v>15</c:v>
                </c:pt>
                <c:pt idx="857">
                  <c:v>15</c:v>
                </c:pt>
                <c:pt idx="858">
                  <c:v>15</c:v>
                </c:pt>
                <c:pt idx="859">
                  <c:v>15</c:v>
                </c:pt>
                <c:pt idx="860">
                  <c:v>15</c:v>
                </c:pt>
                <c:pt idx="861">
                  <c:v>15</c:v>
                </c:pt>
                <c:pt idx="862">
                  <c:v>2</c:v>
                </c:pt>
                <c:pt idx="863">
                  <c:v>2</c:v>
                </c:pt>
                <c:pt idx="864">
                  <c:v>15</c:v>
                </c:pt>
                <c:pt idx="865">
                  <c:v>15</c:v>
                </c:pt>
                <c:pt idx="866">
                  <c:v>15</c:v>
                </c:pt>
                <c:pt idx="867">
                  <c:v>15</c:v>
                </c:pt>
                <c:pt idx="868">
                  <c:v>15</c:v>
                </c:pt>
                <c:pt idx="869">
                  <c:v>15</c:v>
                </c:pt>
                <c:pt idx="870">
                  <c:v>14</c:v>
                </c:pt>
                <c:pt idx="871">
                  <c:v>2</c:v>
                </c:pt>
                <c:pt idx="872">
                  <c:v>15</c:v>
                </c:pt>
                <c:pt idx="873">
                  <c:v>15</c:v>
                </c:pt>
                <c:pt idx="874">
                  <c:v>14</c:v>
                </c:pt>
                <c:pt idx="875">
                  <c:v>10</c:v>
                </c:pt>
                <c:pt idx="876">
                  <c:v>15</c:v>
                </c:pt>
                <c:pt idx="877">
                  <c:v>15</c:v>
                </c:pt>
                <c:pt idx="878">
                  <c:v>15</c:v>
                </c:pt>
                <c:pt idx="879">
                  <c:v>15</c:v>
                </c:pt>
                <c:pt idx="880">
                  <c:v>15</c:v>
                </c:pt>
                <c:pt idx="881">
                  <c:v>15</c:v>
                </c:pt>
                <c:pt idx="882">
                  <c:v>15</c:v>
                </c:pt>
                <c:pt idx="883">
                  <c:v>15</c:v>
                </c:pt>
                <c:pt idx="884">
                  <c:v>15</c:v>
                </c:pt>
                <c:pt idx="885">
                  <c:v>15</c:v>
                </c:pt>
                <c:pt idx="886">
                  <c:v>14</c:v>
                </c:pt>
                <c:pt idx="887">
                  <c:v>2</c:v>
                </c:pt>
                <c:pt idx="888">
                  <c:v>14</c:v>
                </c:pt>
                <c:pt idx="889">
                  <c:v>15</c:v>
                </c:pt>
                <c:pt idx="890">
                  <c:v>15</c:v>
                </c:pt>
                <c:pt idx="891">
                  <c:v>2</c:v>
                </c:pt>
                <c:pt idx="892">
                  <c:v>15</c:v>
                </c:pt>
                <c:pt idx="893">
                  <c:v>15</c:v>
                </c:pt>
                <c:pt idx="894">
                  <c:v>15</c:v>
                </c:pt>
                <c:pt idx="895">
                  <c:v>15</c:v>
                </c:pt>
                <c:pt idx="896">
                  <c:v>15</c:v>
                </c:pt>
                <c:pt idx="897">
                  <c:v>15</c:v>
                </c:pt>
                <c:pt idx="898">
                  <c:v>15</c:v>
                </c:pt>
                <c:pt idx="899">
                  <c:v>15</c:v>
                </c:pt>
                <c:pt idx="900">
                  <c:v>15</c:v>
                </c:pt>
                <c:pt idx="901">
                  <c:v>15</c:v>
                </c:pt>
                <c:pt idx="902">
                  <c:v>15</c:v>
                </c:pt>
                <c:pt idx="903">
                  <c:v>15</c:v>
                </c:pt>
                <c:pt idx="904">
                  <c:v>15</c:v>
                </c:pt>
                <c:pt idx="905">
                  <c:v>15</c:v>
                </c:pt>
                <c:pt idx="906">
                  <c:v>15</c:v>
                </c:pt>
                <c:pt idx="907">
                  <c:v>15</c:v>
                </c:pt>
                <c:pt idx="908">
                  <c:v>15</c:v>
                </c:pt>
                <c:pt idx="909">
                  <c:v>15</c:v>
                </c:pt>
                <c:pt idx="910">
                  <c:v>15</c:v>
                </c:pt>
                <c:pt idx="911">
                  <c:v>15</c:v>
                </c:pt>
                <c:pt idx="912">
                  <c:v>15</c:v>
                </c:pt>
                <c:pt idx="913">
                  <c:v>15</c:v>
                </c:pt>
                <c:pt idx="914">
                  <c:v>15</c:v>
                </c:pt>
                <c:pt idx="915">
                  <c:v>15</c:v>
                </c:pt>
                <c:pt idx="916">
                  <c:v>15</c:v>
                </c:pt>
                <c:pt idx="917">
                  <c:v>15</c:v>
                </c:pt>
                <c:pt idx="918">
                  <c:v>15</c:v>
                </c:pt>
                <c:pt idx="919">
                  <c:v>15</c:v>
                </c:pt>
                <c:pt idx="920">
                  <c:v>14</c:v>
                </c:pt>
                <c:pt idx="921">
                  <c:v>14</c:v>
                </c:pt>
                <c:pt idx="922">
                  <c:v>15</c:v>
                </c:pt>
                <c:pt idx="923">
                  <c:v>15</c:v>
                </c:pt>
                <c:pt idx="924">
                  <c:v>15</c:v>
                </c:pt>
                <c:pt idx="925">
                  <c:v>15</c:v>
                </c:pt>
                <c:pt idx="926">
                  <c:v>15</c:v>
                </c:pt>
                <c:pt idx="927">
                  <c:v>15</c:v>
                </c:pt>
                <c:pt idx="928">
                  <c:v>14</c:v>
                </c:pt>
                <c:pt idx="929">
                  <c:v>14</c:v>
                </c:pt>
                <c:pt idx="930">
                  <c:v>15</c:v>
                </c:pt>
                <c:pt idx="931">
                  <c:v>14</c:v>
                </c:pt>
                <c:pt idx="932">
                  <c:v>15</c:v>
                </c:pt>
                <c:pt idx="933">
                  <c:v>14</c:v>
                </c:pt>
                <c:pt idx="934">
                  <c:v>15</c:v>
                </c:pt>
                <c:pt idx="935">
                  <c:v>15</c:v>
                </c:pt>
                <c:pt idx="936">
                  <c:v>15</c:v>
                </c:pt>
                <c:pt idx="937">
                  <c:v>15</c:v>
                </c:pt>
                <c:pt idx="938">
                  <c:v>13</c:v>
                </c:pt>
                <c:pt idx="939">
                  <c:v>13</c:v>
                </c:pt>
                <c:pt idx="940">
                  <c:v>14</c:v>
                </c:pt>
                <c:pt idx="941">
                  <c:v>14</c:v>
                </c:pt>
                <c:pt idx="942">
                  <c:v>14</c:v>
                </c:pt>
                <c:pt idx="943">
                  <c:v>14</c:v>
                </c:pt>
                <c:pt idx="944">
                  <c:v>14</c:v>
                </c:pt>
                <c:pt idx="945">
                  <c:v>14</c:v>
                </c:pt>
                <c:pt idx="946">
                  <c:v>15</c:v>
                </c:pt>
                <c:pt idx="947">
                  <c:v>15</c:v>
                </c:pt>
                <c:pt idx="948">
                  <c:v>14</c:v>
                </c:pt>
                <c:pt idx="949">
                  <c:v>14</c:v>
                </c:pt>
                <c:pt idx="950">
                  <c:v>15</c:v>
                </c:pt>
                <c:pt idx="951">
                  <c:v>15</c:v>
                </c:pt>
                <c:pt idx="952">
                  <c:v>15</c:v>
                </c:pt>
                <c:pt idx="953">
                  <c:v>15</c:v>
                </c:pt>
                <c:pt idx="954">
                  <c:v>15</c:v>
                </c:pt>
                <c:pt idx="955">
                  <c:v>15</c:v>
                </c:pt>
                <c:pt idx="956">
                  <c:v>15</c:v>
                </c:pt>
                <c:pt idx="957">
                  <c:v>15</c:v>
                </c:pt>
                <c:pt idx="958">
                  <c:v>15</c:v>
                </c:pt>
                <c:pt idx="959">
                  <c:v>15</c:v>
                </c:pt>
                <c:pt idx="960">
                  <c:v>15</c:v>
                </c:pt>
                <c:pt idx="961">
                  <c:v>15</c:v>
                </c:pt>
                <c:pt idx="962">
                  <c:v>15</c:v>
                </c:pt>
                <c:pt idx="963">
                  <c:v>15</c:v>
                </c:pt>
                <c:pt idx="964">
                  <c:v>15</c:v>
                </c:pt>
                <c:pt idx="965">
                  <c:v>15</c:v>
                </c:pt>
                <c:pt idx="966">
                  <c:v>15</c:v>
                </c:pt>
                <c:pt idx="967">
                  <c:v>15</c:v>
                </c:pt>
                <c:pt idx="968">
                  <c:v>15</c:v>
                </c:pt>
                <c:pt idx="969">
                  <c:v>15</c:v>
                </c:pt>
                <c:pt idx="970">
                  <c:v>15</c:v>
                </c:pt>
                <c:pt idx="971">
                  <c:v>15</c:v>
                </c:pt>
                <c:pt idx="972">
                  <c:v>15</c:v>
                </c:pt>
                <c:pt idx="973">
                  <c:v>15</c:v>
                </c:pt>
                <c:pt idx="974">
                  <c:v>15</c:v>
                </c:pt>
                <c:pt idx="975">
                  <c:v>15</c:v>
                </c:pt>
                <c:pt idx="976">
                  <c:v>15</c:v>
                </c:pt>
                <c:pt idx="977">
                  <c:v>15</c:v>
                </c:pt>
                <c:pt idx="978">
                  <c:v>15</c:v>
                </c:pt>
                <c:pt idx="979">
                  <c:v>15</c:v>
                </c:pt>
                <c:pt idx="980">
                  <c:v>15</c:v>
                </c:pt>
                <c:pt idx="981">
                  <c:v>15</c:v>
                </c:pt>
                <c:pt idx="982">
                  <c:v>15</c:v>
                </c:pt>
                <c:pt idx="983">
                  <c:v>15</c:v>
                </c:pt>
                <c:pt idx="984">
                  <c:v>15</c:v>
                </c:pt>
                <c:pt idx="985">
                  <c:v>15</c:v>
                </c:pt>
                <c:pt idx="986">
                  <c:v>15</c:v>
                </c:pt>
                <c:pt idx="987">
                  <c:v>15</c:v>
                </c:pt>
                <c:pt idx="988">
                  <c:v>15</c:v>
                </c:pt>
                <c:pt idx="989">
                  <c:v>15</c:v>
                </c:pt>
                <c:pt idx="990">
                  <c:v>15</c:v>
                </c:pt>
                <c:pt idx="991">
                  <c:v>15</c:v>
                </c:pt>
                <c:pt idx="992">
                  <c:v>15</c:v>
                </c:pt>
                <c:pt idx="993">
                  <c:v>15</c:v>
                </c:pt>
                <c:pt idx="994">
                  <c:v>15</c:v>
                </c:pt>
                <c:pt idx="995">
                  <c:v>15</c:v>
                </c:pt>
                <c:pt idx="996">
                  <c:v>15</c:v>
                </c:pt>
                <c:pt idx="997">
                  <c:v>15</c:v>
                </c:pt>
                <c:pt idx="998">
                  <c:v>14</c:v>
                </c:pt>
                <c:pt idx="999">
                  <c:v>14</c:v>
                </c:pt>
                <c:pt idx="1000">
                  <c:v>14</c:v>
                </c:pt>
                <c:pt idx="1001">
                  <c:v>14</c:v>
                </c:pt>
                <c:pt idx="1002">
                  <c:v>15</c:v>
                </c:pt>
                <c:pt idx="1003">
                  <c:v>15</c:v>
                </c:pt>
                <c:pt idx="1004">
                  <c:v>15</c:v>
                </c:pt>
                <c:pt idx="1005">
                  <c:v>15</c:v>
                </c:pt>
                <c:pt idx="1006">
                  <c:v>15</c:v>
                </c:pt>
                <c:pt idx="1007">
                  <c:v>15</c:v>
                </c:pt>
                <c:pt idx="1008">
                  <c:v>15</c:v>
                </c:pt>
                <c:pt idx="1009">
                  <c:v>15</c:v>
                </c:pt>
                <c:pt idx="1010">
                  <c:v>15</c:v>
                </c:pt>
                <c:pt idx="1011">
                  <c:v>15</c:v>
                </c:pt>
                <c:pt idx="1012">
                  <c:v>15</c:v>
                </c:pt>
                <c:pt idx="1013">
                  <c:v>15</c:v>
                </c:pt>
                <c:pt idx="1014">
                  <c:v>15</c:v>
                </c:pt>
                <c:pt idx="1015">
                  <c:v>15</c:v>
                </c:pt>
                <c:pt idx="1016">
                  <c:v>15</c:v>
                </c:pt>
                <c:pt idx="1017">
                  <c:v>15</c:v>
                </c:pt>
                <c:pt idx="1018">
                  <c:v>15</c:v>
                </c:pt>
                <c:pt idx="1019">
                  <c:v>15</c:v>
                </c:pt>
                <c:pt idx="1020">
                  <c:v>15</c:v>
                </c:pt>
                <c:pt idx="1021">
                  <c:v>15</c:v>
                </c:pt>
                <c:pt idx="1022">
                  <c:v>15</c:v>
                </c:pt>
                <c:pt idx="1023">
                  <c:v>15</c:v>
                </c:pt>
                <c:pt idx="1024">
                  <c:v>15</c:v>
                </c:pt>
                <c:pt idx="1025">
                  <c:v>15</c:v>
                </c:pt>
                <c:pt idx="1026">
                  <c:v>15</c:v>
                </c:pt>
                <c:pt idx="1027">
                  <c:v>2</c:v>
                </c:pt>
                <c:pt idx="1028">
                  <c:v>15</c:v>
                </c:pt>
                <c:pt idx="1029">
                  <c:v>15</c:v>
                </c:pt>
                <c:pt idx="1030">
                  <c:v>15</c:v>
                </c:pt>
                <c:pt idx="1031">
                  <c:v>15</c:v>
                </c:pt>
                <c:pt idx="1032">
                  <c:v>15</c:v>
                </c:pt>
                <c:pt idx="1033">
                  <c:v>15</c:v>
                </c:pt>
                <c:pt idx="1034">
                  <c:v>15</c:v>
                </c:pt>
                <c:pt idx="1035">
                  <c:v>15</c:v>
                </c:pt>
                <c:pt idx="1036">
                  <c:v>15</c:v>
                </c:pt>
                <c:pt idx="1037">
                  <c:v>15</c:v>
                </c:pt>
                <c:pt idx="1038">
                  <c:v>15</c:v>
                </c:pt>
                <c:pt idx="1039">
                  <c:v>15</c:v>
                </c:pt>
                <c:pt idx="1040">
                  <c:v>15</c:v>
                </c:pt>
                <c:pt idx="1041">
                  <c:v>15</c:v>
                </c:pt>
                <c:pt idx="1042">
                  <c:v>15</c:v>
                </c:pt>
                <c:pt idx="1043">
                  <c:v>15</c:v>
                </c:pt>
                <c:pt idx="1044">
                  <c:v>15</c:v>
                </c:pt>
                <c:pt idx="1045">
                  <c:v>15</c:v>
                </c:pt>
                <c:pt idx="1046">
                  <c:v>15</c:v>
                </c:pt>
                <c:pt idx="1047">
                  <c:v>15</c:v>
                </c:pt>
                <c:pt idx="1048">
                  <c:v>15</c:v>
                </c:pt>
                <c:pt idx="1049">
                  <c:v>15</c:v>
                </c:pt>
                <c:pt idx="1050">
                  <c:v>15</c:v>
                </c:pt>
                <c:pt idx="1051">
                  <c:v>15</c:v>
                </c:pt>
                <c:pt idx="1052">
                  <c:v>15</c:v>
                </c:pt>
                <c:pt idx="1053">
                  <c:v>15</c:v>
                </c:pt>
                <c:pt idx="1054">
                  <c:v>15</c:v>
                </c:pt>
                <c:pt idx="1055">
                  <c:v>15</c:v>
                </c:pt>
                <c:pt idx="1056">
                  <c:v>15</c:v>
                </c:pt>
                <c:pt idx="1057">
                  <c:v>15</c:v>
                </c:pt>
                <c:pt idx="1058">
                  <c:v>15</c:v>
                </c:pt>
                <c:pt idx="1059">
                  <c:v>15</c:v>
                </c:pt>
                <c:pt idx="1060">
                  <c:v>15</c:v>
                </c:pt>
                <c:pt idx="1061">
                  <c:v>15</c:v>
                </c:pt>
                <c:pt idx="1062">
                  <c:v>15</c:v>
                </c:pt>
                <c:pt idx="1063">
                  <c:v>15</c:v>
                </c:pt>
                <c:pt idx="1064">
                  <c:v>15</c:v>
                </c:pt>
                <c:pt idx="1065">
                  <c:v>15</c:v>
                </c:pt>
                <c:pt idx="1066">
                  <c:v>15</c:v>
                </c:pt>
                <c:pt idx="1067">
                  <c:v>15</c:v>
                </c:pt>
                <c:pt idx="1068">
                  <c:v>15</c:v>
                </c:pt>
                <c:pt idx="1069">
                  <c:v>15</c:v>
                </c:pt>
                <c:pt idx="1070">
                  <c:v>15</c:v>
                </c:pt>
                <c:pt idx="1071">
                  <c:v>15</c:v>
                </c:pt>
                <c:pt idx="1072">
                  <c:v>15</c:v>
                </c:pt>
                <c:pt idx="1073">
                  <c:v>15</c:v>
                </c:pt>
                <c:pt idx="1074">
                  <c:v>15</c:v>
                </c:pt>
                <c:pt idx="1075">
                  <c:v>15</c:v>
                </c:pt>
                <c:pt idx="1076">
                  <c:v>15</c:v>
                </c:pt>
                <c:pt idx="1077">
                  <c:v>15</c:v>
                </c:pt>
                <c:pt idx="1078">
                  <c:v>15</c:v>
                </c:pt>
                <c:pt idx="1079">
                  <c:v>15</c:v>
                </c:pt>
                <c:pt idx="1080">
                  <c:v>15</c:v>
                </c:pt>
                <c:pt idx="1081">
                  <c:v>15</c:v>
                </c:pt>
                <c:pt idx="1082">
                  <c:v>15</c:v>
                </c:pt>
                <c:pt idx="1083">
                  <c:v>15</c:v>
                </c:pt>
                <c:pt idx="1084">
                  <c:v>15</c:v>
                </c:pt>
                <c:pt idx="1085">
                  <c:v>15</c:v>
                </c:pt>
                <c:pt idx="1086">
                  <c:v>15</c:v>
                </c:pt>
                <c:pt idx="1087">
                  <c:v>15</c:v>
                </c:pt>
                <c:pt idx="1088">
                  <c:v>15</c:v>
                </c:pt>
                <c:pt idx="1089">
                  <c:v>15</c:v>
                </c:pt>
                <c:pt idx="1090">
                  <c:v>15</c:v>
                </c:pt>
                <c:pt idx="1091">
                  <c:v>15</c:v>
                </c:pt>
                <c:pt idx="1092">
                  <c:v>15</c:v>
                </c:pt>
                <c:pt idx="1093">
                  <c:v>15</c:v>
                </c:pt>
                <c:pt idx="1094">
                  <c:v>15</c:v>
                </c:pt>
                <c:pt idx="1095">
                  <c:v>15</c:v>
                </c:pt>
                <c:pt idx="1096">
                  <c:v>15</c:v>
                </c:pt>
                <c:pt idx="1097">
                  <c:v>15</c:v>
                </c:pt>
                <c:pt idx="1098">
                  <c:v>15</c:v>
                </c:pt>
                <c:pt idx="1099">
                  <c:v>15</c:v>
                </c:pt>
                <c:pt idx="1100">
                  <c:v>15</c:v>
                </c:pt>
                <c:pt idx="1101">
                  <c:v>15</c:v>
                </c:pt>
                <c:pt idx="1102">
                  <c:v>15</c:v>
                </c:pt>
                <c:pt idx="1103">
                  <c:v>15</c:v>
                </c:pt>
                <c:pt idx="1104">
                  <c:v>15</c:v>
                </c:pt>
                <c:pt idx="1105">
                  <c:v>15</c:v>
                </c:pt>
                <c:pt idx="1106">
                  <c:v>15</c:v>
                </c:pt>
                <c:pt idx="1107">
                  <c:v>15</c:v>
                </c:pt>
                <c:pt idx="1108">
                  <c:v>15</c:v>
                </c:pt>
                <c:pt idx="1109">
                  <c:v>15</c:v>
                </c:pt>
                <c:pt idx="1110">
                  <c:v>15</c:v>
                </c:pt>
                <c:pt idx="1111">
                  <c:v>15</c:v>
                </c:pt>
                <c:pt idx="1112">
                  <c:v>15</c:v>
                </c:pt>
                <c:pt idx="1113">
                  <c:v>15</c:v>
                </c:pt>
                <c:pt idx="1114">
                  <c:v>15</c:v>
                </c:pt>
                <c:pt idx="1115">
                  <c:v>15</c:v>
                </c:pt>
                <c:pt idx="1116">
                  <c:v>15</c:v>
                </c:pt>
                <c:pt idx="1117">
                  <c:v>15</c:v>
                </c:pt>
                <c:pt idx="1118">
                  <c:v>15</c:v>
                </c:pt>
                <c:pt idx="1119">
                  <c:v>15</c:v>
                </c:pt>
                <c:pt idx="1120">
                  <c:v>2</c:v>
                </c:pt>
                <c:pt idx="1121">
                  <c:v>15</c:v>
                </c:pt>
                <c:pt idx="1122">
                  <c:v>15</c:v>
                </c:pt>
                <c:pt idx="1123">
                  <c:v>15</c:v>
                </c:pt>
                <c:pt idx="1124">
                  <c:v>15</c:v>
                </c:pt>
                <c:pt idx="1125">
                  <c:v>15</c:v>
                </c:pt>
                <c:pt idx="1126">
                  <c:v>2</c:v>
                </c:pt>
                <c:pt idx="1127">
                  <c:v>15</c:v>
                </c:pt>
                <c:pt idx="1128">
                  <c:v>15</c:v>
                </c:pt>
                <c:pt idx="1129">
                  <c:v>15</c:v>
                </c:pt>
                <c:pt idx="1130">
                  <c:v>15</c:v>
                </c:pt>
                <c:pt idx="1131">
                  <c:v>15</c:v>
                </c:pt>
                <c:pt idx="1132">
                  <c:v>15</c:v>
                </c:pt>
                <c:pt idx="1133">
                  <c:v>15</c:v>
                </c:pt>
                <c:pt idx="1134">
                  <c:v>15</c:v>
                </c:pt>
                <c:pt idx="1135">
                  <c:v>15</c:v>
                </c:pt>
                <c:pt idx="1136">
                  <c:v>12</c:v>
                </c:pt>
                <c:pt idx="1137">
                  <c:v>14</c:v>
                </c:pt>
                <c:pt idx="1138">
                  <c:v>15</c:v>
                </c:pt>
                <c:pt idx="1139">
                  <c:v>15</c:v>
                </c:pt>
                <c:pt idx="1140">
                  <c:v>2</c:v>
                </c:pt>
                <c:pt idx="1141">
                  <c:v>15</c:v>
                </c:pt>
                <c:pt idx="1142">
                  <c:v>11</c:v>
                </c:pt>
                <c:pt idx="1143">
                  <c:v>11</c:v>
                </c:pt>
                <c:pt idx="1144">
                  <c:v>15</c:v>
                </c:pt>
                <c:pt idx="1145">
                  <c:v>15</c:v>
                </c:pt>
                <c:pt idx="1146">
                  <c:v>15</c:v>
                </c:pt>
                <c:pt idx="1147">
                  <c:v>15</c:v>
                </c:pt>
                <c:pt idx="1148">
                  <c:v>15</c:v>
                </c:pt>
                <c:pt idx="1149">
                  <c:v>15</c:v>
                </c:pt>
                <c:pt idx="1150">
                  <c:v>2</c:v>
                </c:pt>
                <c:pt idx="1151">
                  <c:v>15</c:v>
                </c:pt>
                <c:pt idx="1152">
                  <c:v>15</c:v>
                </c:pt>
                <c:pt idx="1153">
                  <c:v>15</c:v>
                </c:pt>
                <c:pt idx="1154">
                  <c:v>15</c:v>
                </c:pt>
                <c:pt idx="1155">
                  <c:v>15</c:v>
                </c:pt>
                <c:pt idx="1156">
                  <c:v>2</c:v>
                </c:pt>
                <c:pt idx="1157">
                  <c:v>2</c:v>
                </c:pt>
                <c:pt idx="1158">
                  <c:v>15</c:v>
                </c:pt>
                <c:pt idx="1159">
                  <c:v>14</c:v>
                </c:pt>
                <c:pt idx="1160">
                  <c:v>15</c:v>
                </c:pt>
                <c:pt idx="1161">
                  <c:v>15</c:v>
                </c:pt>
                <c:pt idx="1162">
                  <c:v>15</c:v>
                </c:pt>
                <c:pt idx="1163">
                  <c:v>15</c:v>
                </c:pt>
                <c:pt idx="1164">
                  <c:v>2</c:v>
                </c:pt>
                <c:pt idx="1165">
                  <c:v>2</c:v>
                </c:pt>
                <c:pt idx="1166">
                  <c:v>15</c:v>
                </c:pt>
                <c:pt idx="1167">
                  <c:v>15</c:v>
                </c:pt>
                <c:pt idx="1168">
                  <c:v>15</c:v>
                </c:pt>
                <c:pt idx="1169">
                  <c:v>2</c:v>
                </c:pt>
                <c:pt idx="1170">
                  <c:v>15</c:v>
                </c:pt>
                <c:pt idx="1171">
                  <c:v>15</c:v>
                </c:pt>
                <c:pt idx="1172">
                  <c:v>15</c:v>
                </c:pt>
                <c:pt idx="1173">
                  <c:v>15</c:v>
                </c:pt>
                <c:pt idx="1174">
                  <c:v>15</c:v>
                </c:pt>
                <c:pt idx="1175">
                  <c:v>15</c:v>
                </c:pt>
                <c:pt idx="1176">
                  <c:v>15</c:v>
                </c:pt>
                <c:pt idx="1177">
                  <c:v>15</c:v>
                </c:pt>
                <c:pt idx="1178">
                  <c:v>15</c:v>
                </c:pt>
                <c:pt idx="1179">
                  <c:v>2</c:v>
                </c:pt>
                <c:pt idx="1180">
                  <c:v>15</c:v>
                </c:pt>
                <c:pt idx="1181">
                  <c:v>15</c:v>
                </c:pt>
                <c:pt idx="1182">
                  <c:v>15</c:v>
                </c:pt>
                <c:pt idx="1183">
                  <c:v>15</c:v>
                </c:pt>
                <c:pt idx="1184">
                  <c:v>15</c:v>
                </c:pt>
                <c:pt idx="1185">
                  <c:v>15</c:v>
                </c:pt>
                <c:pt idx="1186">
                  <c:v>15</c:v>
                </c:pt>
                <c:pt idx="1187">
                  <c:v>15</c:v>
                </c:pt>
                <c:pt idx="1188">
                  <c:v>2</c:v>
                </c:pt>
                <c:pt idx="1189">
                  <c:v>2</c:v>
                </c:pt>
                <c:pt idx="1190">
                  <c:v>15</c:v>
                </c:pt>
                <c:pt idx="1191">
                  <c:v>15</c:v>
                </c:pt>
                <c:pt idx="1192">
                  <c:v>2</c:v>
                </c:pt>
                <c:pt idx="1193">
                  <c:v>15</c:v>
                </c:pt>
                <c:pt idx="1194">
                  <c:v>15</c:v>
                </c:pt>
                <c:pt idx="1195">
                  <c:v>15</c:v>
                </c:pt>
                <c:pt idx="1196">
                  <c:v>14</c:v>
                </c:pt>
                <c:pt idx="1197">
                  <c:v>15</c:v>
                </c:pt>
                <c:pt idx="1198">
                  <c:v>14</c:v>
                </c:pt>
                <c:pt idx="1199">
                  <c:v>2</c:v>
                </c:pt>
                <c:pt idx="1200">
                  <c:v>15</c:v>
                </c:pt>
                <c:pt idx="1201">
                  <c:v>15</c:v>
                </c:pt>
                <c:pt idx="1202">
                  <c:v>15</c:v>
                </c:pt>
                <c:pt idx="1203">
                  <c:v>15</c:v>
                </c:pt>
                <c:pt idx="1204">
                  <c:v>14</c:v>
                </c:pt>
                <c:pt idx="1205">
                  <c:v>15</c:v>
                </c:pt>
                <c:pt idx="1206">
                  <c:v>2</c:v>
                </c:pt>
                <c:pt idx="1207">
                  <c:v>2</c:v>
                </c:pt>
                <c:pt idx="1208">
                  <c:v>15</c:v>
                </c:pt>
                <c:pt idx="1209">
                  <c:v>2</c:v>
                </c:pt>
                <c:pt idx="1210">
                  <c:v>14</c:v>
                </c:pt>
                <c:pt idx="1211">
                  <c:v>15</c:v>
                </c:pt>
                <c:pt idx="1212">
                  <c:v>15</c:v>
                </c:pt>
                <c:pt idx="1213">
                  <c:v>2</c:v>
                </c:pt>
                <c:pt idx="1214">
                  <c:v>2</c:v>
                </c:pt>
                <c:pt idx="1215">
                  <c:v>2</c:v>
                </c:pt>
                <c:pt idx="1216">
                  <c:v>2</c:v>
                </c:pt>
                <c:pt idx="1217">
                  <c:v>15</c:v>
                </c:pt>
                <c:pt idx="1218">
                  <c:v>2</c:v>
                </c:pt>
                <c:pt idx="1219">
                  <c:v>15</c:v>
                </c:pt>
                <c:pt idx="1220">
                  <c:v>2</c:v>
                </c:pt>
                <c:pt idx="1221">
                  <c:v>15</c:v>
                </c:pt>
                <c:pt idx="1222">
                  <c:v>15</c:v>
                </c:pt>
                <c:pt idx="1223">
                  <c:v>2</c:v>
                </c:pt>
                <c:pt idx="1224">
                  <c:v>2</c:v>
                </c:pt>
                <c:pt idx="1225">
                  <c:v>15</c:v>
                </c:pt>
                <c:pt idx="1226">
                  <c:v>2</c:v>
                </c:pt>
                <c:pt idx="1227">
                  <c:v>2</c:v>
                </c:pt>
                <c:pt idx="1228">
                  <c:v>15</c:v>
                </c:pt>
                <c:pt idx="1229">
                  <c:v>15</c:v>
                </c:pt>
                <c:pt idx="1230">
                  <c:v>15</c:v>
                </c:pt>
                <c:pt idx="1231">
                  <c:v>15</c:v>
                </c:pt>
                <c:pt idx="1232">
                  <c:v>2</c:v>
                </c:pt>
                <c:pt idx="1233">
                  <c:v>2</c:v>
                </c:pt>
                <c:pt idx="1234">
                  <c:v>15</c:v>
                </c:pt>
                <c:pt idx="1235">
                  <c:v>2</c:v>
                </c:pt>
                <c:pt idx="1236">
                  <c:v>2</c:v>
                </c:pt>
                <c:pt idx="1237">
                  <c:v>15</c:v>
                </c:pt>
                <c:pt idx="1238">
                  <c:v>2</c:v>
                </c:pt>
                <c:pt idx="1239">
                  <c:v>15</c:v>
                </c:pt>
                <c:pt idx="1240">
                  <c:v>2</c:v>
                </c:pt>
                <c:pt idx="1241">
                  <c:v>15</c:v>
                </c:pt>
                <c:pt idx="1242">
                  <c:v>2</c:v>
                </c:pt>
                <c:pt idx="1243">
                  <c:v>15</c:v>
                </c:pt>
                <c:pt idx="1244">
                  <c:v>2</c:v>
                </c:pt>
                <c:pt idx="1245">
                  <c:v>15</c:v>
                </c:pt>
                <c:pt idx="1246">
                  <c:v>15</c:v>
                </c:pt>
                <c:pt idx="1247">
                  <c:v>2</c:v>
                </c:pt>
                <c:pt idx="1248">
                  <c:v>2</c:v>
                </c:pt>
                <c:pt idx="1249">
                  <c:v>15</c:v>
                </c:pt>
                <c:pt idx="1250">
                  <c:v>15</c:v>
                </c:pt>
                <c:pt idx="1251">
                  <c:v>2</c:v>
                </c:pt>
                <c:pt idx="1252">
                  <c:v>2</c:v>
                </c:pt>
                <c:pt idx="1253">
                  <c:v>14</c:v>
                </c:pt>
                <c:pt idx="1254">
                  <c:v>2</c:v>
                </c:pt>
                <c:pt idx="1255">
                  <c:v>15</c:v>
                </c:pt>
                <c:pt idx="1256">
                  <c:v>15</c:v>
                </c:pt>
                <c:pt idx="1257">
                  <c:v>2</c:v>
                </c:pt>
                <c:pt idx="1258">
                  <c:v>2</c:v>
                </c:pt>
                <c:pt idx="1259">
                  <c:v>2</c:v>
                </c:pt>
                <c:pt idx="1260">
                  <c:v>2</c:v>
                </c:pt>
                <c:pt idx="1261">
                  <c:v>2</c:v>
                </c:pt>
                <c:pt idx="1262">
                  <c:v>2</c:v>
                </c:pt>
                <c:pt idx="1263">
                  <c:v>2</c:v>
                </c:pt>
                <c:pt idx="1264">
                  <c:v>15</c:v>
                </c:pt>
                <c:pt idx="1265">
                  <c:v>15</c:v>
                </c:pt>
                <c:pt idx="1266">
                  <c:v>2</c:v>
                </c:pt>
                <c:pt idx="1267">
                  <c:v>2</c:v>
                </c:pt>
                <c:pt idx="1268">
                  <c:v>15</c:v>
                </c:pt>
                <c:pt idx="1269">
                  <c:v>2</c:v>
                </c:pt>
                <c:pt idx="1270">
                  <c:v>2</c:v>
                </c:pt>
                <c:pt idx="1271">
                  <c:v>15</c:v>
                </c:pt>
                <c:pt idx="1272">
                  <c:v>2</c:v>
                </c:pt>
                <c:pt idx="1273">
                  <c:v>2</c:v>
                </c:pt>
                <c:pt idx="1274">
                  <c:v>2</c:v>
                </c:pt>
                <c:pt idx="1275">
                  <c:v>14</c:v>
                </c:pt>
                <c:pt idx="1276">
                  <c:v>14</c:v>
                </c:pt>
                <c:pt idx="1277">
                  <c:v>14</c:v>
                </c:pt>
                <c:pt idx="1278">
                  <c:v>15</c:v>
                </c:pt>
                <c:pt idx="1279">
                  <c:v>15</c:v>
                </c:pt>
                <c:pt idx="1280">
                  <c:v>2</c:v>
                </c:pt>
                <c:pt idx="1281">
                  <c:v>2</c:v>
                </c:pt>
                <c:pt idx="1282">
                  <c:v>14</c:v>
                </c:pt>
                <c:pt idx="1283">
                  <c:v>14</c:v>
                </c:pt>
                <c:pt idx="1284">
                  <c:v>15</c:v>
                </c:pt>
                <c:pt idx="1285">
                  <c:v>15</c:v>
                </c:pt>
                <c:pt idx="1286">
                  <c:v>15</c:v>
                </c:pt>
                <c:pt idx="1287">
                  <c:v>15</c:v>
                </c:pt>
                <c:pt idx="1288">
                  <c:v>15</c:v>
                </c:pt>
                <c:pt idx="1289">
                  <c:v>15</c:v>
                </c:pt>
                <c:pt idx="1290">
                  <c:v>15</c:v>
                </c:pt>
                <c:pt idx="1291">
                  <c:v>15</c:v>
                </c:pt>
                <c:pt idx="1292">
                  <c:v>2</c:v>
                </c:pt>
                <c:pt idx="1293">
                  <c:v>15</c:v>
                </c:pt>
                <c:pt idx="1294">
                  <c:v>15</c:v>
                </c:pt>
                <c:pt idx="1295">
                  <c:v>15</c:v>
                </c:pt>
                <c:pt idx="1296">
                  <c:v>15</c:v>
                </c:pt>
                <c:pt idx="1297">
                  <c:v>15</c:v>
                </c:pt>
                <c:pt idx="1298">
                  <c:v>15</c:v>
                </c:pt>
                <c:pt idx="1299">
                  <c:v>15</c:v>
                </c:pt>
                <c:pt idx="1300">
                  <c:v>2</c:v>
                </c:pt>
                <c:pt idx="1301">
                  <c:v>14</c:v>
                </c:pt>
                <c:pt idx="1302">
                  <c:v>15</c:v>
                </c:pt>
                <c:pt idx="1303">
                  <c:v>14</c:v>
                </c:pt>
                <c:pt idx="1304">
                  <c:v>15</c:v>
                </c:pt>
                <c:pt idx="1305">
                  <c:v>12</c:v>
                </c:pt>
                <c:pt idx="1306">
                  <c:v>2</c:v>
                </c:pt>
                <c:pt idx="1307">
                  <c:v>15</c:v>
                </c:pt>
                <c:pt idx="1308">
                  <c:v>15</c:v>
                </c:pt>
                <c:pt idx="1309">
                  <c:v>15</c:v>
                </c:pt>
                <c:pt idx="1310">
                  <c:v>15</c:v>
                </c:pt>
                <c:pt idx="1311">
                  <c:v>15</c:v>
                </c:pt>
                <c:pt idx="1312">
                  <c:v>15</c:v>
                </c:pt>
                <c:pt idx="1313">
                  <c:v>15</c:v>
                </c:pt>
                <c:pt idx="1314">
                  <c:v>2</c:v>
                </c:pt>
                <c:pt idx="1315">
                  <c:v>12</c:v>
                </c:pt>
                <c:pt idx="1316">
                  <c:v>15</c:v>
                </c:pt>
                <c:pt idx="1317">
                  <c:v>15</c:v>
                </c:pt>
                <c:pt idx="1318">
                  <c:v>15</c:v>
                </c:pt>
                <c:pt idx="1319">
                  <c:v>15</c:v>
                </c:pt>
                <c:pt idx="1320">
                  <c:v>15</c:v>
                </c:pt>
                <c:pt idx="1321">
                  <c:v>15</c:v>
                </c:pt>
                <c:pt idx="1322">
                  <c:v>2</c:v>
                </c:pt>
                <c:pt idx="1323">
                  <c:v>14</c:v>
                </c:pt>
                <c:pt idx="1324">
                  <c:v>15</c:v>
                </c:pt>
                <c:pt idx="1325">
                  <c:v>15</c:v>
                </c:pt>
                <c:pt idx="1326">
                  <c:v>15</c:v>
                </c:pt>
                <c:pt idx="1327">
                  <c:v>15</c:v>
                </c:pt>
                <c:pt idx="1328">
                  <c:v>15</c:v>
                </c:pt>
                <c:pt idx="1329">
                  <c:v>15</c:v>
                </c:pt>
                <c:pt idx="1330">
                  <c:v>15</c:v>
                </c:pt>
                <c:pt idx="1331">
                  <c:v>15</c:v>
                </c:pt>
                <c:pt idx="1332">
                  <c:v>15</c:v>
                </c:pt>
                <c:pt idx="1333">
                  <c:v>15</c:v>
                </c:pt>
                <c:pt idx="1334">
                  <c:v>15</c:v>
                </c:pt>
                <c:pt idx="1335">
                  <c:v>15</c:v>
                </c:pt>
                <c:pt idx="1336">
                  <c:v>15</c:v>
                </c:pt>
                <c:pt idx="1337">
                  <c:v>2</c:v>
                </c:pt>
                <c:pt idx="1338">
                  <c:v>2</c:v>
                </c:pt>
                <c:pt idx="1339">
                  <c:v>2</c:v>
                </c:pt>
                <c:pt idx="1340">
                  <c:v>15</c:v>
                </c:pt>
                <c:pt idx="1341">
                  <c:v>15</c:v>
                </c:pt>
                <c:pt idx="1342">
                  <c:v>15</c:v>
                </c:pt>
                <c:pt idx="1343">
                  <c:v>15</c:v>
                </c:pt>
                <c:pt idx="1344">
                  <c:v>15</c:v>
                </c:pt>
                <c:pt idx="1345">
                  <c:v>15</c:v>
                </c:pt>
                <c:pt idx="1346">
                  <c:v>2</c:v>
                </c:pt>
                <c:pt idx="1347">
                  <c:v>2</c:v>
                </c:pt>
                <c:pt idx="1348">
                  <c:v>2</c:v>
                </c:pt>
                <c:pt idx="1349">
                  <c:v>2</c:v>
                </c:pt>
                <c:pt idx="1350">
                  <c:v>15</c:v>
                </c:pt>
                <c:pt idx="1351">
                  <c:v>15</c:v>
                </c:pt>
                <c:pt idx="1352">
                  <c:v>15</c:v>
                </c:pt>
                <c:pt idx="1353">
                  <c:v>15</c:v>
                </c:pt>
                <c:pt idx="1354">
                  <c:v>15</c:v>
                </c:pt>
                <c:pt idx="1355">
                  <c:v>15</c:v>
                </c:pt>
                <c:pt idx="1356">
                  <c:v>2</c:v>
                </c:pt>
                <c:pt idx="1357">
                  <c:v>15</c:v>
                </c:pt>
                <c:pt idx="1358">
                  <c:v>2</c:v>
                </c:pt>
                <c:pt idx="1359">
                  <c:v>15</c:v>
                </c:pt>
                <c:pt idx="1360">
                  <c:v>15</c:v>
                </c:pt>
                <c:pt idx="1361">
                  <c:v>15</c:v>
                </c:pt>
                <c:pt idx="1362">
                  <c:v>14</c:v>
                </c:pt>
                <c:pt idx="1363">
                  <c:v>14</c:v>
                </c:pt>
                <c:pt idx="1364">
                  <c:v>15</c:v>
                </c:pt>
                <c:pt idx="1365">
                  <c:v>15</c:v>
                </c:pt>
                <c:pt idx="1366">
                  <c:v>15</c:v>
                </c:pt>
                <c:pt idx="1367">
                  <c:v>15</c:v>
                </c:pt>
                <c:pt idx="1368">
                  <c:v>15</c:v>
                </c:pt>
                <c:pt idx="1369">
                  <c:v>15</c:v>
                </c:pt>
                <c:pt idx="1370">
                  <c:v>2</c:v>
                </c:pt>
                <c:pt idx="1371">
                  <c:v>14</c:v>
                </c:pt>
                <c:pt idx="1372">
                  <c:v>15</c:v>
                </c:pt>
                <c:pt idx="1373">
                  <c:v>2</c:v>
                </c:pt>
                <c:pt idx="1374">
                  <c:v>15</c:v>
                </c:pt>
                <c:pt idx="1375">
                  <c:v>15</c:v>
                </c:pt>
                <c:pt idx="1376">
                  <c:v>2</c:v>
                </c:pt>
                <c:pt idx="1377">
                  <c:v>15</c:v>
                </c:pt>
                <c:pt idx="1378">
                  <c:v>15</c:v>
                </c:pt>
                <c:pt idx="1379">
                  <c:v>2</c:v>
                </c:pt>
                <c:pt idx="1380">
                  <c:v>2</c:v>
                </c:pt>
                <c:pt idx="1381">
                  <c:v>2</c:v>
                </c:pt>
                <c:pt idx="1382">
                  <c:v>2</c:v>
                </c:pt>
                <c:pt idx="1383">
                  <c:v>2</c:v>
                </c:pt>
                <c:pt idx="1384">
                  <c:v>15</c:v>
                </c:pt>
                <c:pt idx="1385">
                  <c:v>15</c:v>
                </c:pt>
                <c:pt idx="1386">
                  <c:v>15</c:v>
                </c:pt>
                <c:pt idx="1387">
                  <c:v>15</c:v>
                </c:pt>
                <c:pt idx="1388">
                  <c:v>2</c:v>
                </c:pt>
                <c:pt idx="1389">
                  <c:v>14</c:v>
                </c:pt>
                <c:pt idx="1390">
                  <c:v>2</c:v>
                </c:pt>
                <c:pt idx="1391">
                  <c:v>14</c:v>
                </c:pt>
                <c:pt idx="1392">
                  <c:v>15</c:v>
                </c:pt>
                <c:pt idx="1393">
                  <c:v>2</c:v>
                </c:pt>
                <c:pt idx="1394">
                  <c:v>15</c:v>
                </c:pt>
                <c:pt idx="1395">
                  <c:v>15</c:v>
                </c:pt>
                <c:pt idx="1396">
                  <c:v>15</c:v>
                </c:pt>
                <c:pt idx="1397">
                  <c:v>15</c:v>
                </c:pt>
                <c:pt idx="1398">
                  <c:v>2</c:v>
                </c:pt>
                <c:pt idx="1399">
                  <c:v>2</c:v>
                </c:pt>
                <c:pt idx="1400">
                  <c:v>15</c:v>
                </c:pt>
                <c:pt idx="1401">
                  <c:v>15</c:v>
                </c:pt>
                <c:pt idx="1402">
                  <c:v>2</c:v>
                </c:pt>
                <c:pt idx="1403">
                  <c:v>14</c:v>
                </c:pt>
                <c:pt idx="1404">
                  <c:v>15</c:v>
                </c:pt>
                <c:pt idx="1405">
                  <c:v>2</c:v>
                </c:pt>
                <c:pt idx="1406">
                  <c:v>2</c:v>
                </c:pt>
                <c:pt idx="1407">
                  <c:v>14</c:v>
                </c:pt>
                <c:pt idx="1408">
                  <c:v>2</c:v>
                </c:pt>
                <c:pt idx="1409">
                  <c:v>15</c:v>
                </c:pt>
                <c:pt idx="1410">
                  <c:v>2</c:v>
                </c:pt>
                <c:pt idx="1411">
                  <c:v>2</c:v>
                </c:pt>
                <c:pt idx="1412">
                  <c:v>15</c:v>
                </c:pt>
                <c:pt idx="1413">
                  <c:v>2</c:v>
                </c:pt>
                <c:pt idx="1414">
                  <c:v>15</c:v>
                </c:pt>
                <c:pt idx="1415">
                  <c:v>2</c:v>
                </c:pt>
                <c:pt idx="1416">
                  <c:v>15</c:v>
                </c:pt>
                <c:pt idx="1417">
                  <c:v>15</c:v>
                </c:pt>
                <c:pt idx="1418">
                  <c:v>15</c:v>
                </c:pt>
                <c:pt idx="1419">
                  <c:v>15</c:v>
                </c:pt>
                <c:pt idx="1420">
                  <c:v>15</c:v>
                </c:pt>
                <c:pt idx="1421">
                  <c:v>15</c:v>
                </c:pt>
                <c:pt idx="1422">
                  <c:v>15</c:v>
                </c:pt>
                <c:pt idx="1423">
                  <c:v>15</c:v>
                </c:pt>
                <c:pt idx="1424">
                  <c:v>15</c:v>
                </c:pt>
                <c:pt idx="1425">
                  <c:v>15</c:v>
                </c:pt>
                <c:pt idx="1426">
                  <c:v>15</c:v>
                </c:pt>
                <c:pt idx="1427">
                  <c:v>15</c:v>
                </c:pt>
                <c:pt idx="1428">
                  <c:v>2</c:v>
                </c:pt>
                <c:pt idx="1429">
                  <c:v>15</c:v>
                </c:pt>
                <c:pt idx="1430">
                  <c:v>15</c:v>
                </c:pt>
                <c:pt idx="1431">
                  <c:v>15</c:v>
                </c:pt>
                <c:pt idx="1432">
                  <c:v>15</c:v>
                </c:pt>
                <c:pt idx="1433">
                  <c:v>15</c:v>
                </c:pt>
                <c:pt idx="1434">
                  <c:v>2</c:v>
                </c:pt>
                <c:pt idx="1435">
                  <c:v>14</c:v>
                </c:pt>
                <c:pt idx="1436">
                  <c:v>2</c:v>
                </c:pt>
                <c:pt idx="1437">
                  <c:v>15</c:v>
                </c:pt>
                <c:pt idx="1438">
                  <c:v>15</c:v>
                </c:pt>
                <c:pt idx="1439">
                  <c:v>15</c:v>
                </c:pt>
                <c:pt idx="1440">
                  <c:v>14</c:v>
                </c:pt>
                <c:pt idx="1441">
                  <c:v>2</c:v>
                </c:pt>
                <c:pt idx="1442">
                  <c:v>15</c:v>
                </c:pt>
                <c:pt idx="1443">
                  <c:v>2</c:v>
                </c:pt>
                <c:pt idx="1444">
                  <c:v>15</c:v>
                </c:pt>
                <c:pt idx="1445">
                  <c:v>15</c:v>
                </c:pt>
                <c:pt idx="1446">
                  <c:v>12</c:v>
                </c:pt>
                <c:pt idx="1447">
                  <c:v>2</c:v>
                </c:pt>
                <c:pt idx="1448">
                  <c:v>14</c:v>
                </c:pt>
                <c:pt idx="1449">
                  <c:v>2</c:v>
                </c:pt>
                <c:pt idx="1450">
                  <c:v>2</c:v>
                </c:pt>
                <c:pt idx="1451">
                  <c:v>15</c:v>
                </c:pt>
                <c:pt idx="1452">
                  <c:v>2</c:v>
                </c:pt>
                <c:pt idx="1453">
                  <c:v>15</c:v>
                </c:pt>
                <c:pt idx="1454">
                  <c:v>2</c:v>
                </c:pt>
                <c:pt idx="1455">
                  <c:v>15</c:v>
                </c:pt>
                <c:pt idx="1456">
                  <c:v>15</c:v>
                </c:pt>
                <c:pt idx="1457">
                  <c:v>2</c:v>
                </c:pt>
                <c:pt idx="1458">
                  <c:v>2</c:v>
                </c:pt>
                <c:pt idx="1459">
                  <c:v>2</c:v>
                </c:pt>
                <c:pt idx="1460">
                  <c:v>2</c:v>
                </c:pt>
                <c:pt idx="1461">
                  <c:v>15</c:v>
                </c:pt>
                <c:pt idx="1462">
                  <c:v>15</c:v>
                </c:pt>
                <c:pt idx="1463">
                  <c:v>15</c:v>
                </c:pt>
                <c:pt idx="1464">
                  <c:v>15</c:v>
                </c:pt>
                <c:pt idx="1465">
                  <c:v>15</c:v>
                </c:pt>
                <c:pt idx="1466">
                  <c:v>15</c:v>
                </c:pt>
                <c:pt idx="1467">
                  <c:v>15</c:v>
                </c:pt>
                <c:pt idx="1468">
                  <c:v>15</c:v>
                </c:pt>
                <c:pt idx="1469">
                  <c:v>2</c:v>
                </c:pt>
                <c:pt idx="1470">
                  <c:v>15</c:v>
                </c:pt>
                <c:pt idx="1471">
                  <c:v>15</c:v>
                </c:pt>
                <c:pt idx="1472">
                  <c:v>2</c:v>
                </c:pt>
                <c:pt idx="1473">
                  <c:v>2</c:v>
                </c:pt>
                <c:pt idx="1474">
                  <c:v>14</c:v>
                </c:pt>
                <c:pt idx="1475">
                  <c:v>14</c:v>
                </c:pt>
                <c:pt idx="1476">
                  <c:v>2</c:v>
                </c:pt>
                <c:pt idx="1477">
                  <c:v>2</c:v>
                </c:pt>
                <c:pt idx="1478">
                  <c:v>15</c:v>
                </c:pt>
                <c:pt idx="1479">
                  <c:v>15</c:v>
                </c:pt>
                <c:pt idx="1480">
                  <c:v>15</c:v>
                </c:pt>
                <c:pt idx="1481">
                  <c:v>15</c:v>
                </c:pt>
                <c:pt idx="1482">
                  <c:v>15</c:v>
                </c:pt>
                <c:pt idx="1483">
                  <c:v>15</c:v>
                </c:pt>
                <c:pt idx="1484">
                  <c:v>15</c:v>
                </c:pt>
                <c:pt idx="1485">
                  <c:v>15</c:v>
                </c:pt>
                <c:pt idx="1486">
                  <c:v>15</c:v>
                </c:pt>
                <c:pt idx="1487">
                  <c:v>15</c:v>
                </c:pt>
                <c:pt idx="1488">
                  <c:v>15</c:v>
                </c:pt>
                <c:pt idx="1489">
                  <c:v>15</c:v>
                </c:pt>
                <c:pt idx="1490">
                  <c:v>15</c:v>
                </c:pt>
                <c:pt idx="1491">
                  <c:v>15</c:v>
                </c:pt>
                <c:pt idx="1492">
                  <c:v>15</c:v>
                </c:pt>
                <c:pt idx="1493">
                  <c:v>15</c:v>
                </c:pt>
                <c:pt idx="1494">
                  <c:v>15</c:v>
                </c:pt>
                <c:pt idx="1495">
                  <c:v>15</c:v>
                </c:pt>
                <c:pt idx="1496">
                  <c:v>15</c:v>
                </c:pt>
                <c:pt idx="1497">
                  <c:v>15</c:v>
                </c:pt>
                <c:pt idx="1498">
                  <c:v>15</c:v>
                </c:pt>
                <c:pt idx="1499">
                  <c:v>15</c:v>
                </c:pt>
                <c:pt idx="1500">
                  <c:v>15</c:v>
                </c:pt>
                <c:pt idx="1501">
                  <c:v>15</c:v>
                </c:pt>
                <c:pt idx="1502">
                  <c:v>15</c:v>
                </c:pt>
                <c:pt idx="1503">
                  <c:v>15</c:v>
                </c:pt>
                <c:pt idx="1504">
                  <c:v>2</c:v>
                </c:pt>
                <c:pt idx="1505">
                  <c:v>15</c:v>
                </c:pt>
                <c:pt idx="1506">
                  <c:v>15</c:v>
                </c:pt>
                <c:pt idx="1507">
                  <c:v>15</c:v>
                </c:pt>
                <c:pt idx="1508">
                  <c:v>15</c:v>
                </c:pt>
                <c:pt idx="1509">
                  <c:v>15</c:v>
                </c:pt>
                <c:pt idx="1510">
                  <c:v>14</c:v>
                </c:pt>
                <c:pt idx="1511">
                  <c:v>14</c:v>
                </c:pt>
                <c:pt idx="1512">
                  <c:v>14</c:v>
                </c:pt>
                <c:pt idx="1513">
                  <c:v>14</c:v>
                </c:pt>
                <c:pt idx="1514">
                  <c:v>15</c:v>
                </c:pt>
                <c:pt idx="1515">
                  <c:v>15</c:v>
                </c:pt>
                <c:pt idx="1516">
                  <c:v>15</c:v>
                </c:pt>
                <c:pt idx="1517">
                  <c:v>15</c:v>
                </c:pt>
                <c:pt idx="1518">
                  <c:v>15</c:v>
                </c:pt>
                <c:pt idx="1519">
                  <c:v>15</c:v>
                </c:pt>
                <c:pt idx="1520">
                  <c:v>15</c:v>
                </c:pt>
                <c:pt idx="1521">
                  <c:v>15</c:v>
                </c:pt>
                <c:pt idx="1522">
                  <c:v>15</c:v>
                </c:pt>
                <c:pt idx="1523">
                  <c:v>2</c:v>
                </c:pt>
                <c:pt idx="1524">
                  <c:v>15</c:v>
                </c:pt>
                <c:pt idx="1525">
                  <c:v>15</c:v>
                </c:pt>
                <c:pt idx="1526">
                  <c:v>15</c:v>
                </c:pt>
                <c:pt idx="1527">
                  <c:v>15</c:v>
                </c:pt>
                <c:pt idx="1528">
                  <c:v>14</c:v>
                </c:pt>
                <c:pt idx="1529">
                  <c:v>14</c:v>
                </c:pt>
                <c:pt idx="1530">
                  <c:v>15</c:v>
                </c:pt>
                <c:pt idx="1531">
                  <c:v>15</c:v>
                </c:pt>
                <c:pt idx="1532">
                  <c:v>15</c:v>
                </c:pt>
                <c:pt idx="1533">
                  <c:v>15</c:v>
                </c:pt>
                <c:pt idx="1534">
                  <c:v>15</c:v>
                </c:pt>
                <c:pt idx="1535">
                  <c:v>15</c:v>
                </c:pt>
                <c:pt idx="1536">
                  <c:v>15</c:v>
                </c:pt>
                <c:pt idx="1537">
                  <c:v>15</c:v>
                </c:pt>
                <c:pt idx="1538">
                  <c:v>14</c:v>
                </c:pt>
                <c:pt idx="1539">
                  <c:v>10</c:v>
                </c:pt>
                <c:pt idx="1540">
                  <c:v>15</c:v>
                </c:pt>
                <c:pt idx="1541">
                  <c:v>15</c:v>
                </c:pt>
                <c:pt idx="1542">
                  <c:v>15</c:v>
                </c:pt>
                <c:pt idx="1543">
                  <c:v>15</c:v>
                </c:pt>
                <c:pt idx="1544">
                  <c:v>15</c:v>
                </c:pt>
                <c:pt idx="1545">
                  <c:v>15</c:v>
                </c:pt>
                <c:pt idx="1546">
                  <c:v>15</c:v>
                </c:pt>
                <c:pt idx="1547">
                  <c:v>15</c:v>
                </c:pt>
                <c:pt idx="1548">
                  <c:v>15</c:v>
                </c:pt>
                <c:pt idx="1549">
                  <c:v>15</c:v>
                </c:pt>
                <c:pt idx="1550">
                  <c:v>15</c:v>
                </c:pt>
                <c:pt idx="1551">
                  <c:v>15</c:v>
                </c:pt>
                <c:pt idx="1552">
                  <c:v>15</c:v>
                </c:pt>
                <c:pt idx="1553">
                  <c:v>15</c:v>
                </c:pt>
                <c:pt idx="1554">
                  <c:v>15</c:v>
                </c:pt>
                <c:pt idx="1555">
                  <c:v>15</c:v>
                </c:pt>
                <c:pt idx="1556">
                  <c:v>15</c:v>
                </c:pt>
                <c:pt idx="1557">
                  <c:v>15</c:v>
                </c:pt>
                <c:pt idx="1558">
                  <c:v>14</c:v>
                </c:pt>
                <c:pt idx="1559">
                  <c:v>15</c:v>
                </c:pt>
                <c:pt idx="1560">
                  <c:v>15</c:v>
                </c:pt>
                <c:pt idx="1561">
                  <c:v>15</c:v>
                </c:pt>
                <c:pt idx="1562">
                  <c:v>15</c:v>
                </c:pt>
                <c:pt idx="1563">
                  <c:v>15</c:v>
                </c:pt>
                <c:pt idx="1564">
                  <c:v>15</c:v>
                </c:pt>
                <c:pt idx="1565">
                  <c:v>15</c:v>
                </c:pt>
                <c:pt idx="1566">
                  <c:v>15</c:v>
                </c:pt>
                <c:pt idx="1567">
                  <c:v>15</c:v>
                </c:pt>
                <c:pt idx="1568">
                  <c:v>15</c:v>
                </c:pt>
                <c:pt idx="1569">
                  <c:v>15</c:v>
                </c:pt>
                <c:pt idx="1570">
                  <c:v>15</c:v>
                </c:pt>
                <c:pt idx="1571">
                  <c:v>2</c:v>
                </c:pt>
                <c:pt idx="1572">
                  <c:v>15</c:v>
                </c:pt>
                <c:pt idx="1573">
                  <c:v>2</c:v>
                </c:pt>
                <c:pt idx="1574">
                  <c:v>15</c:v>
                </c:pt>
                <c:pt idx="1575">
                  <c:v>15</c:v>
                </c:pt>
                <c:pt idx="1576">
                  <c:v>14</c:v>
                </c:pt>
                <c:pt idx="1577">
                  <c:v>10</c:v>
                </c:pt>
                <c:pt idx="1578">
                  <c:v>15</c:v>
                </c:pt>
                <c:pt idx="1579">
                  <c:v>15</c:v>
                </c:pt>
                <c:pt idx="1580">
                  <c:v>15</c:v>
                </c:pt>
                <c:pt idx="1581">
                  <c:v>15</c:v>
                </c:pt>
                <c:pt idx="1582">
                  <c:v>15</c:v>
                </c:pt>
                <c:pt idx="1583">
                  <c:v>15</c:v>
                </c:pt>
                <c:pt idx="1584">
                  <c:v>14</c:v>
                </c:pt>
                <c:pt idx="1585">
                  <c:v>2</c:v>
                </c:pt>
                <c:pt idx="1586">
                  <c:v>15</c:v>
                </c:pt>
                <c:pt idx="1587">
                  <c:v>15</c:v>
                </c:pt>
                <c:pt idx="1588">
                  <c:v>14</c:v>
                </c:pt>
                <c:pt idx="1589">
                  <c:v>15</c:v>
                </c:pt>
                <c:pt idx="1590">
                  <c:v>15</c:v>
                </c:pt>
                <c:pt idx="1591">
                  <c:v>2</c:v>
                </c:pt>
                <c:pt idx="1592">
                  <c:v>15</c:v>
                </c:pt>
                <c:pt idx="1593">
                  <c:v>15</c:v>
                </c:pt>
                <c:pt idx="1594">
                  <c:v>15</c:v>
                </c:pt>
                <c:pt idx="1595">
                  <c:v>15</c:v>
                </c:pt>
                <c:pt idx="1596">
                  <c:v>2</c:v>
                </c:pt>
                <c:pt idx="1597">
                  <c:v>2</c:v>
                </c:pt>
                <c:pt idx="1598">
                  <c:v>2</c:v>
                </c:pt>
                <c:pt idx="1599">
                  <c:v>2</c:v>
                </c:pt>
                <c:pt idx="1600">
                  <c:v>15</c:v>
                </c:pt>
                <c:pt idx="1601">
                  <c:v>15</c:v>
                </c:pt>
                <c:pt idx="1602">
                  <c:v>15</c:v>
                </c:pt>
                <c:pt idx="1603">
                  <c:v>15</c:v>
                </c:pt>
                <c:pt idx="1604">
                  <c:v>15</c:v>
                </c:pt>
                <c:pt idx="1605">
                  <c:v>15</c:v>
                </c:pt>
                <c:pt idx="1606">
                  <c:v>15</c:v>
                </c:pt>
                <c:pt idx="1607">
                  <c:v>15</c:v>
                </c:pt>
                <c:pt idx="1608">
                  <c:v>15</c:v>
                </c:pt>
                <c:pt idx="1609">
                  <c:v>15</c:v>
                </c:pt>
                <c:pt idx="1610">
                  <c:v>15</c:v>
                </c:pt>
                <c:pt idx="1611">
                  <c:v>15</c:v>
                </c:pt>
                <c:pt idx="1612">
                  <c:v>15</c:v>
                </c:pt>
                <c:pt idx="1613">
                  <c:v>15</c:v>
                </c:pt>
                <c:pt idx="1614">
                  <c:v>15</c:v>
                </c:pt>
                <c:pt idx="1615">
                  <c:v>15</c:v>
                </c:pt>
                <c:pt idx="1616">
                  <c:v>15</c:v>
                </c:pt>
                <c:pt idx="1617">
                  <c:v>15</c:v>
                </c:pt>
                <c:pt idx="1618">
                  <c:v>15</c:v>
                </c:pt>
                <c:pt idx="1619">
                  <c:v>14</c:v>
                </c:pt>
                <c:pt idx="1620">
                  <c:v>12</c:v>
                </c:pt>
                <c:pt idx="1621">
                  <c:v>14</c:v>
                </c:pt>
                <c:pt idx="1622">
                  <c:v>15</c:v>
                </c:pt>
                <c:pt idx="1623">
                  <c:v>14</c:v>
                </c:pt>
                <c:pt idx="1624">
                  <c:v>15</c:v>
                </c:pt>
                <c:pt idx="1625">
                  <c:v>12</c:v>
                </c:pt>
                <c:pt idx="1626">
                  <c:v>15</c:v>
                </c:pt>
                <c:pt idx="1627">
                  <c:v>15</c:v>
                </c:pt>
                <c:pt idx="1628">
                  <c:v>15</c:v>
                </c:pt>
                <c:pt idx="1629">
                  <c:v>15</c:v>
                </c:pt>
                <c:pt idx="1630">
                  <c:v>15</c:v>
                </c:pt>
                <c:pt idx="1631">
                  <c:v>15</c:v>
                </c:pt>
                <c:pt idx="1632">
                  <c:v>15</c:v>
                </c:pt>
                <c:pt idx="1633">
                  <c:v>15</c:v>
                </c:pt>
                <c:pt idx="1634">
                  <c:v>15</c:v>
                </c:pt>
                <c:pt idx="1635">
                  <c:v>15</c:v>
                </c:pt>
                <c:pt idx="1636">
                  <c:v>15</c:v>
                </c:pt>
                <c:pt idx="1637">
                  <c:v>15</c:v>
                </c:pt>
                <c:pt idx="1638">
                  <c:v>15</c:v>
                </c:pt>
                <c:pt idx="1639">
                  <c:v>15</c:v>
                </c:pt>
                <c:pt idx="1640">
                  <c:v>15</c:v>
                </c:pt>
                <c:pt idx="1641">
                  <c:v>15</c:v>
                </c:pt>
                <c:pt idx="1642">
                  <c:v>12</c:v>
                </c:pt>
                <c:pt idx="1643">
                  <c:v>14</c:v>
                </c:pt>
                <c:pt idx="1644">
                  <c:v>15</c:v>
                </c:pt>
                <c:pt idx="1645">
                  <c:v>15</c:v>
                </c:pt>
                <c:pt idx="1646">
                  <c:v>15</c:v>
                </c:pt>
                <c:pt idx="1647">
                  <c:v>15</c:v>
                </c:pt>
                <c:pt idx="1648">
                  <c:v>15</c:v>
                </c:pt>
                <c:pt idx="1649">
                  <c:v>15</c:v>
                </c:pt>
                <c:pt idx="1650">
                  <c:v>15</c:v>
                </c:pt>
                <c:pt idx="1651">
                  <c:v>15</c:v>
                </c:pt>
                <c:pt idx="1652">
                  <c:v>15</c:v>
                </c:pt>
                <c:pt idx="1653">
                  <c:v>15</c:v>
                </c:pt>
                <c:pt idx="1654">
                  <c:v>15</c:v>
                </c:pt>
                <c:pt idx="1655">
                  <c:v>15</c:v>
                </c:pt>
                <c:pt idx="1656">
                  <c:v>15</c:v>
                </c:pt>
                <c:pt idx="1657">
                  <c:v>15</c:v>
                </c:pt>
                <c:pt idx="1658">
                  <c:v>15</c:v>
                </c:pt>
                <c:pt idx="1659">
                  <c:v>15</c:v>
                </c:pt>
                <c:pt idx="1660">
                  <c:v>15</c:v>
                </c:pt>
                <c:pt idx="1661">
                  <c:v>15</c:v>
                </c:pt>
                <c:pt idx="1662">
                  <c:v>15</c:v>
                </c:pt>
                <c:pt idx="1663">
                  <c:v>15</c:v>
                </c:pt>
                <c:pt idx="1664">
                  <c:v>12</c:v>
                </c:pt>
                <c:pt idx="1665">
                  <c:v>15</c:v>
                </c:pt>
                <c:pt idx="1666">
                  <c:v>15</c:v>
                </c:pt>
                <c:pt idx="1667">
                  <c:v>15</c:v>
                </c:pt>
                <c:pt idx="1668">
                  <c:v>15</c:v>
                </c:pt>
                <c:pt idx="1669">
                  <c:v>15</c:v>
                </c:pt>
                <c:pt idx="1670">
                  <c:v>15</c:v>
                </c:pt>
                <c:pt idx="1671">
                  <c:v>15</c:v>
                </c:pt>
                <c:pt idx="1672">
                  <c:v>15</c:v>
                </c:pt>
                <c:pt idx="1673">
                  <c:v>15</c:v>
                </c:pt>
                <c:pt idx="1674">
                  <c:v>14</c:v>
                </c:pt>
                <c:pt idx="1675">
                  <c:v>14</c:v>
                </c:pt>
                <c:pt idx="1676">
                  <c:v>15</c:v>
                </c:pt>
                <c:pt idx="1677">
                  <c:v>15</c:v>
                </c:pt>
                <c:pt idx="1678">
                  <c:v>15</c:v>
                </c:pt>
                <c:pt idx="1679">
                  <c:v>15</c:v>
                </c:pt>
                <c:pt idx="1680">
                  <c:v>15</c:v>
                </c:pt>
                <c:pt idx="1681">
                  <c:v>15</c:v>
                </c:pt>
                <c:pt idx="1682">
                  <c:v>15</c:v>
                </c:pt>
                <c:pt idx="1683">
                  <c:v>15</c:v>
                </c:pt>
                <c:pt idx="1684">
                  <c:v>15</c:v>
                </c:pt>
                <c:pt idx="1685">
                  <c:v>15</c:v>
                </c:pt>
                <c:pt idx="1686">
                  <c:v>12</c:v>
                </c:pt>
                <c:pt idx="1687">
                  <c:v>15</c:v>
                </c:pt>
                <c:pt idx="1688">
                  <c:v>15</c:v>
                </c:pt>
                <c:pt idx="1689">
                  <c:v>15</c:v>
                </c:pt>
                <c:pt idx="1690">
                  <c:v>15</c:v>
                </c:pt>
                <c:pt idx="1691">
                  <c:v>15</c:v>
                </c:pt>
                <c:pt idx="1692">
                  <c:v>15</c:v>
                </c:pt>
                <c:pt idx="1693">
                  <c:v>15</c:v>
                </c:pt>
                <c:pt idx="1694">
                  <c:v>15</c:v>
                </c:pt>
                <c:pt idx="1695">
                  <c:v>15</c:v>
                </c:pt>
                <c:pt idx="1696">
                  <c:v>15</c:v>
                </c:pt>
                <c:pt idx="1697">
                  <c:v>15</c:v>
                </c:pt>
                <c:pt idx="1698">
                  <c:v>15</c:v>
                </c:pt>
                <c:pt idx="1699">
                  <c:v>15</c:v>
                </c:pt>
                <c:pt idx="1700">
                  <c:v>15</c:v>
                </c:pt>
                <c:pt idx="1701">
                  <c:v>15</c:v>
                </c:pt>
                <c:pt idx="1702">
                  <c:v>15</c:v>
                </c:pt>
                <c:pt idx="1703">
                  <c:v>15</c:v>
                </c:pt>
                <c:pt idx="1704">
                  <c:v>15</c:v>
                </c:pt>
                <c:pt idx="1705">
                  <c:v>15</c:v>
                </c:pt>
                <c:pt idx="1706">
                  <c:v>15</c:v>
                </c:pt>
                <c:pt idx="1707">
                  <c:v>15</c:v>
                </c:pt>
                <c:pt idx="1708">
                  <c:v>12</c:v>
                </c:pt>
                <c:pt idx="1709">
                  <c:v>15</c:v>
                </c:pt>
                <c:pt idx="1710">
                  <c:v>15</c:v>
                </c:pt>
                <c:pt idx="1711">
                  <c:v>15</c:v>
                </c:pt>
                <c:pt idx="1712">
                  <c:v>15</c:v>
                </c:pt>
                <c:pt idx="1713">
                  <c:v>15</c:v>
                </c:pt>
                <c:pt idx="1714">
                  <c:v>15</c:v>
                </c:pt>
                <c:pt idx="1715">
                  <c:v>15</c:v>
                </c:pt>
                <c:pt idx="1716">
                  <c:v>15</c:v>
                </c:pt>
                <c:pt idx="1717">
                  <c:v>15</c:v>
                </c:pt>
                <c:pt idx="1718">
                  <c:v>15</c:v>
                </c:pt>
                <c:pt idx="1719">
                  <c:v>15</c:v>
                </c:pt>
                <c:pt idx="1720">
                  <c:v>15</c:v>
                </c:pt>
                <c:pt idx="1721">
                  <c:v>15</c:v>
                </c:pt>
                <c:pt idx="1722">
                  <c:v>15</c:v>
                </c:pt>
                <c:pt idx="1723">
                  <c:v>15</c:v>
                </c:pt>
                <c:pt idx="1724">
                  <c:v>15</c:v>
                </c:pt>
                <c:pt idx="1725">
                  <c:v>15</c:v>
                </c:pt>
                <c:pt idx="1726">
                  <c:v>15</c:v>
                </c:pt>
                <c:pt idx="1727">
                  <c:v>15</c:v>
                </c:pt>
                <c:pt idx="1728">
                  <c:v>15</c:v>
                </c:pt>
                <c:pt idx="1729">
                  <c:v>16</c:v>
                </c:pt>
                <c:pt idx="1730">
                  <c:v>12</c:v>
                </c:pt>
                <c:pt idx="1731">
                  <c:v>15</c:v>
                </c:pt>
                <c:pt idx="1732">
                  <c:v>16</c:v>
                </c:pt>
                <c:pt idx="1733">
                  <c:v>16</c:v>
                </c:pt>
                <c:pt idx="1734">
                  <c:v>16</c:v>
                </c:pt>
                <c:pt idx="1735">
                  <c:v>16</c:v>
                </c:pt>
                <c:pt idx="1736">
                  <c:v>16</c:v>
                </c:pt>
                <c:pt idx="1737">
                  <c:v>16</c:v>
                </c:pt>
                <c:pt idx="1738">
                  <c:v>16</c:v>
                </c:pt>
                <c:pt idx="1739">
                  <c:v>16</c:v>
                </c:pt>
                <c:pt idx="1740">
                  <c:v>16</c:v>
                </c:pt>
                <c:pt idx="1741">
                  <c:v>16</c:v>
                </c:pt>
                <c:pt idx="1742">
                  <c:v>16</c:v>
                </c:pt>
                <c:pt idx="1743">
                  <c:v>16</c:v>
                </c:pt>
                <c:pt idx="1744">
                  <c:v>16</c:v>
                </c:pt>
                <c:pt idx="1745">
                  <c:v>15</c:v>
                </c:pt>
                <c:pt idx="1746">
                  <c:v>16</c:v>
                </c:pt>
                <c:pt idx="1747">
                  <c:v>15</c:v>
                </c:pt>
                <c:pt idx="1748">
                  <c:v>15</c:v>
                </c:pt>
                <c:pt idx="1749">
                  <c:v>15</c:v>
                </c:pt>
                <c:pt idx="1750">
                  <c:v>16</c:v>
                </c:pt>
                <c:pt idx="1751">
                  <c:v>16</c:v>
                </c:pt>
                <c:pt idx="1752">
                  <c:v>12</c:v>
                </c:pt>
                <c:pt idx="1753">
                  <c:v>15</c:v>
                </c:pt>
                <c:pt idx="1754">
                  <c:v>16</c:v>
                </c:pt>
                <c:pt idx="1755">
                  <c:v>16</c:v>
                </c:pt>
                <c:pt idx="1756">
                  <c:v>16</c:v>
                </c:pt>
                <c:pt idx="1757">
                  <c:v>16</c:v>
                </c:pt>
                <c:pt idx="1758">
                  <c:v>16</c:v>
                </c:pt>
                <c:pt idx="1759">
                  <c:v>16</c:v>
                </c:pt>
                <c:pt idx="1760">
                  <c:v>16</c:v>
                </c:pt>
                <c:pt idx="1761">
                  <c:v>16</c:v>
                </c:pt>
                <c:pt idx="1762">
                  <c:v>16</c:v>
                </c:pt>
                <c:pt idx="1763">
                  <c:v>16</c:v>
                </c:pt>
                <c:pt idx="1764">
                  <c:v>16</c:v>
                </c:pt>
                <c:pt idx="1765">
                  <c:v>16</c:v>
                </c:pt>
                <c:pt idx="1766">
                  <c:v>15</c:v>
                </c:pt>
                <c:pt idx="1767">
                  <c:v>15</c:v>
                </c:pt>
                <c:pt idx="1768">
                  <c:v>15</c:v>
                </c:pt>
                <c:pt idx="1769">
                  <c:v>15</c:v>
                </c:pt>
                <c:pt idx="1770">
                  <c:v>2</c:v>
                </c:pt>
                <c:pt idx="1771">
                  <c:v>15</c:v>
                </c:pt>
                <c:pt idx="1772">
                  <c:v>15</c:v>
                </c:pt>
                <c:pt idx="1773">
                  <c:v>15</c:v>
                </c:pt>
                <c:pt idx="1774">
                  <c:v>12</c:v>
                </c:pt>
                <c:pt idx="1775">
                  <c:v>15</c:v>
                </c:pt>
                <c:pt idx="1776">
                  <c:v>15</c:v>
                </c:pt>
                <c:pt idx="1777">
                  <c:v>15</c:v>
                </c:pt>
                <c:pt idx="1778">
                  <c:v>15</c:v>
                </c:pt>
                <c:pt idx="1779">
                  <c:v>15</c:v>
                </c:pt>
                <c:pt idx="1780">
                  <c:v>15</c:v>
                </c:pt>
                <c:pt idx="1781">
                  <c:v>15</c:v>
                </c:pt>
                <c:pt idx="1782">
                  <c:v>15</c:v>
                </c:pt>
                <c:pt idx="1783">
                  <c:v>15</c:v>
                </c:pt>
                <c:pt idx="1784">
                  <c:v>15</c:v>
                </c:pt>
                <c:pt idx="1785">
                  <c:v>2</c:v>
                </c:pt>
                <c:pt idx="1786">
                  <c:v>2</c:v>
                </c:pt>
                <c:pt idx="1787">
                  <c:v>14</c:v>
                </c:pt>
                <c:pt idx="1788">
                  <c:v>2</c:v>
                </c:pt>
                <c:pt idx="1789">
                  <c:v>15</c:v>
                </c:pt>
                <c:pt idx="1790">
                  <c:v>15</c:v>
                </c:pt>
                <c:pt idx="1791">
                  <c:v>15</c:v>
                </c:pt>
                <c:pt idx="1792">
                  <c:v>15</c:v>
                </c:pt>
                <c:pt idx="1793">
                  <c:v>15</c:v>
                </c:pt>
                <c:pt idx="1794">
                  <c:v>15</c:v>
                </c:pt>
                <c:pt idx="1795">
                  <c:v>15</c:v>
                </c:pt>
                <c:pt idx="1796">
                  <c:v>12</c:v>
                </c:pt>
                <c:pt idx="1797">
                  <c:v>14</c:v>
                </c:pt>
                <c:pt idx="1798">
                  <c:v>15</c:v>
                </c:pt>
                <c:pt idx="1799">
                  <c:v>15</c:v>
                </c:pt>
                <c:pt idx="1800">
                  <c:v>15</c:v>
                </c:pt>
                <c:pt idx="1801">
                  <c:v>15</c:v>
                </c:pt>
                <c:pt idx="1802">
                  <c:v>15</c:v>
                </c:pt>
                <c:pt idx="1803">
                  <c:v>15</c:v>
                </c:pt>
                <c:pt idx="1804">
                  <c:v>15</c:v>
                </c:pt>
                <c:pt idx="1805">
                  <c:v>15</c:v>
                </c:pt>
                <c:pt idx="1806">
                  <c:v>15</c:v>
                </c:pt>
                <c:pt idx="1807">
                  <c:v>15</c:v>
                </c:pt>
                <c:pt idx="1808">
                  <c:v>15</c:v>
                </c:pt>
                <c:pt idx="1809">
                  <c:v>15</c:v>
                </c:pt>
                <c:pt idx="1810">
                  <c:v>15</c:v>
                </c:pt>
                <c:pt idx="1811">
                  <c:v>15</c:v>
                </c:pt>
                <c:pt idx="1812">
                  <c:v>15</c:v>
                </c:pt>
                <c:pt idx="1813">
                  <c:v>15</c:v>
                </c:pt>
                <c:pt idx="1814">
                  <c:v>15</c:v>
                </c:pt>
                <c:pt idx="1815">
                  <c:v>15</c:v>
                </c:pt>
                <c:pt idx="1816">
                  <c:v>15</c:v>
                </c:pt>
                <c:pt idx="1817">
                  <c:v>15</c:v>
                </c:pt>
                <c:pt idx="1818">
                  <c:v>15</c:v>
                </c:pt>
                <c:pt idx="1819">
                  <c:v>15</c:v>
                </c:pt>
                <c:pt idx="1820">
                  <c:v>14</c:v>
                </c:pt>
                <c:pt idx="1821">
                  <c:v>14</c:v>
                </c:pt>
                <c:pt idx="1822">
                  <c:v>15</c:v>
                </c:pt>
                <c:pt idx="1823">
                  <c:v>14</c:v>
                </c:pt>
                <c:pt idx="1824">
                  <c:v>15</c:v>
                </c:pt>
                <c:pt idx="1825">
                  <c:v>16</c:v>
                </c:pt>
                <c:pt idx="1826">
                  <c:v>16</c:v>
                </c:pt>
                <c:pt idx="1827">
                  <c:v>16</c:v>
                </c:pt>
                <c:pt idx="1828">
                  <c:v>16</c:v>
                </c:pt>
                <c:pt idx="1829">
                  <c:v>16</c:v>
                </c:pt>
                <c:pt idx="1830">
                  <c:v>16</c:v>
                </c:pt>
                <c:pt idx="1831">
                  <c:v>16</c:v>
                </c:pt>
                <c:pt idx="1832">
                  <c:v>16</c:v>
                </c:pt>
                <c:pt idx="1833">
                  <c:v>16</c:v>
                </c:pt>
                <c:pt idx="1834">
                  <c:v>16</c:v>
                </c:pt>
                <c:pt idx="1835">
                  <c:v>16</c:v>
                </c:pt>
                <c:pt idx="1836">
                  <c:v>16</c:v>
                </c:pt>
                <c:pt idx="1837">
                  <c:v>16</c:v>
                </c:pt>
                <c:pt idx="1838">
                  <c:v>16</c:v>
                </c:pt>
                <c:pt idx="1839">
                  <c:v>16</c:v>
                </c:pt>
                <c:pt idx="1840">
                  <c:v>16</c:v>
                </c:pt>
                <c:pt idx="1841">
                  <c:v>15</c:v>
                </c:pt>
                <c:pt idx="1842">
                  <c:v>15</c:v>
                </c:pt>
                <c:pt idx="1843">
                  <c:v>15</c:v>
                </c:pt>
                <c:pt idx="1844">
                  <c:v>15</c:v>
                </c:pt>
                <c:pt idx="1845">
                  <c:v>15</c:v>
                </c:pt>
                <c:pt idx="1846">
                  <c:v>16</c:v>
                </c:pt>
                <c:pt idx="1847">
                  <c:v>16</c:v>
                </c:pt>
                <c:pt idx="1848">
                  <c:v>16</c:v>
                </c:pt>
                <c:pt idx="1849">
                  <c:v>16</c:v>
                </c:pt>
                <c:pt idx="1850">
                  <c:v>16</c:v>
                </c:pt>
                <c:pt idx="1851">
                  <c:v>16</c:v>
                </c:pt>
                <c:pt idx="1852">
                  <c:v>16</c:v>
                </c:pt>
                <c:pt idx="1853">
                  <c:v>16</c:v>
                </c:pt>
                <c:pt idx="1854">
                  <c:v>16</c:v>
                </c:pt>
                <c:pt idx="1855">
                  <c:v>16</c:v>
                </c:pt>
                <c:pt idx="1856">
                  <c:v>16</c:v>
                </c:pt>
                <c:pt idx="1857">
                  <c:v>16</c:v>
                </c:pt>
                <c:pt idx="1858">
                  <c:v>16</c:v>
                </c:pt>
                <c:pt idx="1859">
                  <c:v>16</c:v>
                </c:pt>
                <c:pt idx="1860">
                  <c:v>15</c:v>
                </c:pt>
                <c:pt idx="1861">
                  <c:v>15</c:v>
                </c:pt>
                <c:pt idx="1862">
                  <c:v>15</c:v>
                </c:pt>
                <c:pt idx="1863">
                  <c:v>15</c:v>
                </c:pt>
                <c:pt idx="1864">
                  <c:v>15</c:v>
                </c:pt>
                <c:pt idx="1865">
                  <c:v>15</c:v>
                </c:pt>
                <c:pt idx="1866">
                  <c:v>15</c:v>
                </c:pt>
                <c:pt idx="1867">
                  <c:v>15</c:v>
                </c:pt>
                <c:pt idx="1868">
                  <c:v>15</c:v>
                </c:pt>
                <c:pt idx="1869">
                  <c:v>15</c:v>
                </c:pt>
                <c:pt idx="1870">
                  <c:v>15</c:v>
                </c:pt>
                <c:pt idx="1871">
                  <c:v>15</c:v>
                </c:pt>
                <c:pt idx="1872">
                  <c:v>15</c:v>
                </c:pt>
                <c:pt idx="1873">
                  <c:v>15</c:v>
                </c:pt>
                <c:pt idx="1874">
                  <c:v>15</c:v>
                </c:pt>
                <c:pt idx="1875">
                  <c:v>15</c:v>
                </c:pt>
                <c:pt idx="1876">
                  <c:v>15</c:v>
                </c:pt>
                <c:pt idx="1877">
                  <c:v>15</c:v>
                </c:pt>
                <c:pt idx="1878">
                  <c:v>15</c:v>
                </c:pt>
                <c:pt idx="1879">
                  <c:v>15</c:v>
                </c:pt>
                <c:pt idx="1880">
                  <c:v>15</c:v>
                </c:pt>
                <c:pt idx="1881">
                  <c:v>14</c:v>
                </c:pt>
                <c:pt idx="1882">
                  <c:v>15</c:v>
                </c:pt>
                <c:pt idx="1883">
                  <c:v>15</c:v>
                </c:pt>
                <c:pt idx="1884">
                  <c:v>15</c:v>
                </c:pt>
                <c:pt idx="1885">
                  <c:v>15</c:v>
                </c:pt>
                <c:pt idx="1886">
                  <c:v>15</c:v>
                </c:pt>
                <c:pt idx="1887">
                  <c:v>15</c:v>
                </c:pt>
                <c:pt idx="1888">
                  <c:v>15</c:v>
                </c:pt>
                <c:pt idx="1889">
                  <c:v>15</c:v>
                </c:pt>
                <c:pt idx="1890">
                  <c:v>15</c:v>
                </c:pt>
                <c:pt idx="1891">
                  <c:v>15</c:v>
                </c:pt>
                <c:pt idx="1892">
                  <c:v>16</c:v>
                </c:pt>
                <c:pt idx="1893">
                  <c:v>15</c:v>
                </c:pt>
                <c:pt idx="1894">
                  <c:v>16</c:v>
                </c:pt>
                <c:pt idx="1895">
                  <c:v>16</c:v>
                </c:pt>
                <c:pt idx="1896">
                  <c:v>15</c:v>
                </c:pt>
                <c:pt idx="1897">
                  <c:v>15</c:v>
                </c:pt>
                <c:pt idx="1898">
                  <c:v>15</c:v>
                </c:pt>
                <c:pt idx="1899">
                  <c:v>15</c:v>
                </c:pt>
                <c:pt idx="1900">
                  <c:v>15</c:v>
                </c:pt>
                <c:pt idx="1901">
                  <c:v>15</c:v>
                </c:pt>
                <c:pt idx="1902">
                  <c:v>15</c:v>
                </c:pt>
                <c:pt idx="1903">
                  <c:v>15</c:v>
                </c:pt>
                <c:pt idx="1904">
                  <c:v>15</c:v>
                </c:pt>
                <c:pt idx="1905">
                  <c:v>15</c:v>
                </c:pt>
                <c:pt idx="1906">
                  <c:v>15</c:v>
                </c:pt>
                <c:pt idx="1907">
                  <c:v>15</c:v>
                </c:pt>
                <c:pt idx="1908">
                  <c:v>15</c:v>
                </c:pt>
                <c:pt idx="1909">
                  <c:v>15</c:v>
                </c:pt>
                <c:pt idx="1910">
                  <c:v>15</c:v>
                </c:pt>
                <c:pt idx="1911">
                  <c:v>15</c:v>
                </c:pt>
                <c:pt idx="1912">
                  <c:v>15</c:v>
                </c:pt>
                <c:pt idx="1913">
                  <c:v>15</c:v>
                </c:pt>
                <c:pt idx="1914">
                  <c:v>15</c:v>
                </c:pt>
                <c:pt idx="1915">
                  <c:v>15</c:v>
                </c:pt>
                <c:pt idx="1916">
                  <c:v>15</c:v>
                </c:pt>
                <c:pt idx="1917">
                  <c:v>15</c:v>
                </c:pt>
                <c:pt idx="1918">
                  <c:v>15</c:v>
                </c:pt>
                <c:pt idx="1919">
                  <c:v>15</c:v>
                </c:pt>
                <c:pt idx="1920">
                  <c:v>15</c:v>
                </c:pt>
                <c:pt idx="1921">
                  <c:v>15</c:v>
                </c:pt>
                <c:pt idx="1922">
                  <c:v>15</c:v>
                </c:pt>
                <c:pt idx="1923">
                  <c:v>15</c:v>
                </c:pt>
                <c:pt idx="1924">
                  <c:v>15</c:v>
                </c:pt>
                <c:pt idx="1925">
                  <c:v>15</c:v>
                </c:pt>
                <c:pt idx="1926">
                  <c:v>15</c:v>
                </c:pt>
                <c:pt idx="1927">
                  <c:v>15</c:v>
                </c:pt>
                <c:pt idx="1928">
                  <c:v>15</c:v>
                </c:pt>
                <c:pt idx="1929">
                  <c:v>15</c:v>
                </c:pt>
                <c:pt idx="1930">
                  <c:v>15</c:v>
                </c:pt>
                <c:pt idx="1931">
                  <c:v>15</c:v>
                </c:pt>
                <c:pt idx="1932">
                  <c:v>15</c:v>
                </c:pt>
                <c:pt idx="1933">
                  <c:v>15</c:v>
                </c:pt>
                <c:pt idx="1934">
                  <c:v>15</c:v>
                </c:pt>
                <c:pt idx="1935">
                  <c:v>15</c:v>
                </c:pt>
                <c:pt idx="1936">
                  <c:v>15</c:v>
                </c:pt>
                <c:pt idx="1937">
                  <c:v>15</c:v>
                </c:pt>
                <c:pt idx="1938">
                  <c:v>14</c:v>
                </c:pt>
                <c:pt idx="1939">
                  <c:v>15</c:v>
                </c:pt>
                <c:pt idx="1940">
                  <c:v>15</c:v>
                </c:pt>
                <c:pt idx="1941">
                  <c:v>15</c:v>
                </c:pt>
                <c:pt idx="1942">
                  <c:v>15</c:v>
                </c:pt>
                <c:pt idx="1943">
                  <c:v>15</c:v>
                </c:pt>
                <c:pt idx="1944">
                  <c:v>15</c:v>
                </c:pt>
                <c:pt idx="1945">
                  <c:v>15</c:v>
                </c:pt>
                <c:pt idx="1946">
                  <c:v>15</c:v>
                </c:pt>
                <c:pt idx="1947">
                  <c:v>15</c:v>
                </c:pt>
                <c:pt idx="1948">
                  <c:v>15</c:v>
                </c:pt>
                <c:pt idx="1949">
                  <c:v>15</c:v>
                </c:pt>
                <c:pt idx="1950">
                  <c:v>15</c:v>
                </c:pt>
                <c:pt idx="1951">
                  <c:v>15</c:v>
                </c:pt>
                <c:pt idx="1952">
                  <c:v>15</c:v>
                </c:pt>
                <c:pt idx="1953">
                  <c:v>15</c:v>
                </c:pt>
                <c:pt idx="1954">
                  <c:v>15</c:v>
                </c:pt>
                <c:pt idx="1955">
                  <c:v>15</c:v>
                </c:pt>
                <c:pt idx="1956">
                  <c:v>15</c:v>
                </c:pt>
                <c:pt idx="1957">
                  <c:v>15</c:v>
                </c:pt>
                <c:pt idx="1958">
                  <c:v>15</c:v>
                </c:pt>
                <c:pt idx="1959">
                  <c:v>15</c:v>
                </c:pt>
                <c:pt idx="1960">
                  <c:v>15</c:v>
                </c:pt>
                <c:pt idx="1961">
                  <c:v>15</c:v>
                </c:pt>
                <c:pt idx="1962">
                  <c:v>15</c:v>
                </c:pt>
                <c:pt idx="1963">
                  <c:v>15</c:v>
                </c:pt>
                <c:pt idx="1964">
                  <c:v>15</c:v>
                </c:pt>
                <c:pt idx="1965">
                  <c:v>15</c:v>
                </c:pt>
                <c:pt idx="1966">
                  <c:v>15</c:v>
                </c:pt>
                <c:pt idx="1967">
                  <c:v>15</c:v>
                </c:pt>
                <c:pt idx="1968">
                  <c:v>15</c:v>
                </c:pt>
                <c:pt idx="1969">
                  <c:v>15</c:v>
                </c:pt>
                <c:pt idx="1970">
                  <c:v>15</c:v>
                </c:pt>
                <c:pt idx="1971">
                  <c:v>15</c:v>
                </c:pt>
                <c:pt idx="1972">
                  <c:v>15</c:v>
                </c:pt>
                <c:pt idx="1973">
                  <c:v>15</c:v>
                </c:pt>
                <c:pt idx="1974">
                  <c:v>15</c:v>
                </c:pt>
                <c:pt idx="1975">
                  <c:v>15</c:v>
                </c:pt>
                <c:pt idx="1976">
                  <c:v>15</c:v>
                </c:pt>
                <c:pt idx="1977">
                  <c:v>15</c:v>
                </c:pt>
                <c:pt idx="1978">
                  <c:v>15</c:v>
                </c:pt>
                <c:pt idx="1979">
                  <c:v>15</c:v>
                </c:pt>
                <c:pt idx="1980">
                  <c:v>15</c:v>
                </c:pt>
                <c:pt idx="1981">
                  <c:v>15</c:v>
                </c:pt>
                <c:pt idx="1982">
                  <c:v>15</c:v>
                </c:pt>
                <c:pt idx="1983">
                  <c:v>15</c:v>
                </c:pt>
                <c:pt idx="1984">
                  <c:v>14</c:v>
                </c:pt>
                <c:pt idx="1985">
                  <c:v>15</c:v>
                </c:pt>
                <c:pt idx="1986">
                  <c:v>14</c:v>
                </c:pt>
                <c:pt idx="1987">
                  <c:v>15</c:v>
                </c:pt>
                <c:pt idx="1988">
                  <c:v>14</c:v>
                </c:pt>
                <c:pt idx="1989">
                  <c:v>14</c:v>
                </c:pt>
                <c:pt idx="1990">
                  <c:v>15</c:v>
                </c:pt>
                <c:pt idx="1991">
                  <c:v>16</c:v>
                </c:pt>
                <c:pt idx="1992">
                  <c:v>16</c:v>
                </c:pt>
                <c:pt idx="1993">
                  <c:v>16</c:v>
                </c:pt>
                <c:pt idx="1994">
                  <c:v>16</c:v>
                </c:pt>
                <c:pt idx="1995">
                  <c:v>16</c:v>
                </c:pt>
                <c:pt idx="1996">
                  <c:v>15</c:v>
                </c:pt>
                <c:pt idx="1997">
                  <c:v>15</c:v>
                </c:pt>
                <c:pt idx="1998">
                  <c:v>16</c:v>
                </c:pt>
                <c:pt idx="1999">
                  <c:v>16</c:v>
                </c:pt>
                <c:pt idx="2000">
                  <c:v>16</c:v>
                </c:pt>
                <c:pt idx="2001">
                  <c:v>16</c:v>
                </c:pt>
                <c:pt idx="2002">
                  <c:v>16</c:v>
                </c:pt>
                <c:pt idx="2003">
                  <c:v>16</c:v>
                </c:pt>
                <c:pt idx="2004">
                  <c:v>16</c:v>
                </c:pt>
                <c:pt idx="2005">
                  <c:v>16</c:v>
                </c:pt>
                <c:pt idx="2006">
                  <c:v>16</c:v>
                </c:pt>
                <c:pt idx="2007">
                  <c:v>16</c:v>
                </c:pt>
                <c:pt idx="2008">
                  <c:v>15</c:v>
                </c:pt>
                <c:pt idx="2009">
                  <c:v>15</c:v>
                </c:pt>
                <c:pt idx="2010">
                  <c:v>15</c:v>
                </c:pt>
                <c:pt idx="2011">
                  <c:v>15</c:v>
                </c:pt>
                <c:pt idx="2012">
                  <c:v>15</c:v>
                </c:pt>
                <c:pt idx="2013">
                  <c:v>15</c:v>
                </c:pt>
                <c:pt idx="2014">
                  <c:v>15</c:v>
                </c:pt>
                <c:pt idx="2015">
                  <c:v>15</c:v>
                </c:pt>
                <c:pt idx="2016">
                  <c:v>15</c:v>
                </c:pt>
                <c:pt idx="2017">
                  <c:v>15</c:v>
                </c:pt>
                <c:pt idx="2018">
                  <c:v>15</c:v>
                </c:pt>
                <c:pt idx="2019">
                  <c:v>15</c:v>
                </c:pt>
                <c:pt idx="2020">
                  <c:v>15</c:v>
                </c:pt>
                <c:pt idx="2021">
                  <c:v>15</c:v>
                </c:pt>
                <c:pt idx="2022">
                  <c:v>15</c:v>
                </c:pt>
                <c:pt idx="2023">
                  <c:v>15</c:v>
                </c:pt>
                <c:pt idx="2024">
                  <c:v>15</c:v>
                </c:pt>
                <c:pt idx="2025">
                  <c:v>15</c:v>
                </c:pt>
                <c:pt idx="2026">
                  <c:v>15</c:v>
                </c:pt>
                <c:pt idx="2027">
                  <c:v>15</c:v>
                </c:pt>
                <c:pt idx="2028">
                  <c:v>15</c:v>
                </c:pt>
                <c:pt idx="2029">
                  <c:v>15</c:v>
                </c:pt>
                <c:pt idx="2030">
                  <c:v>15</c:v>
                </c:pt>
                <c:pt idx="2031">
                  <c:v>15</c:v>
                </c:pt>
                <c:pt idx="2032">
                  <c:v>15</c:v>
                </c:pt>
                <c:pt idx="2033">
                  <c:v>14</c:v>
                </c:pt>
                <c:pt idx="2034">
                  <c:v>15</c:v>
                </c:pt>
                <c:pt idx="2035">
                  <c:v>15</c:v>
                </c:pt>
                <c:pt idx="2036">
                  <c:v>16</c:v>
                </c:pt>
                <c:pt idx="2037">
                  <c:v>16</c:v>
                </c:pt>
                <c:pt idx="2038">
                  <c:v>16</c:v>
                </c:pt>
                <c:pt idx="2039">
                  <c:v>16</c:v>
                </c:pt>
                <c:pt idx="2040">
                  <c:v>15</c:v>
                </c:pt>
                <c:pt idx="2041">
                  <c:v>15</c:v>
                </c:pt>
                <c:pt idx="2042">
                  <c:v>14</c:v>
                </c:pt>
                <c:pt idx="2043">
                  <c:v>13</c:v>
                </c:pt>
                <c:pt idx="2044">
                  <c:v>16</c:v>
                </c:pt>
                <c:pt idx="2045">
                  <c:v>16</c:v>
                </c:pt>
                <c:pt idx="2046">
                  <c:v>16</c:v>
                </c:pt>
                <c:pt idx="2047">
                  <c:v>16</c:v>
                </c:pt>
                <c:pt idx="2048">
                  <c:v>2</c:v>
                </c:pt>
                <c:pt idx="2049">
                  <c:v>16</c:v>
                </c:pt>
                <c:pt idx="2050">
                  <c:v>16</c:v>
                </c:pt>
                <c:pt idx="2051">
                  <c:v>16</c:v>
                </c:pt>
                <c:pt idx="2052">
                  <c:v>16</c:v>
                </c:pt>
                <c:pt idx="2053">
                  <c:v>16</c:v>
                </c:pt>
                <c:pt idx="2054">
                  <c:v>15</c:v>
                </c:pt>
                <c:pt idx="2055">
                  <c:v>15</c:v>
                </c:pt>
                <c:pt idx="2056">
                  <c:v>15</c:v>
                </c:pt>
                <c:pt idx="2057">
                  <c:v>15</c:v>
                </c:pt>
                <c:pt idx="2058">
                  <c:v>15</c:v>
                </c:pt>
                <c:pt idx="2059">
                  <c:v>15</c:v>
                </c:pt>
                <c:pt idx="2060">
                  <c:v>15</c:v>
                </c:pt>
                <c:pt idx="2061">
                  <c:v>15</c:v>
                </c:pt>
                <c:pt idx="2062">
                  <c:v>15</c:v>
                </c:pt>
                <c:pt idx="2063">
                  <c:v>15</c:v>
                </c:pt>
                <c:pt idx="2064">
                  <c:v>15</c:v>
                </c:pt>
                <c:pt idx="2065">
                  <c:v>15</c:v>
                </c:pt>
                <c:pt idx="2066">
                  <c:v>15</c:v>
                </c:pt>
                <c:pt idx="2067">
                  <c:v>15</c:v>
                </c:pt>
                <c:pt idx="2068">
                  <c:v>15</c:v>
                </c:pt>
                <c:pt idx="2069">
                  <c:v>15</c:v>
                </c:pt>
                <c:pt idx="2070">
                  <c:v>15</c:v>
                </c:pt>
                <c:pt idx="2071">
                  <c:v>2</c:v>
                </c:pt>
                <c:pt idx="2072">
                  <c:v>15</c:v>
                </c:pt>
                <c:pt idx="2073">
                  <c:v>15</c:v>
                </c:pt>
                <c:pt idx="2074">
                  <c:v>15</c:v>
                </c:pt>
                <c:pt idx="2075">
                  <c:v>15</c:v>
                </c:pt>
                <c:pt idx="2076">
                  <c:v>15</c:v>
                </c:pt>
                <c:pt idx="2077">
                  <c:v>16</c:v>
                </c:pt>
                <c:pt idx="2078">
                  <c:v>16</c:v>
                </c:pt>
                <c:pt idx="2079">
                  <c:v>16</c:v>
                </c:pt>
                <c:pt idx="2080">
                  <c:v>16</c:v>
                </c:pt>
                <c:pt idx="2081">
                  <c:v>16</c:v>
                </c:pt>
                <c:pt idx="2082">
                  <c:v>16</c:v>
                </c:pt>
                <c:pt idx="2083">
                  <c:v>16</c:v>
                </c:pt>
                <c:pt idx="2084">
                  <c:v>16</c:v>
                </c:pt>
                <c:pt idx="2085">
                  <c:v>16</c:v>
                </c:pt>
                <c:pt idx="2086">
                  <c:v>15</c:v>
                </c:pt>
                <c:pt idx="2087">
                  <c:v>15</c:v>
                </c:pt>
                <c:pt idx="2088">
                  <c:v>16</c:v>
                </c:pt>
                <c:pt idx="2089">
                  <c:v>16</c:v>
                </c:pt>
                <c:pt idx="2090">
                  <c:v>16</c:v>
                </c:pt>
                <c:pt idx="2091">
                  <c:v>16</c:v>
                </c:pt>
                <c:pt idx="2092">
                  <c:v>16</c:v>
                </c:pt>
                <c:pt idx="2093">
                  <c:v>15</c:v>
                </c:pt>
                <c:pt idx="2094">
                  <c:v>15</c:v>
                </c:pt>
                <c:pt idx="2095">
                  <c:v>15</c:v>
                </c:pt>
                <c:pt idx="2096">
                  <c:v>15</c:v>
                </c:pt>
                <c:pt idx="2097">
                  <c:v>15</c:v>
                </c:pt>
                <c:pt idx="2098">
                  <c:v>2</c:v>
                </c:pt>
                <c:pt idx="2099">
                  <c:v>16</c:v>
                </c:pt>
                <c:pt idx="2100">
                  <c:v>16</c:v>
                </c:pt>
                <c:pt idx="2101">
                  <c:v>16</c:v>
                </c:pt>
                <c:pt idx="2102">
                  <c:v>16</c:v>
                </c:pt>
                <c:pt idx="2103">
                  <c:v>16</c:v>
                </c:pt>
                <c:pt idx="2104">
                  <c:v>16</c:v>
                </c:pt>
                <c:pt idx="2105">
                  <c:v>16</c:v>
                </c:pt>
                <c:pt idx="2106">
                  <c:v>16</c:v>
                </c:pt>
                <c:pt idx="2107">
                  <c:v>16</c:v>
                </c:pt>
                <c:pt idx="2108">
                  <c:v>15</c:v>
                </c:pt>
                <c:pt idx="2109">
                  <c:v>15</c:v>
                </c:pt>
                <c:pt idx="2110">
                  <c:v>16</c:v>
                </c:pt>
                <c:pt idx="2111">
                  <c:v>16</c:v>
                </c:pt>
                <c:pt idx="2112">
                  <c:v>16</c:v>
                </c:pt>
                <c:pt idx="2113">
                  <c:v>16</c:v>
                </c:pt>
                <c:pt idx="2114">
                  <c:v>15</c:v>
                </c:pt>
                <c:pt idx="2115">
                  <c:v>15</c:v>
                </c:pt>
                <c:pt idx="2116">
                  <c:v>15</c:v>
                </c:pt>
                <c:pt idx="2117">
                  <c:v>15</c:v>
                </c:pt>
                <c:pt idx="2118">
                  <c:v>15</c:v>
                </c:pt>
                <c:pt idx="2119">
                  <c:v>15</c:v>
                </c:pt>
                <c:pt idx="2120">
                  <c:v>15</c:v>
                </c:pt>
                <c:pt idx="2121">
                  <c:v>15</c:v>
                </c:pt>
                <c:pt idx="2122">
                  <c:v>15</c:v>
                </c:pt>
                <c:pt idx="2123">
                  <c:v>15</c:v>
                </c:pt>
                <c:pt idx="2124">
                  <c:v>15</c:v>
                </c:pt>
                <c:pt idx="2125">
                  <c:v>15</c:v>
                </c:pt>
                <c:pt idx="2126">
                  <c:v>15</c:v>
                </c:pt>
                <c:pt idx="2127">
                  <c:v>16</c:v>
                </c:pt>
                <c:pt idx="2128">
                  <c:v>15</c:v>
                </c:pt>
                <c:pt idx="2129">
                  <c:v>16</c:v>
                </c:pt>
                <c:pt idx="2130">
                  <c:v>15</c:v>
                </c:pt>
                <c:pt idx="2131">
                  <c:v>15</c:v>
                </c:pt>
                <c:pt idx="2132">
                  <c:v>15</c:v>
                </c:pt>
                <c:pt idx="2133">
                  <c:v>15</c:v>
                </c:pt>
                <c:pt idx="2134">
                  <c:v>15</c:v>
                </c:pt>
                <c:pt idx="2135">
                  <c:v>15</c:v>
                </c:pt>
                <c:pt idx="2136">
                  <c:v>15</c:v>
                </c:pt>
                <c:pt idx="2137">
                  <c:v>15</c:v>
                </c:pt>
                <c:pt idx="2138">
                  <c:v>15</c:v>
                </c:pt>
                <c:pt idx="2139">
                  <c:v>15</c:v>
                </c:pt>
                <c:pt idx="2140">
                  <c:v>15</c:v>
                </c:pt>
                <c:pt idx="2141">
                  <c:v>16</c:v>
                </c:pt>
                <c:pt idx="2142">
                  <c:v>15</c:v>
                </c:pt>
                <c:pt idx="2143">
                  <c:v>16</c:v>
                </c:pt>
                <c:pt idx="2144">
                  <c:v>15</c:v>
                </c:pt>
                <c:pt idx="2145">
                  <c:v>15</c:v>
                </c:pt>
                <c:pt idx="2146">
                  <c:v>15</c:v>
                </c:pt>
                <c:pt idx="2147">
                  <c:v>15</c:v>
                </c:pt>
                <c:pt idx="2148">
                  <c:v>15</c:v>
                </c:pt>
                <c:pt idx="2149">
                  <c:v>15</c:v>
                </c:pt>
                <c:pt idx="2150">
                  <c:v>15</c:v>
                </c:pt>
                <c:pt idx="2151">
                  <c:v>15</c:v>
                </c:pt>
                <c:pt idx="2152">
                  <c:v>2</c:v>
                </c:pt>
                <c:pt idx="2153">
                  <c:v>15</c:v>
                </c:pt>
                <c:pt idx="2154">
                  <c:v>15</c:v>
                </c:pt>
                <c:pt idx="2155">
                  <c:v>15</c:v>
                </c:pt>
                <c:pt idx="2156">
                  <c:v>15</c:v>
                </c:pt>
                <c:pt idx="2157">
                  <c:v>15</c:v>
                </c:pt>
                <c:pt idx="2158">
                  <c:v>15</c:v>
                </c:pt>
                <c:pt idx="2159">
                  <c:v>15</c:v>
                </c:pt>
                <c:pt idx="2160">
                  <c:v>15</c:v>
                </c:pt>
                <c:pt idx="2161">
                  <c:v>15</c:v>
                </c:pt>
                <c:pt idx="2162">
                  <c:v>15</c:v>
                </c:pt>
                <c:pt idx="2163">
                  <c:v>15</c:v>
                </c:pt>
                <c:pt idx="2164">
                  <c:v>15</c:v>
                </c:pt>
                <c:pt idx="2165">
                  <c:v>15</c:v>
                </c:pt>
                <c:pt idx="2166">
                  <c:v>15</c:v>
                </c:pt>
                <c:pt idx="2167">
                  <c:v>15</c:v>
                </c:pt>
                <c:pt idx="2168">
                  <c:v>15</c:v>
                </c:pt>
                <c:pt idx="2169">
                  <c:v>15</c:v>
                </c:pt>
                <c:pt idx="2170">
                  <c:v>15</c:v>
                </c:pt>
                <c:pt idx="2171">
                  <c:v>15</c:v>
                </c:pt>
                <c:pt idx="2172">
                  <c:v>15</c:v>
                </c:pt>
                <c:pt idx="2173">
                  <c:v>15</c:v>
                </c:pt>
                <c:pt idx="2174">
                  <c:v>15</c:v>
                </c:pt>
                <c:pt idx="2175">
                  <c:v>15</c:v>
                </c:pt>
                <c:pt idx="2176">
                  <c:v>15</c:v>
                </c:pt>
                <c:pt idx="2177">
                  <c:v>15</c:v>
                </c:pt>
                <c:pt idx="2178">
                  <c:v>15</c:v>
                </c:pt>
                <c:pt idx="2179">
                  <c:v>15</c:v>
                </c:pt>
                <c:pt idx="2180">
                  <c:v>15</c:v>
                </c:pt>
                <c:pt idx="2181">
                  <c:v>15</c:v>
                </c:pt>
                <c:pt idx="2182">
                  <c:v>15</c:v>
                </c:pt>
                <c:pt idx="2183">
                  <c:v>15</c:v>
                </c:pt>
                <c:pt idx="2184">
                  <c:v>15</c:v>
                </c:pt>
                <c:pt idx="2185">
                  <c:v>15</c:v>
                </c:pt>
                <c:pt idx="2186">
                  <c:v>15</c:v>
                </c:pt>
                <c:pt idx="2187">
                  <c:v>15</c:v>
                </c:pt>
                <c:pt idx="2188">
                  <c:v>15</c:v>
                </c:pt>
                <c:pt idx="2189">
                  <c:v>2</c:v>
                </c:pt>
                <c:pt idx="2190">
                  <c:v>15</c:v>
                </c:pt>
                <c:pt idx="2191">
                  <c:v>15</c:v>
                </c:pt>
                <c:pt idx="2192">
                  <c:v>15</c:v>
                </c:pt>
                <c:pt idx="2193">
                  <c:v>15</c:v>
                </c:pt>
                <c:pt idx="2194">
                  <c:v>15</c:v>
                </c:pt>
                <c:pt idx="2195">
                  <c:v>15</c:v>
                </c:pt>
                <c:pt idx="2196">
                  <c:v>15</c:v>
                </c:pt>
                <c:pt idx="2197">
                  <c:v>15</c:v>
                </c:pt>
                <c:pt idx="2198">
                  <c:v>15</c:v>
                </c:pt>
                <c:pt idx="2199">
                  <c:v>15</c:v>
                </c:pt>
                <c:pt idx="2200">
                  <c:v>15</c:v>
                </c:pt>
                <c:pt idx="2201">
                  <c:v>15</c:v>
                </c:pt>
                <c:pt idx="2202">
                  <c:v>15</c:v>
                </c:pt>
                <c:pt idx="2203">
                  <c:v>15</c:v>
                </c:pt>
                <c:pt idx="2204">
                  <c:v>15</c:v>
                </c:pt>
                <c:pt idx="2205">
                  <c:v>15</c:v>
                </c:pt>
                <c:pt idx="2206">
                  <c:v>15</c:v>
                </c:pt>
                <c:pt idx="2207">
                  <c:v>15</c:v>
                </c:pt>
                <c:pt idx="2208">
                  <c:v>15</c:v>
                </c:pt>
                <c:pt idx="2209">
                  <c:v>15</c:v>
                </c:pt>
                <c:pt idx="2210">
                  <c:v>15</c:v>
                </c:pt>
                <c:pt idx="2211">
                  <c:v>15</c:v>
                </c:pt>
                <c:pt idx="2212">
                  <c:v>15</c:v>
                </c:pt>
                <c:pt idx="2213">
                  <c:v>14</c:v>
                </c:pt>
                <c:pt idx="2214">
                  <c:v>15</c:v>
                </c:pt>
                <c:pt idx="2215">
                  <c:v>15</c:v>
                </c:pt>
                <c:pt idx="2216">
                  <c:v>15</c:v>
                </c:pt>
                <c:pt idx="2217">
                  <c:v>15</c:v>
                </c:pt>
                <c:pt idx="2218">
                  <c:v>15</c:v>
                </c:pt>
                <c:pt idx="2219">
                  <c:v>15</c:v>
                </c:pt>
                <c:pt idx="2220">
                  <c:v>15</c:v>
                </c:pt>
                <c:pt idx="2221">
                  <c:v>15</c:v>
                </c:pt>
                <c:pt idx="2222">
                  <c:v>15</c:v>
                </c:pt>
                <c:pt idx="2223">
                  <c:v>15</c:v>
                </c:pt>
                <c:pt idx="2224">
                  <c:v>15</c:v>
                </c:pt>
                <c:pt idx="2225">
                  <c:v>16</c:v>
                </c:pt>
                <c:pt idx="2226">
                  <c:v>16</c:v>
                </c:pt>
                <c:pt idx="2227">
                  <c:v>16</c:v>
                </c:pt>
                <c:pt idx="2228">
                  <c:v>16</c:v>
                </c:pt>
                <c:pt idx="2229">
                  <c:v>16</c:v>
                </c:pt>
                <c:pt idx="2230">
                  <c:v>16</c:v>
                </c:pt>
                <c:pt idx="2231">
                  <c:v>16</c:v>
                </c:pt>
                <c:pt idx="2232">
                  <c:v>16</c:v>
                </c:pt>
                <c:pt idx="2233">
                  <c:v>16</c:v>
                </c:pt>
                <c:pt idx="2234">
                  <c:v>16</c:v>
                </c:pt>
                <c:pt idx="2235">
                  <c:v>15</c:v>
                </c:pt>
                <c:pt idx="2236">
                  <c:v>16</c:v>
                </c:pt>
                <c:pt idx="2237">
                  <c:v>16</c:v>
                </c:pt>
                <c:pt idx="2238">
                  <c:v>15</c:v>
                </c:pt>
                <c:pt idx="2239">
                  <c:v>15</c:v>
                </c:pt>
                <c:pt idx="2240">
                  <c:v>15</c:v>
                </c:pt>
                <c:pt idx="2241">
                  <c:v>15</c:v>
                </c:pt>
                <c:pt idx="2242">
                  <c:v>15</c:v>
                </c:pt>
                <c:pt idx="2243">
                  <c:v>15</c:v>
                </c:pt>
                <c:pt idx="2244">
                  <c:v>15</c:v>
                </c:pt>
                <c:pt idx="2245">
                  <c:v>15</c:v>
                </c:pt>
                <c:pt idx="2246">
                  <c:v>16</c:v>
                </c:pt>
                <c:pt idx="2247">
                  <c:v>16</c:v>
                </c:pt>
                <c:pt idx="2248">
                  <c:v>16</c:v>
                </c:pt>
                <c:pt idx="2249">
                  <c:v>16</c:v>
                </c:pt>
                <c:pt idx="2250">
                  <c:v>16</c:v>
                </c:pt>
                <c:pt idx="2251">
                  <c:v>16</c:v>
                </c:pt>
                <c:pt idx="2252">
                  <c:v>16</c:v>
                </c:pt>
                <c:pt idx="2253">
                  <c:v>2</c:v>
                </c:pt>
                <c:pt idx="2254">
                  <c:v>16</c:v>
                </c:pt>
                <c:pt idx="2255">
                  <c:v>16</c:v>
                </c:pt>
                <c:pt idx="2256">
                  <c:v>16</c:v>
                </c:pt>
                <c:pt idx="2257">
                  <c:v>16</c:v>
                </c:pt>
                <c:pt idx="2258">
                  <c:v>16</c:v>
                </c:pt>
                <c:pt idx="2259">
                  <c:v>16</c:v>
                </c:pt>
                <c:pt idx="2260">
                  <c:v>2</c:v>
                </c:pt>
                <c:pt idx="2261">
                  <c:v>15</c:v>
                </c:pt>
                <c:pt idx="2262">
                  <c:v>15</c:v>
                </c:pt>
                <c:pt idx="2263">
                  <c:v>15</c:v>
                </c:pt>
                <c:pt idx="2264">
                  <c:v>14</c:v>
                </c:pt>
                <c:pt idx="2265">
                  <c:v>14</c:v>
                </c:pt>
                <c:pt idx="2266">
                  <c:v>15</c:v>
                </c:pt>
                <c:pt idx="2267">
                  <c:v>15</c:v>
                </c:pt>
                <c:pt idx="2268">
                  <c:v>15</c:v>
                </c:pt>
                <c:pt idx="2269">
                  <c:v>15</c:v>
                </c:pt>
                <c:pt idx="2270">
                  <c:v>15</c:v>
                </c:pt>
                <c:pt idx="2271">
                  <c:v>15</c:v>
                </c:pt>
                <c:pt idx="2272">
                  <c:v>15</c:v>
                </c:pt>
                <c:pt idx="2273">
                  <c:v>15</c:v>
                </c:pt>
                <c:pt idx="2274">
                  <c:v>15</c:v>
                </c:pt>
                <c:pt idx="2275">
                  <c:v>15</c:v>
                </c:pt>
                <c:pt idx="2276">
                  <c:v>15</c:v>
                </c:pt>
                <c:pt idx="2277">
                  <c:v>15</c:v>
                </c:pt>
                <c:pt idx="2278">
                  <c:v>15</c:v>
                </c:pt>
                <c:pt idx="2279">
                  <c:v>15</c:v>
                </c:pt>
                <c:pt idx="2280">
                  <c:v>15</c:v>
                </c:pt>
                <c:pt idx="2281">
                  <c:v>15</c:v>
                </c:pt>
                <c:pt idx="2282">
                  <c:v>15</c:v>
                </c:pt>
                <c:pt idx="2283">
                  <c:v>15</c:v>
                </c:pt>
                <c:pt idx="2284">
                  <c:v>14</c:v>
                </c:pt>
                <c:pt idx="2285">
                  <c:v>12</c:v>
                </c:pt>
                <c:pt idx="2286">
                  <c:v>15</c:v>
                </c:pt>
                <c:pt idx="2287">
                  <c:v>14</c:v>
                </c:pt>
                <c:pt idx="2288">
                  <c:v>15</c:v>
                </c:pt>
                <c:pt idx="2289">
                  <c:v>12</c:v>
                </c:pt>
                <c:pt idx="2290">
                  <c:v>14</c:v>
                </c:pt>
                <c:pt idx="2291">
                  <c:v>12</c:v>
                </c:pt>
                <c:pt idx="2292">
                  <c:v>12</c:v>
                </c:pt>
                <c:pt idx="2293">
                  <c:v>12</c:v>
                </c:pt>
                <c:pt idx="2294">
                  <c:v>12</c:v>
                </c:pt>
                <c:pt idx="2295">
                  <c:v>12</c:v>
                </c:pt>
                <c:pt idx="2296">
                  <c:v>15</c:v>
                </c:pt>
                <c:pt idx="2297">
                  <c:v>12</c:v>
                </c:pt>
                <c:pt idx="2298">
                  <c:v>12</c:v>
                </c:pt>
                <c:pt idx="2299">
                  <c:v>12</c:v>
                </c:pt>
                <c:pt idx="2300">
                  <c:v>15</c:v>
                </c:pt>
                <c:pt idx="2301">
                  <c:v>12</c:v>
                </c:pt>
                <c:pt idx="2302">
                  <c:v>14</c:v>
                </c:pt>
                <c:pt idx="2303">
                  <c:v>14</c:v>
                </c:pt>
                <c:pt idx="2304">
                  <c:v>15</c:v>
                </c:pt>
                <c:pt idx="2305">
                  <c:v>15</c:v>
                </c:pt>
                <c:pt idx="2306">
                  <c:v>16</c:v>
                </c:pt>
                <c:pt idx="2307">
                  <c:v>15</c:v>
                </c:pt>
                <c:pt idx="2308">
                  <c:v>15</c:v>
                </c:pt>
                <c:pt idx="2309">
                  <c:v>12</c:v>
                </c:pt>
                <c:pt idx="2310">
                  <c:v>15</c:v>
                </c:pt>
                <c:pt idx="2311">
                  <c:v>15</c:v>
                </c:pt>
                <c:pt idx="2312">
                  <c:v>15</c:v>
                </c:pt>
                <c:pt idx="2313">
                  <c:v>15</c:v>
                </c:pt>
                <c:pt idx="2314">
                  <c:v>15</c:v>
                </c:pt>
                <c:pt idx="2315">
                  <c:v>15</c:v>
                </c:pt>
                <c:pt idx="2316">
                  <c:v>15</c:v>
                </c:pt>
                <c:pt idx="2317">
                  <c:v>15</c:v>
                </c:pt>
                <c:pt idx="2318">
                  <c:v>15</c:v>
                </c:pt>
                <c:pt idx="2319">
                  <c:v>15</c:v>
                </c:pt>
                <c:pt idx="2320">
                  <c:v>15</c:v>
                </c:pt>
                <c:pt idx="2321">
                  <c:v>15</c:v>
                </c:pt>
                <c:pt idx="2322">
                  <c:v>15</c:v>
                </c:pt>
                <c:pt idx="2323">
                  <c:v>15</c:v>
                </c:pt>
                <c:pt idx="2324">
                  <c:v>15</c:v>
                </c:pt>
                <c:pt idx="2325">
                  <c:v>15</c:v>
                </c:pt>
                <c:pt idx="2326">
                  <c:v>15</c:v>
                </c:pt>
                <c:pt idx="2327">
                  <c:v>14</c:v>
                </c:pt>
                <c:pt idx="2328">
                  <c:v>15</c:v>
                </c:pt>
                <c:pt idx="2329">
                  <c:v>15</c:v>
                </c:pt>
                <c:pt idx="2330">
                  <c:v>15</c:v>
                </c:pt>
                <c:pt idx="2331">
                  <c:v>12</c:v>
                </c:pt>
                <c:pt idx="2332">
                  <c:v>15</c:v>
                </c:pt>
                <c:pt idx="2333">
                  <c:v>15</c:v>
                </c:pt>
                <c:pt idx="2334">
                  <c:v>15</c:v>
                </c:pt>
                <c:pt idx="2335">
                  <c:v>15</c:v>
                </c:pt>
                <c:pt idx="2336">
                  <c:v>15</c:v>
                </c:pt>
                <c:pt idx="2337">
                  <c:v>15</c:v>
                </c:pt>
                <c:pt idx="2338">
                  <c:v>16</c:v>
                </c:pt>
                <c:pt idx="2339">
                  <c:v>15</c:v>
                </c:pt>
                <c:pt idx="2340">
                  <c:v>16</c:v>
                </c:pt>
                <c:pt idx="2341">
                  <c:v>16</c:v>
                </c:pt>
                <c:pt idx="2342">
                  <c:v>16</c:v>
                </c:pt>
                <c:pt idx="2343">
                  <c:v>16</c:v>
                </c:pt>
                <c:pt idx="2344">
                  <c:v>16</c:v>
                </c:pt>
                <c:pt idx="2345">
                  <c:v>15</c:v>
                </c:pt>
                <c:pt idx="2346">
                  <c:v>15</c:v>
                </c:pt>
                <c:pt idx="2347">
                  <c:v>15</c:v>
                </c:pt>
                <c:pt idx="2348">
                  <c:v>15</c:v>
                </c:pt>
                <c:pt idx="2349">
                  <c:v>15</c:v>
                </c:pt>
                <c:pt idx="2350">
                  <c:v>15</c:v>
                </c:pt>
                <c:pt idx="2351">
                  <c:v>15</c:v>
                </c:pt>
                <c:pt idx="2352">
                  <c:v>12</c:v>
                </c:pt>
                <c:pt idx="2353">
                  <c:v>15</c:v>
                </c:pt>
                <c:pt idx="2354">
                  <c:v>15</c:v>
                </c:pt>
                <c:pt idx="2355">
                  <c:v>15</c:v>
                </c:pt>
                <c:pt idx="2356">
                  <c:v>16</c:v>
                </c:pt>
                <c:pt idx="2357">
                  <c:v>16</c:v>
                </c:pt>
                <c:pt idx="2358">
                  <c:v>15</c:v>
                </c:pt>
                <c:pt idx="2359">
                  <c:v>15</c:v>
                </c:pt>
                <c:pt idx="2360">
                  <c:v>16</c:v>
                </c:pt>
                <c:pt idx="2361">
                  <c:v>15</c:v>
                </c:pt>
                <c:pt idx="2362">
                  <c:v>15</c:v>
                </c:pt>
                <c:pt idx="2363">
                  <c:v>15</c:v>
                </c:pt>
                <c:pt idx="2364">
                  <c:v>15</c:v>
                </c:pt>
                <c:pt idx="2365">
                  <c:v>15</c:v>
                </c:pt>
                <c:pt idx="2366">
                  <c:v>16</c:v>
                </c:pt>
                <c:pt idx="2367">
                  <c:v>15</c:v>
                </c:pt>
                <c:pt idx="2368">
                  <c:v>15</c:v>
                </c:pt>
                <c:pt idx="2369">
                  <c:v>15</c:v>
                </c:pt>
                <c:pt idx="2370">
                  <c:v>15</c:v>
                </c:pt>
                <c:pt idx="2371">
                  <c:v>15</c:v>
                </c:pt>
                <c:pt idx="2372">
                  <c:v>15</c:v>
                </c:pt>
                <c:pt idx="2373">
                  <c:v>15</c:v>
                </c:pt>
                <c:pt idx="2374">
                  <c:v>12</c:v>
                </c:pt>
                <c:pt idx="2375">
                  <c:v>12</c:v>
                </c:pt>
                <c:pt idx="2376">
                  <c:v>15</c:v>
                </c:pt>
                <c:pt idx="2377">
                  <c:v>15</c:v>
                </c:pt>
                <c:pt idx="2378">
                  <c:v>15</c:v>
                </c:pt>
                <c:pt idx="2379">
                  <c:v>15</c:v>
                </c:pt>
                <c:pt idx="2380">
                  <c:v>15</c:v>
                </c:pt>
                <c:pt idx="2381">
                  <c:v>15</c:v>
                </c:pt>
                <c:pt idx="2382">
                  <c:v>15</c:v>
                </c:pt>
                <c:pt idx="2383">
                  <c:v>15</c:v>
                </c:pt>
                <c:pt idx="2384">
                  <c:v>15</c:v>
                </c:pt>
                <c:pt idx="2385">
                  <c:v>15</c:v>
                </c:pt>
                <c:pt idx="2386">
                  <c:v>16</c:v>
                </c:pt>
                <c:pt idx="2387">
                  <c:v>16</c:v>
                </c:pt>
                <c:pt idx="2388">
                  <c:v>16</c:v>
                </c:pt>
                <c:pt idx="2389">
                  <c:v>16</c:v>
                </c:pt>
                <c:pt idx="2390">
                  <c:v>16</c:v>
                </c:pt>
                <c:pt idx="2391">
                  <c:v>16</c:v>
                </c:pt>
                <c:pt idx="2392">
                  <c:v>16</c:v>
                </c:pt>
                <c:pt idx="2393">
                  <c:v>16</c:v>
                </c:pt>
                <c:pt idx="2394">
                  <c:v>16</c:v>
                </c:pt>
                <c:pt idx="2395">
                  <c:v>16</c:v>
                </c:pt>
                <c:pt idx="2396">
                  <c:v>15</c:v>
                </c:pt>
                <c:pt idx="2397">
                  <c:v>15</c:v>
                </c:pt>
                <c:pt idx="2398">
                  <c:v>16</c:v>
                </c:pt>
                <c:pt idx="2399">
                  <c:v>16</c:v>
                </c:pt>
                <c:pt idx="2400">
                  <c:v>16</c:v>
                </c:pt>
                <c:pt idx="2401">
                  <c:v>15</c:v>
                </c:pt>
                <c:pt idx="2402">
                  <c:v>15</c:v>
                </c:pt>
                <c:pt idx="2403">
                  <c:v>15</c:v>
                </c:pt>
                <c:pt idx="2404">
                  <c:v>15</c:v>
                </c:pt>
                <c:pt idx="2405">
                  <c:v>15</c:v>
                </c:pt>
                <c:pt idx="2406">
                  <c:v>16</c:v>
                </c:pt>
                <c:pt idx="2407">
                  <c:v>16</c:v>
                </c:pt>
                <c:pt idx="2408">
                  <c:v>16</c:v>
                </c:pt>
                <c:pt idx="2409">
                  <c:v>16</c:v>
                </c:pt>
                <c:pt idx="2410">
                  <c:v>16</c:v>
                </c:pt>
                <c:pt idx="2411">
                  <c:v>16</c:v>
                </c:pt>
                <c:pt idx="2412">
                  <c:v>16</c:v>
                </c:pt>
                <c:pt idx="2413">
                  <c:v>16</c:v>
                </c:pt>
                <c:pt idx="2414">
                  <c:v>16</c:v>
                </c:pt>
                <c:pt idx="2415">
                  <c:v>16</c:v>
                </c:pt>
                <c:pt idx="2416">
                  <c:v>16</c:v>
                </c:pt>
                <c:pt idx="2417">
                  <c:v>16</c:v>
                </c:pt>
                <c:pt idx="2418">
                  <c:v>15</c:v>
                </c:pt>
                <c:pt idx="2419">
                  <c:v>15</c:v>
                </c:pt>
                <c:pt idx="2420">
                  <c:v>16</c:v>
                </c:pt>
                <c:pt idx="2421">
                  <c:v>16</c:v>
                </c:pt>
                <c:pt idx="2422">
                  <c:v>2</c:v>
                </c:pt>
                <c:pt idx="2423">
                  <c:v>15</c:v>
                </c:pt>
                <c:pt idx="2424">
                  <c:v>15</c:v>
                </c:pt>
                <c:pt idx="2425">
                  <c:v>15</c:v>
                </c:pt>
                <c:pt idx="2426">
                  <c:v>15</c:v>
                </c:pt>
                <c:pt idx="2427">
                  <c:v>15</c:v>
                </c:pt>
                <c:pt idx="2428">
                  <c:v>15</c:v>
                </c:pt>
                <c:pt idx="2429">
                  <c:v>15</c:v>
                </c:pt>
                <c:pt idx="2430">
                  <c:v>15</c:v>
                </c:pt>
                <c:pt idx="2431">
                  <c:v>15</c:v>
                </c:pt>
                <c:pt idx="2432">
                  <c:v>15</c:v>
                </c:pt>
                <c:pt idx="2433">
                  <c:v>15</c:v>
                </c:pt>
                <c:pt idx="2434">
                  <c:v>15</c:v>
                </c:pt>
                <c:pt idx="2435">
                  <c:v>15</c:v>
                </c:pt>
                <c:pt idx="2436">
                  <c:v>15</c:v>
                </c:pt>
                <c:pt idx="2437">
                  <c:v>15</c:v>
                </c:pt>
                <c:pt idx="2438">
                  <c:v>15</c:v>
                </c:pt>
                <c:pt idx="2439">
                  <c:v>15</c:v>
                </c:pt>
                <c:pt idx="2440">
                  <c:v>15</c:v>
                </c:pt>
                <c:pt idx="2441">
                  <c:v>15</c:v>
                </c:pt>
                <c:pt idx="2442">
                  <c:v>2</c:v>
                </c:pt>
                <c:pt idx="2443">
                  <c:v>15</c:v>
                </c:pt>
                <c:pt idx="2444">
                  <c:v>15</c:v>
                </c:pt>
                <c:pt idx="2445">
                  <c:v>15</c:v>
                </c:pt>
                <c:pt idx="2446">
                  <c:v>15</c:v>
                </c:pt>
                <c:pt idx="2447">
                  <c:v>15</c:v>
                </c:pt>
                <c:pt idx="2448">
                  <c:v>15</c:v>
                </c:pt>
                <c:pt idx="2449">
                  <c:v>15</c:v>
                </c:pt>
                <c:pt idx="2450">
                  <c:v>15</c:v>
                </c:pt>
                <c:pt idx="2451">
                  <c:v>15</c:v>
                </c:pt>
                <c:pt idx="2452">
                  <c:v>15</c:v>
                </c:pt>
                <c:pt idx="2453">
                  <c:v>15</c:v>
                </c:pt>
                <c:pt idx="2454">
                  <c:v>15</c:v>
                </c:pt>
                <c:pt idx="2455">
                  <c:v>15</c:v>
                </c:pt>
                <c:pt idx="2456">
                  <c:v>15</c:v>
                </c:pt>
                <c:pt idx="2457">
                  <c:v>15</c:v>
                </c:pt>
                <c:pt idx="2458">
                  <c:v>15</c:v>
                </c:pt>
                <c:pt idx="2459">
                  <c:v>15</c:v>
                </c:pt>
                <c:pt idx="2460">
                  <c:v>15</c:v>
                </c:pt>
                <c:pt idx="2461">
                  <c:v>15</c:v>
                </c:pt>
                <c:pt idx="2462">
                  <c:v>15</c:v>
                </c:pt>
                <c:pt idx="2463">
                  <c:v>15</c:v>
                </c:pt>
                <c:pt idx="2464">
                  <c:v>15</c:v>
                </c:pt>
                <c:pt idx="2465">
                  <c:v>15</c:v>
                </c:pt>
                <c:pt idx="2466">
                  <c:v>15</c:v>
                </c:pt>
                <c:pt idx="2467">
                  <c:v>14</c:v>
                </c:pt>
                <c:pt idx="2468">
                  <c:v>15</c:v>
                </c:pt>
                <c:pt idx="2469">
                  <c:v>15</c:v>
                </c:pt>
                <c:pt idx="2470">
                  <c:v>16</c:v>
                </c:pt>
                <c:pt idx="2471">
                  <c:v>15</c:v>
                </c:pt>
                <c:pt idx="2472">
                  <c:v>15</c:v>
                </c:pt>
                <c:pt idx="2473">
                  <c:v>15</c:v>
                </c:pt>
                <c:pt idx="2474">
                  <c:v>16</c:v>
                </c:pt>
                <c:pt idx="2475">
                  <c:v>16</c:v>
                </c:pt>
                <c:pt idx="2476">
                  <c:v>16</c:v>
                </c:pt>
                <c:pt idx="2477">
                  <c:v>16</c:v>
                </c:pt>
                <c:pt idx="2478">
                  <c:v>16</c:v>
                </c:pt>
                <c:pt idx="2479">
                  <c:v>16</c:v>
                </c:pt>
                <c:pt idx="2480">
                  <c:v>16</c:v>
                </c:pt>
                <c:pt idx="2481">
                  <c:v>16</c:v>
                </c:pt>
                <c:pt idx="2482">
                  <c:v>16</c:v>
                </c:pt>
                <c:pt idx="2483">
                  <c:v>16</c:v>
                </c:pt>
                <c:pt idx="2484">
                  <c:v>15</c:v>
                </c:pt>
                <c:pt idx="2485">
                  <c:v>15</c:v>
                </c:pt>
                <c:pt idx="2486">
                  <c:v>11</c:v>
                </c:pt>
                <c:pt idx="2487">
                  <c:v>10</c:v>
                </c:pt>
                <c:pt idx="2488">
                  <c:v>16</c:v>
                </c:pt>
                <c:pt idx="2489">
                  <c:v>15</c:v>
                </c:pt>
                <c:pt idx="2490">
                  <c:v>15</c:v>
                </c:pt>
                <c:pt idx="2491">
                  <c:v>15</c:v>
                </c:pt>
                <c:pt idx="2492">
                  <c:v>16</c:v>
                </c:pt>
                <c:pt idx="2493">
                  <c:v>15</c:v>
                </c:pt>
                <c:pt idx="2494">
                  <c:v>16</c:v>
                </c:pt>
                <c:pt idx="2495">
                  <c:v>16</c:v>
                </c:pt>
                <c:pt idx="2496">
                  <c:v>16</c:v>
                </c:pt>
                <c:pt idx="2497">
                  <c:v>16</c:v>
                </c:pt>
                <c:pt idx="2498">
                  <c:v>16</c:v>
                </c:pt>
                <c:pt idx="2499">
                  <c:v>16</c:v>
                </c:pt>
                <c:pt idx="2500">
                  <c:v>16</c:v>
                </c:pt>
                <c:pt idx="2501">
                  <c:v>16</c:v>
                </c:pt>
                <c:pt idx="2502">
                  <c:v>16</c:v>
                </c:pt>
                <c:pt idx="2503">
                  <c:v>16</c:v>
                </c:pt>
                <c:pt idx="2504">
                  <c:v>16</c:v>
                </c:pt>
                <c:pt idx="2505">
                  <c:v>15</c:v>
                </c:pt>
                <c:pt idx="2506">
                  <c:v>15</c:v>
                </c:pt>
                <c:pt idx="2507">
                  <c:v>15</c:v>
                </c:pt>
                <c:pt idx="2508">
                  <c:v>15</c:v>
                </c:pt>
                <c:pt idx="2509">
                  <c:v>15</c:v>
                </c:pt>
                <c:pt idx="2510">
                  <c:v>15</c:v>
                </c:pt>
                <c:pt idx="2511">
                  <c:v>15</c:v>
                </c:pt>
                <c:pt idx="2512">
                  <c:v>15</c:v>
                </c:pt>
                <c:pt idx="2513">
                  <c:v>15</c:v>
                </c:pt>
                <c:pt idx="2514">
                  <c:v>15</c:v>
                </c:pt>
                <c:pt idx="2515">
                  <c:v>15</c:v>
                </c:pt>
                <c:pt idx="2516">
                  <c:v>15</c:v>
                </c:pt>
                <c:pt idx="2517">
                  <c:v>15</c:v>
                </c:pt>
                <c:pt idx="2518">
                  <c:v>15</c:v>
                </c:pt>
                <c:pt idx="2519">
                  <c:v>15</c:v>
                </c:pt>
                <c:pt idx="2520">
                  <c:v>15</c:v>
                </c:pt>
                <c:pt idx="2521">
                  <c:v>15</c:v>
                </c:pt>
                <c:pt idx="2522">
                  <c:v>15</c:v>
                </c:pt>
                <c:pt idx="2523">
                  <c:v>15</c:v>
                </c:pt>
                <c:pt idx="2524">
                  <c:v>15</c:v>
                </c:pt>
                <c:pt idx="2525">
                  <c:v>15</c:v>
                </c:pt>
                <c:pt idx="2526">
                  <c:v>2</c:v>
                </c:pt>
                <c:pt idx="2527">
                  <c:v>14</c:v>
                </c:pt>
                <c:pt idx="2528">
                  <c:v>15</c:v>
                </c:pt>
                <c:pt idx="2529">
                  <c:v>15</c:v>
                </c:pt>
                <c:pt idx="2530">
                  <c:v>15</c:v>
                </c:pt>
                <c:pt idx="2531">
                  <c:v>15</c:v>
                </c:pt>
                <c:pt idx="2532">
                  <c:v>15</c:v>
                </c:pt>
                <c:pt idx="2533">
                  <c:v>15</c:v>
                </c:pt>
                <c:pt idx="2534">
                  <c:v>15</c:v>
                </c:pt>
                <c:pt idx="2535">
                  <c:v>15</c:v>
                </c:pt>
                <c:pt idx="2536">
                  <c:v>15</c:v>
                </c:pt>
                <c:pt idx="2537">
                  <c:v>16</c:v>
                </c:pt>
                <c:pt idx="2538">
                  <c:v>16</c:v>
                </c:pt>
                <c:pt idx="2539">
                  <c:v>16</c:v>
                </c:pt>
                <c:pt idx="2540">
                  <c:v>16</c:v>
                </c:pt>
                <c:pt idx="2541">
                  <c:v>16</c:v>
                </c:pt>
                <c:pt idx="2542">
                  <c:v>16</c:v>
                </c:pt>
                <c:pt idx="2543">
                  <c:v>16</c:v>
                </c:pt>
                <c:pt idx="2544">
                  <c:v>16</c:v>
                </c:pt>
                <c:pt idx="2545">
                  <c:v>15</c:v>
                </c:pt>
                <c:pt idx="2546">
                  <c:v>16</c:v>
                </c:pt>
                <c:pt idx="2547">
                  <c:v>15</c:v>
                </c:pt>
                <c:pt idx="2548">
                  <c:v>15</c:v>
                </c:pt>
                <c:pt idx="2549">
                  <c:v>15</c:v>
                </c:pt>
                <c:pt idx="2550">
                  <c:v>16</c:v>
                </c:pt>
                <c:pt idx="2551">
                  <c:v>15</c:v>
                </c:pt>
                <c:pt idx="2552">
                  <c:v>15</c:v>
                </c:pt>
                <c:pt idx="2553">
                  <c:v>15</c:v>
                </c:pt>
                <c:pt idx="2554">
                  <c:v>16</c:v>
                </c:pt>
                <c:pt idx="2555">
                  <c:v>16</c:v>
                </c:pt>
                <c:pt idx="2556">
                  <c:v>16</c:v>
                </c:pt>
                <c:pt idx="2557">
                  <c:v>16</c:v>
                </c:pt>
                <c:pt idx="2558">
                  <c:v>15</c:v>
                </c:pt>
                <c:pt idx="2559">
                  <c:v>15</c:v>
                </c:pt>
                <c:pt idx="2560">
                  <c:v>15</c:v>
                </c:pt>
                <c:pt idx="2561">
                  <c:v>15</c:v>
                </c:pt>
                <c:pt idx="2562">
                  <c:v>15</c:v>
                </c:pt>
                <c:pt idx="2563">
                  <c:v>15</c:v>
                </c:pt>
                <c:pt idx="2564">
                  <c:v>15</c:v>
                </c:pt>
                <c:pt idx="2565">
                  <c:v>15</c:v>
                </c:pt>
                <c:pt idx="2566">
                  <c:v>15</c:v>
                </c:pt>
                <c:pt idx="2567">
                  <c:v>15</c:v>
                </c:pt>
                <c:pt idx="2568">
                  <c:v>16</c:v>
                </c:pt>
                <c:pt idx="2569">
                  <c:v>16</c:v>
                </c:pt>
                <c:pt idx="2570">
                  <c:v>15</c:v>
                </c:pt>
                <c:pt idx="2571">
                  <c:v>15</c:v>
                </c:pt>
                <c:pt idx="2572">
                  <c:v>15</c:v>
                </c:pt>
                <c:pt idx="2573">
                  <c:v>15</c:v>
                </c:pt>
                <c:pt idx="2574">
                  <c:v>15</c:v>
                </c:pt>
                <c:pt idx="2575">
                  <c:v>15</c:v>
                </c:pt>
                <c:pt idx="2576">
                  <c:v>15</c:v>
                </c:pt>
                <c:pt idx="2577">
                  <c:v>15</c:v>
                </c:pt>
                <c:pt idx="2578">
                  <c:v>15</c:v>
                </c:pt>
                <c:pt idx="2579">
                  <c:v>15</c:v>
                </c:pt>
                <c:pt idx="2580">
                  <c:v>15</c:v>
                </c:pt>
                <c:pt idx="2581">
                  <c:v>15</c:v>
                </c:pt>
                <c:pt idx="2582">
                  <c:v>15</c:v>
                </c:pt>
                <c:pt idx="2583">
                  <c:v>15</c:v>
                </c:pt>
                <c:pt idx="2584">
                  <c:v>15</c:v>
                </c:pt>
                <c:pt idx="2585">
                  <c:v>15</c:v>
                </c:pt>
                <c:pt idx="2586">
                  <c:v>15</c:v>
                </c:pt>
                <c:pt idx="2587">
                  <c:v>15</c:v>
                </c:pt>
                <c:pt idx="2588">
                  <c:v>15</c:v>
                </c:pt>
                <c:pt idx="2589">
                  <c:v>15</c:v>
                </c:pt>
                <c:pt idx="2590">
                  <c:v>15</c:v>
                </c:pt>
                <c:pt idx="2591">
                  <c:v>15</c:v>
                </c:pt>
                <c:pt idx="2592">
                  <c:v>15</c:v>
                </c:pt>
                <c:pt idx="2593">
                  <c:v>15</c:v>
                </c:pt>
                <c:pt idx="2594">
                  <c:v>15</c:v>
                </c:pt>
                <c:pt idx="2595">
                  <c:v>15</c:v>
                </c:pt>
                <c:pt idx="2596">
                  <c:v>15</c:v>
                </c:pt>
                <c:pt idx="2597">
                  <c:v>15</c:v>
                </c:pt>
                <c:pt idx="2598">
                  <c:v>15</c:v>
                </c:pt>
                <c:pt idx="2599">
                  <c:v>15</c:v>
                </c:pt>
                <c:pt idx="2600">
                  <c:v>15</c:v>
                </c:pt>
                <c:pt idx="2601">
                  <c:v>15</c:v>
                </c:pt>
                <c:pt idx="2602">
                  <c:v>15</c:v>
                </c:pt>
                <c:pt idx="2603">
                  <c:v>15</c:v>
                </c:pt>
                <c:pt idx="2604">
                  <c:v>15</c:v>
                </c:pt>
                <c:pt idx="2605">
                  <c:v>15</c:v>
                </c:pt>
                <c:pt idx="2606">
                  <c:v>15</c:v>
                </c:pt>
                <c:pt idx="2607">
                  <c:v>14</c:v>
                </c:pt>
                <c:pt idx="2608">
                  <c:v>15</c:v>
                </c:pt>
                <c:pt idx="2609">
                  <c:v>15</c:v>
                </c:pt>
                <c:pt idx="2610">
                  <c:v>16</c:v>
                </c:pt>
                <c:pt idx="2611">
                  <c:v>15</c:v>
                </c:pt>
                <c:pt idx="2612">
                  <c:v>16</c:v>
                </c:pt>
                <c:pt idx="2613">
                  <c:v>16</c:v>
                </c:pt>
                <c:pt idx="2614">
                  <c:v>16</c:v>
                </c:pt>
                <c:pt idx="2615">
                  <c:v>16</c:v>
                </c:pt>
                <c:pt idx="2616">
                  <c:v>16</c:v>
                </c:pt>
                <c:pt idx="2617">
                  <c:v>16</c:v>
                </c:pt>
                <c:pt idx="2618">
                  <c:v>15</c:v>
                </c:pt>
                <c:pt idx="2619">
                  <c:v>15</c:v>
                </c:pt>
                <c:pt idx="2620">
                  <c:v>16</c:v>
                </c:pt>
                <c:pt idx="2621">
                  <c:v>16</c:v>
                </c:pt>
                <c:pt idx="2622">
                  <c:v>16</c:v>
                </c:pt>
                <c:pt idx="2623">
                  <c:v>16</c:v>
                </c:pt>
                <c:pt idx="2624">
                  <c:v>16</c:v>
                </c:pt>
                <c:pt idx="2625">
                  <c:v>16</c:v>
                </c:pt>
                <c:pt idx="2626">
                  <c:v>15</c:v>
                </c:pt>
                <c:pt idx="2627">
                  <c:v>15</c:v>
                </c:pt>
                <c:pt idx="2628">
                  <c:v>15</c:v>
                </c:pt>
                <c:pt idx="2629">
                  <c:v>15</c:v>
                </c:pt>
                <c:pt idx="2630">
                  <c:v>16</c:v>
                </c:pt>
                <c:pt idx="2631">
                  <c:v>16</c:v>
                </c:pt>
                <c:pt idx="2632">
                  <c:v>16</c:v>
                </c:pt>
                <c:pt idx="2633">
                  <c:v>16</c:v>
                </c:pt>
                <c:pt idx="2634">
                  <c:v>16</c:v>
                </c:pt>
                <c:pt idx="2635">
                  <c:v>16</c:v>
                </c:pt>
                <c:pt idx="2636">
                  <c:v>16</c:v>
                </c:pt>
                <c:pt idx="2637">
                  <c:v>16</c:v>
                </c:pt>
                <c:pt idx="2638">
                  <c:v>16</c:v>
                </c:pt>
                <c:pt idx="2639">
                  <c:v>16</c:v>
                </c:pt>
                <c:pt idx="2640">
                  <c:v>15</c:v>
                </c:pt>
                <c:pt idx="2641">
                  <c:v>15</c:v>
                </c:pt>
                <c:pt idx="2642">
                  <c:v>16</c:v>
                </c:pt>
                <c:pt idx="2643">
                  <c:v>16</c:v>
                </c:pt>
                <c:pt idx="2644">
                  <c:v>16</c:v>
                </c:pt>
                <c:pt idx="2645">
                  <c:v>16</c:v>
                </c:pt>
                <c:pt idx="2646">
                  <c:v>15</c:v>
                </c:pt>
                <c:pt idx="2647">
                  <c:v>15</c:v>
                </c:pt>
                <c:pt idx="2648">
                  <c:v>15</c:v>
                </c:pt>
                <c:pt idx="2649">
                  <c:v>15</c:v>
                </c:pt>
                <c:pt idx="2650">
                  <c:v>15</c:v>
                </c:pt>
                <c:pt idx="2651">
                  <c:v>15</c:v>
                </c:pt>
                <c:pt idx="2652">
                  <c:v>15</c:v>
                </c:pt>
                <c:pt idx="2653">
                  <c:v>15</c:v>
                </c:pt>
                <c:pt idx="2654">
                  <c:v>15</c:v>
                </c:pt>
                <c:pt idx="2655">
                  <c:v>15</c:v>
                </c:pt>
                <c:pt idx="2656">
                  <c:v>15</c:v>
                </c:pt>
                <c:pt idx="2657">
                  <c:v>15</c:v>
                </c:pt>
                <c:pt idx="2658">
                  <c:v>15</c:v>
                </c:pt>
                <c:pt idx="2659">
                  <c:v>15</c:v>
                </c:pt>
                <c:pt idx="2660">
                  <c:v>15</c:v>
                </c:pt>
                <c:pt idx="2661">
                  <c:v>15</c:v>
                </c:pt>
                <c:pt idx="2662">
                  <c:v>15</c:v>
                </c:pt>
                <c:pt idx="2663">
                  <c:v>15</c:v>
                </c:pt>
                <c:pt idx="2664">
                  <c:v>15</c:v>
                </c:pt>
                <c:pt idx="2665">
                  <c:v>15</c:v>
                </c:pt>
                <c:pt idx="2666">
                  <c:v>15</c:v>
                </c:pt>
                <c:pt idx="2667">
                  <c:v>15</c:v>
                </c:pt>
                <c:pt idx="2668">
                  <c:v>15</c:v>
                </c:pt>
                <c:pt idx="2669">
                  <c:v>15</c:v>
                </c:pt>
                <c:pt idx="2670">
                  <c:v>15</c:v>
                </c:pt>
                <c:pt idx="2671">
                  <c:v>15</c:v>
                </c:pt>
                <c:pt idx="2672">
                  <c:v>15</c:v>
                </c:pt>
                <c:pt idx="2673">
                  <c:v>15</c:v>
                </c:pt>
                <c:pt idx="2674">
                  <c:v>15</c:v>
                </c:pt>
                <c:pt idx="2675">
                  <c:v>15</c:v>
                </c:pt>
                <c:pt idx="2676">
                  <c:v>15</c:v>
                </c:pt>
                <c:pt idx="2677">
                  <c:v>15</c:v>
                </c:pt>
                <c:pt idx="2678">
                  <c:v>16</c:v>
                </c:pt>
                <c:pt idx="2679">
                  <c:v>15</c:v>
                </c:pt>
                <c:pt idx="2680">
                  <c:v>16</c:v>
                </c:pt>
                <c:pt idx="2681">
                  <c:v>16</c:v>
                </c:pt>
                <c:pt idx="2682">
                  <c:v>16</c:v>
                </c:pt>
                <c:pt idx="2683">
                  <c:v>16</c:v>
                </c:pt>
                <c:pt idx="2684">
                  <c:v>15</c:v>
                </c:pt>
                <c:pt idx="2685">
                  <c:v>15</c:v>
                </c:pt>
                <c:pt idx="2686">
                  <c:v>16</c:v>
                </c:pt>
                <c:pt idx="2687">
                  <c:v>16</c:v>
                </c:pt>
                <c:pt idx="2688">
                  <c:v>16</c:v>
                </c:pt>
                <c:pt idx="2689">
                  <c:v>16</c:v>
                </c:pt>
                <c:pt idx="2690">
                  <c:v>16</c:v>
                </c:pt>
                <c:pt idx="2691">
                  <c:v>16</c:v>
                </c:pt>
                <c:pt idx="2692">
                  <c:v>16</c:v>
                </c:pt>
                <c:pt idx="2693">
                  <c:v>15</c:v>
                </c:pt>
                <c:pt idx="2694">
                  <c:v>15</c:v>
                </c:pt>
                <c:pt idx="2695">
                  <c:v>15</c:v>
                </c:pt>
                <c:pt idx="2696">
                  <c:v>15</c:v>
                </c:pt>
                <c:pt idx="2697">
                  <c:v>15</c:v>
                </c:pt>
                <c:pt idx="2698">
                  <c:v>15</c:v>
                </c:pt>
                <c:pt idx="2699">
                  <c:v>15</c:v>
                </c:pt>
                <c:pt idx="2700">
                  <c:v>16</c:v>
                </c:pt>
                <c:pt idx="2701">
                  <c:v>16</c:v>
                </c:pt>
                <c:pt idx="2702">
                  <c:v>16</c:v>
                </c:pt>
                <c:pt idx="2703">
                  <c:v>16</c:v>
                </c:pt>
                <c:pt idx="2704">
                  <c:v>16</c:v>
                </c:pt>
                <c:pt idx="2705">
                  <c:v>16</c:v>
                </c:pt>
                <c:pt idx="2706">
                  <c:v>15</c:v>
                </c:pt>
                <c:pt idx="2707">
                  <c:v>15</c:v>
                </c:pt>
                <c:pt idx="2708">
                  <c:v>10</c:v>
                </c:pt>
                <c:pt idx="2709">
                  <c:v>14</c:v>
                </c:pt>
                <c:pt idx="2710">
                  <c:v>16</c:v>
                </c:pt>
                <c:pt idx="2711">
                  <c:v>15</c:v>
                </c:pt>
                <c:pt idx="2712">
                  <c:v>15</c:v>
                </c:pt>
                <c:pt idx="2713">
                  <c:v>15</c:v>
                </c:pt>
                <c:pt idx="2714">
                  <c:v>2</c:v>
                </c:pt>
                <c:pt idx="2715">
                  <c:v>15</c:v>
                </c:pt>
                <c:pt idx="2716">
                  <c:v>15</c:v>
                </c:pt>
                <c:pt idx="2717">
                  <c:v>15</c:v>
                </c:pt>
                <c:pt idx="2718">
                  <c:v>15</c:v>
                </c:pt>
                <c:pt idx="2719">
                  <c:v>15</c:v>
                </c:pt>
                <c:pt idx="2720">
                  <c:v>15</c:v>
                </c:pt>
                <c:pt idx="2721">
                  <c:v>15</c:v>
                </c:pt>
                <c:pt idx="2722">
                  <c:v>15</c:v>
                </c:pt>
                <c:pt idx="2723">
                  <c:v>15</c:v>
                </c:pt>
                <c:pt idx="2724">
                  <c:v>15</c:v>
                </c:pt>
                <c:pt idx="2725">
                  <c:v>15</c:v>
                </c:pt>
                <c:pt idx="2726">
                  <c:v>15</c:v>
                </c:pt>
                <c:pt idx="2727">
                  <c:v>15</c:v>
                </c:pt>
                <c:pt idx="2728">
                  <c:v>15</c:v>
                </c:pt>
                <c:pt idx="2729">
                  <c:v>15</c:v>
                </c:pt>
                <c:pt idx="2730">
                  <c:v>15</c:v>
                </c:pt>
                <c:pt idx="2731">
                  <c:v>15</c:v>
                </c:pt>
                <c:pt idx="2732">
                  <c:v>15</c:v>
                </c:pt>
                <c:pt idx="2733">
                  <c:v>15</c:v>
                </c:pt>
                <c:pt idx="2734">
                  <c:v>15</c:v>
                </c:pt>
                <c:pt idx="2735">
                  <c:v>15</c:v>
                </c:pt>
                <c:pt idx="2736">
                  <c:v>15</c:v>
                </c:pt>
                <c:pt idx="2737">
                  <c:v>15</c:v>
                </c:pt>
                <c:pt idx="2738">
                  <c:v>15</c:v>
                </c:pt>
                <c:pt idx="2739">
                  <c:v>15</c:v>
                </c:pt>
                <c:pt idx="2740">
                  <c:v>15</c:v>
                </c:pt>
                <c:pt idx="2741">
                  <c:v>15</c:v>
                </c:pt>
                <c:pt idx="2742">
                  <c:v>15</c:v>
                </c:pt>
                <c:pt idx="2743">
                  <c:v>15</c:v>
                </c:pt>
                <c:pt idx="2744">
                  <c:v>15</c:v>
                </c:pt>
                <c:pt idx="2745">
                  <c:v>15</c:v>
                </c:pt>
                <c:pt idx="2746">
                  <c:v>15</c:v>
                </c:pt>
                <c:pt idx="2747">
                  <c:v>15</c:v>
                </c:pt>
                <c:pt idx="2748">
                  <c:v>15</c:v>
                </c:pt>
                <c:pt idx="2749">
                  <c:v>15</c:v>
                </c:pt>
                <c:pt idx="2750">
                  <c:v>15</c:v>
                </c:pt>
                <c:pt idx="2751">
                  <c:v>15</c:v>
                </c:pt>
                <c:pt idx="2752">
                  <c:v>15</c:v>
                </c:pt>
                <c:pt idx="2753">
                  <c:v>15</c:v>
                </c:pt>
                <c:pt idx="2754">
                  <c:v>15</c:v>
                </c:pt>
                <c:pt idx="2755">
                  <c:v>15</c:v>
                </c:pt>
                <c:pt idx="2756">
                  <c:v>15</c:v>
                </c:pt>
                <c:pt idx="2757">
                  <c:v>15</c:v>
                </c:pt>
                <c:pt idx="2758">
                  <c:v>15</c:v>
                </c:pt>
                <c:pt idx="2759">
                  <c:v>15</c:v>
                </c:pt>
                <c:pt idx="2760">
                  <c:v>15</c:v>
                </c:pt>
                <c:pt idx="2761">
                  <c:v>14</c:v>
                </c:pt>
                <c:pt idx="2762">
                  <c:v>15</c:v>
                </c:pt>
                <c:pt idx="2763">
                  <c:v>15</c:v>
                </c:pt>
                <c:pt idx="2764">
                  <c:v>15</c:v>
                </c:pt>
                <c:pt idx="2765">
                  <c:v>15</c:v>
                </c:pt>
                <c:pt idx="2766">
                  <c:v>15</c:v>
                </c:pt>
                <c:pt idx="2767">
                  <c:v>15</c:v>
                </c:pt>
                <c:pt idx="2768">
                  <c:v>15</c:v>
                </c:pt>
                <c:pt idx="2769">
                  <c:v>15</c:v>
                </c:pt>
                <c:pt idx="2770">
                  <c:v>15</c:v>
                </c:pt>
                <c:pt idx="2771">
                  <c:v>16</c:v>
                </c:pt>
                <c:pt idx="2772">
                  <c:v>16</c:v>
                </c:pt>
                <c:pt idx="2773">
                  <c:v>16</c:v>
                </c:pt>
                <c:pt idx="2774">
                  <c:v>15</c:v>
                </c:pt>
                <c:pt idx="2775">
                  <c:v>15</c:v>
                </c:pt>
                <c:pt idx="2776">
                  <c:v>16</c:v>
                </c:pt>
                <c:pt idx="2777">
                  <c:v>16</c:v>
                </c:pt>
                <c:pt idx="2778">
                  <c:v>16</c:v>
                </c:pt>
                <c:pt idx="2779">
                  <c:v>16</c:v>
                </c:pt>
                <c:pt idx="2780">
                  <c:v>15</c:v>
                </c:pt>
                <c:pt idx="2781">
                  <c:v>16</c:v>
                </c:pt>
                <c:pt idx="2782">
                  <c:v>15</c:v>
                </c:pt>
                <c:pt idx="2783">
                  <c:v>15</c:v>
                </c:pt>
                <c:pt idx="2784">
                  <c:v>15</c:v>
                </c:pt>
                <c:pt idx="2785">
                  <c:v>15</c:v>
                </c:pt>
                <c:pt idx="2786">
                  <c:v>16</c:v>
                </c:pt>
                <c:pt idx="2787">
                  <c:v>16</c:v>
                </c:pt>
                <c:pt idx="2788">
                  <c:v>16</c:v>
                </c:pt>
                <c:pt idx="2789">
                  <c:v>16</c:v>
                </c:pt>
                <c:pt idx="2790">
                  <c:v>16</c:v>
                </c:pt>
                <c:pt idx="2791">
                  <c:v>16</c:v>
                </c:pt>
                <c:pt idx="2792">
                  <c:v>15</c:v>
                </c:pt>
                <c:pt idx="2793">
                  <c:v>15</c:v>
                </c:pt>
                <c:pt idx="2794">
                  <c:v>15</c:v>
                </c:pt>
                <c:pt idx="2795">
                  <c:v>15</c:v>
                </c:pt>
                <c:pt idx="2796">
                  <c:v>15</c:v>
                </c:pt>
                <c:pt idx="2797">
                  <c:v>15</c:v>
                </c:pt>
                <c:pt idx="2798">
                  <c:v>15</c:v>
                </c:pt>
                <c:pt idx="2799">
                  <c:v>15</c:v>
                </c:pt>
                <c:pt idx="2800">
                  <c:v>15</c:v>
                </c:pt>
                <c:pt idx="2801">
                  <c:v>15</c:v>
                </c:pt>
                <c:pt idx="2802">
                  <c:v>15</c:v>
                </c:pt>
                <c:pt idx="2803">
                  <c:v>16</c:v>
                </c:pt>
                <c:pt idx="2804">
                  <c:v>15</c:v>
                </c:pt>
                <c:pt idx="2805">
                  <c:v>15</c:v>
                </c:pt>
                <c:pt idx="2806">
                  <c:v>15</c:v>
                </c:pt>
                <c:pt idx="2807">
                  <c:v>15</c:v>
                </c:pt>
                <c:pt idx="2808">
                  <c:v>15</c:v>
                </c:pt>
                <c:pt idx="2809">
                  <c:v>15</c:v>
                </c:pt>
                <c:pt idx="2810">
                  <c:v>15</c:v>
                </c:pt>
                <c:pt idx="2811">
                  <c:v>15</c:v>
                </c:pt>
                <c:pt idx="2812">
                  <c:v>15</c:v>
                </c:pt>
                <c:pt idx="2813">
                  <c:v>15</c:v>
                </c:pt>
                <c:pt idx="2814">
                  <c:v>15</c:v>
                </c:pt>
                <c:pt idx="2815">
                  <c:v>15</c:v>
                </c:pt>
                <c:pt idx="2816">
                  <c:v>15</c:v>
                </c:pt>
                <c:pt idx="2817">
                  <c:v>15</c:v>
                </c:pt>
                <c:pt idx="2818">
                  <c:v>15</c:v>
                </c:pt>
                <c:pt idx="2819">
                  <c:v>15</c:v>
                </c:pt>
                <c:pt idx="2820">
                  <c:v>15</c:v>
                </c:pt>
                <c:pt idx="2821">
                  <c:v>15</c:v>
                </c:pt>
                <c:pt idx="2822">
                  <c:v>15</c:v>
                </c:pt>
                <c:pt idx="2823">
                  <c:v>15</c:v>
                </c:pt>
                <c:pt idx="2824">
                  <c:v>15</c:v>
                </c:pt>
                <c:pt idx="2825">
                  <c:v>15</c:v>
                </c:pt>
                <c:pt idx="2826">
                  <c:v>15</c:v>
                </c:pt>
                <c:pt idx="2827">
                  <c:v>15</c:v>
                </c:pt>
                <c:pt idx="2828">
                  <c:v>15</c:v>
                </c:pt>
                <c:pt idx="2829">
                  <c:v>15</c:v>
                </c:pt>
                <c:pt idx="2830">
                  <c:v>15</c:v>
                </c:pt>
                <c:pt idx="2831">
                  <c:v>15</c:v>
                </c:pt>
                <c:pt idx="2832">
                  <c:v>15</c:v>
                </c:pt>
                <c:pt idx="2833">
                  <c:v>15</c:v>
                </c:pt>
                <c:pt idx="2834">
                  <c:v>15</c:v>
                </c:pt>
                <c:pt idx="2835">
                  <c:v>12</c:v>
                </c:pt>
                <c:pt idx="2836">
                  <c:v>14</c:v>
                </c:pt>
                <c:pt idx="2837">
                  <c:v>15</c:v>
                </c:pt>
                <c:pt idx="2838">
                  <c:v>15</c:v>
                </c:pt>
                <c:pt idx="2839">
                  <c:v>15</c:v>
                </c:pt>
                <c:pt idx="2840">
                  <c:v>15</c:v>
                </c:pt>
                <c:pt idx="2841">
                  <c:v>15</c:v>
                </c:pt>
                <c:pt idx="2842">
                  <c:v>15</c:v>
                </c:pt>
                <c:pt idx="2843">
                  <c:v>15</c:v>
                </c:pt>
                <c:pt idx="2844">
                  <c:v>15</c:v>
                </c:pt>
                <c:pt idx="2845">
                  <c:v>15</c:v>
                </c:pt>
                <c:pt idx="2846">
                  <c:v>15</c:v>
                </c:pt>
                <c:pt idx="2847">
                  <c:v>15</c:v>
                </c:pt>
                <c:pt idx="2848">
                  <c:v>15</c:v>
                </c:pt>
                <c:pt idx="2849">
                  <c:v>15</c:v>
                </c:pt>
                <c:pt idx="2850">
                  <c:v>15</c:v>
                </c:pt>
                <c:pt idx="2851">
                  <c:v>15</c:v>
                </c:pt>
                <c:pt idx="2852">
                  <c:v>15</c:v>
                </c:pt>
                <c:pt idx="2853">
                  <c:v>15</c:v>
                </c:pt>
                <c:pt idx="2854">
                  <c:v>15</c:v>
                </c:pt>
                <c:pt idx="2855">
                  <c:v>14</c:v>
                </c:pt>
                <c:pt idx="2856">
                  <c:v>15</c:v>
                </c:pt>
                <c:pt idx="2857">
                  <c:v>15</c:v>
                </c:pt>
                <c:pt idx="2858">
                  <c:v>15</c:v>
                </c:pt>
                <c:pt idx="2859">
                  <c:v>15</c:v>
                </c:pt>
                <c:pt idx="2860">
                  <c:v>15</c:v>
                </c:pt>
                <c:pt idx="2861">
                  <c:v>15</c:v>
                </c:pt>
                <c:pt idx="2862">
                  <c:v>15</c:v>
                </c:pt>
                <c:pt idx="2863">
                  <c:v>14</c:v>
                </c:pt>
                <c:pt idx="2864">
                  <c:v>15</c:v>
                </c:pt>
                <c:pt idx="2865">
                  <c:v>15</c:v>
                </c:pt>
                <c:pt idx="2866">
                  <c:v>15</c:v>
                </c:pt>
                <c:pt idx="2867">
                  <c:v>15</c:v>
                </c:pt>
                <c:pt idx="2868">
                  <c:v>15</c:v>
                </c:pt>
                <c:pt idx="2869">
                  <c:v>15</c:v>
                </c:pt>
                <c:pt idx="2870">
                  <c:v>15</c:v>
                </c:pt>
                <c:pt idx="2871">
                  <c:v>15</c:v>
                </c:pt>
                <c:pt idx="2872">
                  <c:v>15</c:v>
                </c:pt>
                <c:pt idx="2873">
                  <c:v>15</c:v>
                </c:pt>
                <c:pt idx="2874">
                  <c:v>15</c:v>
                </c:pt>
                <c:pt idx="2875">
                  <c:v>15</c:v>
                </c:pt>
                <c:pt idx="2876">
                  <c:v>15</c:v>
                </c:pt>
                <c:pt idx="2877">
                  <c:v>15</c:v>
                </c:pt>
                <c:pt idx="2878">
                  <c:v>15</c:v>
                </c:pt>
                <c:pt idx="2879">
                  <c:v>15</c:v>
                </c:pt>
                <c:pt idx="2880">
                  <c:v>15</c:v>
                </c:pt>
                <c:pt idx="2881">
                  <c:v>15</c:v>
                </c:pt>
                <c:pt idx="2882">
                  <c:v>15</c:v>
                </c:pt>
                <c:pt idx="2883">
                  <c:v>15</c:v>
                </c:pt>
                <c:pt idx="2884">
                  <c:v>15</c:v>
                </c:pt>
                <c:pt idx="2885">
                  <c:v>15</c:v>
                </c:pt>
                <c:pt idx="2886">
                  <c:v>15</c:v>
                </c:pt>
                <c:pt idx="2887">
                  <c:v>15</c:v>
                </c:pt>
                <c:pt idx="2888">
                  <c:v>15</c:v>
                </c:pt>
                <c:pt idx="2889">
                  <c:v>15</c:v>
                </c:pt>
                <c:pt idx="2890">
                  <c:v>15</c:v>
                </c:pt>
                <c:pt idx="2891">
                  <c:v>15</c:v>
                </c:pt>
                <c:pt idx="2892">
                  <c:v>15</c:v>
                </c:pt>
                <c:pt idx="2893">
                  <c:v>15</c:v>
                </c:pt>
                <c:pt idx="2894">
                  <c:v>15</c:v>
                </c:pt>
                <c:pt idx="2895">
                  <c:v>15</c:v>
                </c:pt>
                <c:pt idx="2896">
                  <c:v>15</c:v>
                </c:pt>
                <c:pt idx="2897">
                  <c:v>15</c:v>
                </c:pt>
                <c:pt idx="2898">
                  <c:v>15</c:v>
                </c:pt>
                <c:pt idx="2899">
                  <c:v>14</c:v>
                </c:pt>
                <c:pt idx="2900">
                  <c:v>15</c:v>
                </c:pt>
                <c:pt idx="2901">
                  <c:v>15</c:v>
                </c:pt>
                <c:pt idx="2902">
                  <c:v>15</c:v>
                </c:pt>
                <c:pt idx="2903">
                  <c:v>15</c:v>
                </c:pt>
                <c:pt idx="2904">
                  <c:v>15</c:v>
                </c:pt>
                <c:pt idx="2905">
                  <c:v>15</c:v>
                </c:pt>
                <c:pt idx="2906">
                  <c:v>15</c:v>
                </c:pt>
                <c:pt idx="2907">
                  <c:v>15</c:v>
                </c:pt>
                <c:pt idx="2908">
                  <c:v>15</c:v>
                </c:pt>
                <c:pt idx="2909">
                  <c:v>15</c:v>
                </c:pt>
                <c:pt idx="2910">
                  <c:v>15</c:v>
                </c:pt>
                <c:pt idx="2911">
                  <c:v>15</c:v>
                </c:pt>
                <c:pt idx="2912">
                  <c:v>15</c:v>
                </c:pt>
                <c:pt idx="2913">
                  <c:v>15</c:v>
                </c:pt>
                <c:pt idx="2914">
                  <c:v>15</c:v>
                </c:pt>
                <c:pt idx="2915">
                  <c:v>15</c:v>
                </c:pt>
                <c:pt idx="2916">
                  <c:v>15</c:v>
                </c:pt>
                <c:pt idx="2917">
                  <c:v>15</c:v>
                </c:pt>
                <c:pt idx="2918">
                  <c:v>15</c:v>
                </c:pt>
                <c:pt idx="2919">
                  <c:v>14</c:v>
                </c:pt>
                <c:pt idx="2920">
                  <c:v>15</c:v>
                </c:pt>
                <c:pt idx="2921">
                  <c:v>15</c:v>
                </c:pt>
                <c:pt idx="2922">
                  <c:v>15</c:v>
                </c:pt>
                <c:pt idx="2923">
                  <c:v>15</c:v>
                </c:pt>
                <c:pt idx="2924">
                  <c:v>15</c:v>
                </c:pt>
                <c:pt idx="2925">
                  <c:v>15</c:v>
                </c:pt>
                <c:pt idx="2926">
                  <c:v>15</c:v>
                </c:pt>
                <c:pt idx="2927">
                  <c:v>15</c:v>
                </c:pt>
                <c:pt idx="2928">
                  <c:v>15</c:v>
                </c:pt>
                <c:pt idx="2929">
                  <c:v>15</c:v>
                </c:pt>
                <c:pt idx="2930">
                  <c:v>14</c:v>
                </c:pt>
                <c:pt idx="2931">
                  <c:v>10</c:v>
                </c:pt>
                <c:pt idx="2932">
                  <c:v>15</c:v>
                </c:pt>
                <c:pt idx="2933">
                  <c:v>16</c:v>
                </c:pt>
                <c:pt idx="2934">
                  <c:v>15</c:v>
                </c:pt>
                <c:pt idx="2935">
                  <c:v>15</c:v>
                </c:pt>
                <c:pt idx="2936">
                  <c:v>16</c:v>
                </c:pt>
                <c:pt idx="2937">
                  <c:v>15</c:v>
                </c:pt>
                <c:pt idx="2938">
                  <c:v>15</c:v>
                </c:pt>
                <c:pt idx="2939">
                  <c:v>15</c:v>
                </c:pt>
                <c:pt idx="2940">
                  <c:v>15</c:v>
                </c:pt>
                <c:pt idx="2941">
                  <c:v>15</c:v>
                </c:pt>
                <c:pt idx="2942">
                  <c:v>15</c:v>
                </c:pt>
                <c:pt idx="2943">
                  <c:v>15</c:v>
                </c:pt>
                <c:pt idx="2944">
                  <c:v>15</c:v>
                </c:pt>
                <c:pt idx="2945">
                  <c:v>15</c:v>
                </c:pt>
                <c:pt idx="2946">
                  <c:v>15</c:v>
                </c:pt>
                <c:pt idx="2947">
                  <c:v>15</c:v>
                </c:pt>
                <c:pt idx="2948">
                  <c:v>16</c:v>
                </c:pt>
                <c:pt idx="2949">
                  <c:v>16</c:v>
                </c:pt>
                <c:pt idx="2950">
                  <c:v>15</c:v>
                </c:pt>
                <c:pt idx="2951">
                  <c:v>15</c:v>
                </c:pt>
                <c:pt idx="2952">
                  <c:v>15</c:v>
                </c:pt>
                <c:pt idx="2953">
                  <c:v>15</c:v>
                </c:pt>
                <c:pt idx="2954">
                  <c:v>15</c:v>
                </c:pt>
                <c:pt idx="2955">
                  <c:v>15</c:v>
                </c:pt>
                <c:pt idx="2956">
                  <c:v>15</c:v>
                </c:pt>
                <c:pt idx="2957">
                  <c:v>15</c:v>
                </c:pt>
                <c:pt idx="2958">
                  <c:v>15</c:v>
                </c:pt>
                <c:pt idx="2959">
                  <c:v>15</c:v>
                </c:pt>
                <c:pt idx="2960">
                  <c:v>15</c:v>
                </c:pt>
                <c:pt idx="2961">
                  <c:v>15</c:v>
                </c:pt>
                <c:pt idx="2962">
                  <c:v>16</c:v>
                </c:pt>
                <c:pt idx="2963">
                  <c:v>16</c:v>
                </c:pt>
                <c:pt idx="2964">
                  <c:v>15</c:v>
                </c:pt>
                <c:pt idx="2965">
                  <c:v>15</c:v>
                </c:pt>
                <c:pt idx="2966">
                  <c:v>15</c:v>
                </c:pt>
                <c:pt idx="2967">
                  <c:v>15</c:v>
                </c:pt>
                <c:pt idx="2968">
                  <c:v>15</c:v>
                </c:pt>
                <c:pt idx="2969">
                  <c:v>15</c:v>
                </c:pt>
                <c:pt idx="2970">
                  <c:v>15</c:v>
                </c:pt>
                <c:pt idx="2971">
                  <c:v>15</c:v>
                </c:pt>
                <c:pt idx="2972">
                  <c:v>15</c:v>
                </c:pt>
                <c:pt idx="2973">
                  <c:v>15</c:v>
                </c:pt>
                <c:pt idx="2974">
                  <c:v>15</c:v>
                </c:pt>
                <c:pt idx="2975">
                  <c:v>15</c:v>
                </c:pt>
                <c:pt idx="2976">
                  <c:v>15</c:v>
                </c:pt>
                <c:pt idx="2977">
                  <c:v>15</c:v>
                </c:pt>
                <c:pt idx="2978">
                  <c:v>15</c:v>
                </c:pt>
                <c:pt idx="2979">
                  <c:v>15</c:v>
                </c:pt>
                <c:pt idx="2980">
                  <c:v>15</c:v>
                </c:pt>
                <c:pt idx="2981">
                  <c:v>15</c:v>
                </c:pt>
                <c:pt idx="2982">
                  <c:v>15</c:v>
                </c:pt>
                <c:pt idx="2983">
                  <c:v>15</c:v>
                </c:pt>
                <c:pt idx="2984">
                  <c:v>15</c:v>
                </c:pt>
                <c:pt idx="2985">
                  <c:v>15</c:v>
                </c:pt>
                <c:pt idx="2986">
                  <c:v>15</c:v>
                </c:pt>
                <c:pt idx="2987">
                  <c:v>15</c:v>
                </c:pt>
                <c:pt idx="2988">
                  <c:v>15</c:v>
                </c:pt>
                <c:pt idx="2989">
                  <c:v>15</c:v>
                </c:pt>
                <c:pt idx="2990">
                  <c:v>15</c:v>
                </c:pt>
                <c:pt idx="2991">
                  <c:v>15</c:v>
                </c:pt>
                <c:pt idx="2992">
                  <c:v>15</c:v>
                </c:pt>
                <c:pt idx="2993">
                  <c:v>15</c:v>
                </c:pt>
                <c:pt idx="2994">
                  <c:v>15</c:v>
                </c:pt>
                <c:pt idx="2995">
                  <c:v>15</c:v>
                </c:pt>
                <c:pt idx="2996">
                  <c:v>15</c:v>
                </c:pt>
                <c:pt idx="2997">
                  <c:v>15</c:v>
                </c:pt>
                <c:pt idx="2998">
                  <c:v>15</c:v>
                </c:pt>
                <c:pt idx="2999">
                  <c:v>15</c:v>
                </c:pt>
                <c:pt idx="3000">
                  <c:v>15</c:v>
                </c:pt>
                <c:pt idx="3001">
                  <c:v>15</c:v>
                </c:pt>
                <c:pt idx="3002">
                  <c:v>15</c:v>
                </c:pt>
                <c:pt idx="3003">
                  <c:v>15</c:v>
                </c:pt>
                <c:pt idx="3004">
                  <c:v>15</c:v>
                </c:pt>
                <c:pt idx="3005">
                  <c:v>15</c:v>
                </c:pt>
                <c:pt idx="3006">
                  <c:v>15</c:v>
                </c:pt>
                <c:pt idx="3007">
                  <c:v>15</c:v>
                </c:pt>
                <c:pt idx="3008">
                  <c:v>15</c:v>
                </c:pt>
                <c:pt idx="3009">
                  <c:v>14</c:v>
                </c:pt>
                <c:pt idx="3010">
                  <c:v>15</c:v>
                </c:pt>
                <c:pt idx="3011">
                  <c:v>15</c:v>
                </c:pt>
                <c:pt idx="3012">
                  <c:v>15</c:v>
                </c:pt>
                <c:pt idx="3013">
                  <c:v>15</c:v>
                </c:pt>
                <c:pt idx="3014">
                  <c:v>15</c:v>
                </c:pt>
                <c:pt idx="3015">
                  <c:v>15</c:v>
                </c:pt>
                <c:pt idx="3016">
                  <c:v>15</c:v>
                </c:pt>
                <c:pt idx="3017">
                  <c:v>15</c:v>
                </c:pt>
                <c:pt idx="3018">
                  <c:v>15</c:v>
                </c:pt>
                <c:pt idx="3019">
                  <c:v>15</c:v>
                </c:pt>
                <c:pt idx="3020">
                  <c:v>15</c:v>
                </c:pt>
                <c:pt idx="3021">
                  <c:v>15</c:v>
                </c:pt>
                <c:pt idx="3022">
                  <c:v>15</c:v>
                </c:pt>
                <c:pt idx="3023">
                  <c:v>15</c:v>
                </c:pt>
                <c:pt idx="3024">
                  <c:v>15</c:v>
                </c:pt>
                <c:pt idx="3025">
                  <c:v>15</c:v>
                </c:pt>
                <c:pt idx="3026">
                  <c:v>15</c:v>
                </c:pt>
                <c:pt idx="3027">
                  <c:v>15</c:v>
                </c:pt>
                <c:pt idx="3028">
                  <c:v>15</c:v>
                </c:pt>
                <c:pt idx="3029">
                  <c:v>14</c:v>
                </c:pt>
                <c:pt idx="3030">
                  <c:v>15</c:v>
                </c:pt>
                <c:pt idx="3031">
                  <c:v>15</c:v>
                </c:pt>
                <c:pt idx="3032">
                  <c:v>15</c:v>
                </c:pt>
                <c:pt idx="3033">
                  <c:v>15</c:v>
                </c:pt>
                <c:pt idx="3034">
                  <c:v>15</c:v>
                </c:pt>
                <c:pt idx="3035">
                  <c:v>15</c:v>
                </c:pt>
                <c:pt idx="3036">
                  <c:v>15</c:v>
                </c:pt>
                <c:pt idx="3037">
                  <c:v>15</c:v>
                </c:pt>
                <c:pt idx="3038">
                  <c:v>15</c:v>
                </c:pt>
                <c:pt idx="3039">
                  <c:v>15</c:v>
                </c:pt>
                <c:pt idx="3040">
                  <c:v>15</c:v>
                </c:pt>
                <c:pt idx="3041">
                  <c:v>15</c:v>
                </c:pt>
                <c:pt idx="3042">
                  <c:v>16</c:v>
                </c:pt>
                <c:pt idx="3043">
                  <c:v>15</c:v>
                </c:pt>
                <c:pt idx="3044">
                  <c:v>15</c:v>
                </c:pt>
                <c:pt idx="3045">
                  <c:v>16</c:v>
                </c:pt>
                <c:pt idx="3046">
                  <c:v>15</c:v>
                </c:pt>
                <c:pt idx="3047">
                  <c:v>15</c:v>
                </c:pt>
                <c:pt idx="3048">
                  <c:v>15</c:v>
                </c:pt>
                <c:pt idx="3049">
                  <c:v>15</c:v>
                </c:pt>
                <c:pt idx="3050">
                  <c:v>15</c:v>
                </c:pt>
                <c:pt idx="3051">
                  <c:v>15</c:v>
                </c:pt>
                <c:pt idx="3052">
                  <c:v>15</c:v>
                </c:pt>
                <c:pt idx="3053">
                  <c:v>15</c:v>
                </c:pt>
                <c:pt idx="3054">
                  <c:v>15</c:v>
                </c:pt>
                <c:pt idx="3055">
                  <c:v>15</c:v>
                </c:pt>
                <c:pt idx="3056">
                  <c:v>16</c:v>
                </c:pt>
                <c:pt idx="3057">
                  <c:v>16</c:v>
                </c:pt>
                <c:pt idx="3058">
                  <c:v>16</c:v>
                </c:pt>
                <c:pt idx="3059">
                  <c:v>15</c:v>
                </c:pt>
                <c:pt idx="3060">
                  <c:v>15</c:v>
                </c:pt>
                <c:pt idx="3061">
                  <c:v>15</c:v>
                </c:pt>
                <c:pt idx="3062">
                  <c:v>15</c:v>
                </c:pt>
                <c:pt idx="3063">
                  <c:v>15</c:v>
                </c:pt>
                <c:pt idx="3064">
                  <c:v>15</c:v>
                </c:pt>
                <c:pt idx="3065">
                  <c:v>15</c:v>
                </c:pt>
                <c:pt idx="3066">
                  <c:v>16</c:v>
                </c:pt>
                <c:pt idx="3067">
                  <c:v>15</c:v>
                </c:pt>
                <c:pt idx="3068">
                  <c:v>16</c:v>
                </c:pt>
                <c:pt idx="3069">
                  <c:v>15</c:v>
                </c:pt>
                <c:pt idx="3070">
                  <c:v>16</c:v>
                </c:pt>
                <c:pt idx="3071">
                  <c:v>15</c:v>
                </c:pt>
                <c:pt idx="3072">
                  <c:v>16</c:v>
                </c:pt>
                <c:pt idx="3073">
                  <c:v>15</c:v>
                </c:pt>
                <c:pt idx="3074">
                  <c:v>15</c:v>
                </c:pt>
                <c:pt idx="3075">
                  <c:v>15</c:v>
                </c:pt>
                <c:pt idx="3076">
                  <c:v>15</c:v>
                </c:pt>
                <c:pt idx="3077">
                  <c:v>15</c:v>
                </c:pt>
                <c:pt idx="3078">
                  <c:v>15</c:v>
                </c:pt>
                <c:pt idx="3079">
                  <c:v>15</c:v>
                </c:pt>
                <c:pt idx="3080">
                  <c:v>15</c:v>
                </c:pt>
                <c:pt idx="3081">
                  <c:v>15</c:v>
                </c:pt>
                <c:pt idx="3082">
                  <c:v>15</c:v>
                </c:pt>
                <c:pt idx="3083">
                  <c:v>15</c:v>
                </c:pt>
                <c:pt idx="3084">
                  <c:v>15</c:v>
                </c:pt>
                <c:pt idx="3085">
                  <c:v>15</c:v>
                </c:pt>
                <c:pt idx="3086">
                  <c:v>15</c:v>
                </c:pt>
                <c:pt idx="3087">
                  <c:v>15</c:v>
                </c:pt>
                <c:pt idx="3088">
                  <c:v>15</c:v>
                </c:pt>
                <c:pt idx="3089">
                  <c:v>15</c:v>
                </c:pt>
                <c:pt idx="3090">
                  <c:v>15</c:v>
                </c:pt>
                <c:pt idx="3091">
                  <c:v>15</c:v>
                </c:pt>
                <c:pt idx="3092">
                  <c:v>15</c:v>
                </c:pt>
                <c:pt idx="3093">
                  <c:v>15</c:v>
                </c:pt>
                <c:pt idx="3094">
                  <c:v>15</c:v>
                </c:pt>
                <c:pt idx="3095">
                  <c:v>15</c:v>
                </c:pt>
                <c:pt idx="3096">
                  <c:v>15</c:v>
                </c:pt>
                <c:pt idx="3097">
                  <c:v>15</c:v>
                </c:pt>
                <c:pt idx="3098">
                  <c:v>15</c:v>
                </c:pt>
                <c:pt idx="3099">
                  <c:v>15</c:v>
                </c:pt>
                <c:pt idx="3100">
                  <c:v>15</c:v>
                </c:pt>
                <c:pt idx="3101">
                  <c:v>15</c:v>
                </c:pt>
                <c:pt idx="3102">
                  <c:v>15</c:v>
                </c:pt>
                <c:pt idx="3103">
                  <c:v>15</c:v>
                </c:pt>
                <c:pt idx="3104">
                  <c:v>15</c:v>
                </c:pt>
                <c:pt idx="3105">
                  <c:v>15</c:v>
                </c:pt>
                <c:pt idx="3106">
                  <c:v>15</c:v>
                </c:pt>
                <c:pt idx="3107">
                  <c:v>15</c:v>
                </c:pt>
                <c:pt idx="3108">
                  <c:v>15</c:v>
                </c:pt>
                <c:pt idx="3109">
                  <c:v>14</c:v>
                </c:pt>
                <c:pt idx="3110">
                  <c:v>15</c:v>
                </c:pt>
                <c:pt idx="3111">
                  <c:v>15</c:v>
                </c:pt>
                <c:pt idx="3112">
                  <c:v>15</c:v>
                </c:pt>
                <c:pt idx="3113">
                  <c:v>15</c:v>
                </c:pt>
                <c:pt idx="3114">
                  <c:v>15</c:v>
                </c:pt>
                <c:pt idx="3115">
                  <c:v>15</c:v>
                </c:pt>
                <c:pt idx="3116">
                  <c:v>15</c:v>
                </c:pt>
                <c:pt idx="3117">
                  <c:v>15</c:v>
                </c:pt>
                <c:pt idx="3118">
                  <c:v>15</c:v>
                </c:pt>
                <c:pt idx="3119">
                  <c:v>15</c:v>
                </c:pt>
                <c:pt idx="3120">
                  <c:v>15</c:v>
                </c:pt>
                <c:pt idx="3121">
                  <c:v>15</c:v>
                </c:pt>
                <c:pt idx="3122">
                  <c:v>15</c:v>
                </c:pt>
                <c:pt idx="3123">
                  <c:v>15</c:v>
                </c:pt>
                <c:pt idx="3124">
                  <c:v>15</c:v>
                </c:pt>
                <c:pt idx="3125">
                  <c:v>15</c:v>
                </c:pt>
                <c:pt idx="3126">
                  <c:v>15</c:v>
                </c:pt>
                <c:pt idx="3127">
                  <c:v>15</c:v>
                </c:pt>
                <c:pt idx="3128">
                  <c:v>15</c:v>
                </c:pt>
                <c:pt idx="3129">
                  <c:v>15</c:v>
                </c:pt>
                <c:pt idx="3130">
                  <c:v>15</c:v>
                </c:pt>
                <c:pt idx="3131">
                  <c:v>15</c:v>
                </c:pt>
                <c:pt idx="3132">
                  <c:v>15</c:v>
                </c:pt>
                <c:pt idx="3133">
                  <c:v>15</c:v>
                </c:pt>
                <c:pt idx="3134">
                  <c:v>15</c:v>
                </c:pt>
                <c:pt idx="3135">
                  <c:v>15</c:v>
                </c:pt>
                <c:pt idx="3136">
                  <c:v>15</c:v>
                </c:pt>
                <c:pt idx="3137">
                  <c:v>15</c:v>
                </c:pt>
                <c:pt idx="3138">
                  <c:v>15</c:v>
                </c:pt>
                <c:pt idx="3139">
                  <c:v>15</c:v>
                </c:pt>
                <c:pt idx="3140">
                  <c:v>15</c:v>
                </c:pt>
                <c:pt idx="3141">
                  <c:v>15</c:v>
                </c:pt>
                <c:pt idx="3142">
                  <c:v>15</c:v>
                </c:pt>
                <c:pt idx="3143">
                  <c:v>15</c:v>
                </c:pt>
                <c:pt idx="3144">
                  <c:v>15</c:v>
                </c:pt>
                <c:pt idx="3145">
                  <c:v>15</c:v>
                </c:pt>
                <c:pt idx="3146">
                  <c:v>15</c:v>
                </c:pt>
                <c:pt idx="3147">
                  <c:v>15</c:v>
                </c:pt>
                <c:pt idx="3148">
                  <c:v>15</c:v>
                </c:pt>
                <c:pt idx="3149">
                  <c:v>15</c:v>
                </c:pt>
                <c:pt idx="3150">
                  <c:v>15</c:v>
                </c:pt>
                <c:pt idx="3151">
                  <c:v>15</c:v>
                </c:pt>
                <c:pt idx="3152">
                  <c:v>10</c:v>
                </c:pt>
                <c:pt idx="3153">
                  <c:v>10</c:v>
                </c:pt>
                <c:pt idx="3154">
                  <c:v>15</c:v>
                </c:pt>
                <c:pt idx="3155">
                  <c:v>15</c:v>
                </c:pt>
                <c:pt idx="3156">
                  <c:v>15</c:v>
                </c:pt>
                <c:pt idx="3157">
                  <c:v>15</c:v>
                </c:pt>
                <c:pt idx="3158">
                  <c:v>15</c:v>
                </c:pt>
                <c:pt idx="3159">
                  <c:v>15</c:v>
                </c:pt>
                <c:pt idx="3160">
                  <c:v>15</c:v>
                </c:pt>
                <c:pt idx="3161">
                  <c:v>15</c:v>
                </c:pt>
                <c:pt idx="3162">
                  <c:v>15</c:v>
                </c:pt>
                <c:pt idx="3163">
                  <c:v>15</c:v>
                </c:pt>
                <c:pt idx="3164">
                  <c:v>15</c:v>
                </c:pt>
                <c:pt idx="3165">
                  <c:v>15</c:v>
                </c:pt>
                <c:pt idx="3166">
                  <c:v>15</c:v>
                </c:pt>
                <c:pt idx="3167">
                  <c:v>15</c:v>
                </c:pt>
                <c:pt idx="3168">
                  <c:v>15</c:v>
                </c:pt>
                <c:pt idx="3169">
                  <c:v>15</c:v>
                </c:pt>
                <c:pt idx="3170">
                  <c:v>15</c:v>
                </c:pt>
                <c:pt idx="3171">
                  <c:v>15</c:v>
                </c:pt>
                <c:pt idx="3172">
                  <c:v>15</c:v>
                </c:pt>
                <c:pt idx="3173">
                  <c:v>14</c:v>
                </c:pt>
                <c:pt idx="3174">
                  <c:v>15</c:v>
                </c:pt>
                <c:pt idx="3175">
                  <c:v>15</c:v>
                </c:pt>
                <c:pt idx="3176">
                  <c:v>14</c:v>
                </c:pt>
                <c:pt idx="3177">
                  <c:v>15</c:v>
                </c:pt>
                <c:pt idx="3178">
                  <c:v>15</c:v>
                </c:pt>
                <c:pt idx="3179">
                  <c:v>15</c:v>
                </c:pt>
                <c:pt idx="3180">
                  <c:v>15</c:v>
                </c:pt>
                <c:pt idx="3181">
                  <c:v>15</c:v>
                </c:pt>
                <c:pt idx="3182">
                  <c:v>15</c:v>
                </c:pt>
                <c:pt idx="3183">
                  <c:v>15</c:v>
                </c:pt>
                <c:pt idx="3184">
                  <c:v>15</c:v>
                </c:pt>
                <c:pt idx="3185">
                  <c:v>15</c:v>
                </c:pt>
                <c:pt idx="3186">
                  <c:v>15</c:v>
                </c:pt>
                <c:pt idx="3187">
                  <c:v>16</c:v>
                </c:pt>
                <c:pt idx="3188">
                  <c:v>16</c:v>
                </c:pt>
                <c:pt idx="3189">
                  <c:v>15</c:v>
                </c:pt>
                <c:pt idx="3190">
                  <c:v>15</c:v>
                </c:pt>
                <c:pt idx="3191">
                  <c:v>15</c:v>
                </c:pt>
                <c:pt idx="3192">
                  <c:v>15</c:v>
                </c:pt>
                <c:pt idx="3193">
                  <c:v>15</c:v>
                </c:pt>
                <c:pt idx="3194">
                  <c:v>15</c:v>
                </c:pt>
                <c:pt idx="3195">
                  <c:v>15</c:v>
                </c:pt>
                <c:pt idx="3196">
                  <c:v>12</c:v>
                </c:pt>
                <c:pt idx="3197">
                  <c:v>15</c:v>
                </c:pt>
                <c:pt idx="3198">
                  <c:v>15</c:v>
                </c:pt>
                <c:pt idx="3199">
                  <c:v>15</c:v>
                </c:pt>
                <c:pt idx="3200">
                  <c:v>15</c:v>
                </c:pt>
                <c:pt idx="3201">
                  <c:v>15</c:v>
                </c:pt>
                <c:pt idx="3202">
                  <c:v>16</c:v>
                </c:pt>
                <c:pt idx="3203">
                  <c:v>16</c:v>
                </c:pt>
                <c:pt idx="3204">
                  <c:v>16</c:v>
                </c:pt>
                <c:pt idx="3205">
                  <c:v>16</c:v>
                </c:pt>
                <c:pt idx="3206">
                  <c:v>15</c:v>
                </c:pt>
                <c:pt idx="3207">
                  <c:v>16</c:v>
                </c:pt>
                <c:pt idx="3208">
                  <c:v>15</c:v>
                </c:pt>
                <c:pt idx="3209">
                  <c:v>15</c:v>
                </c:pt>
                <c:pt idx="3210">
                  <c:v>15</c:v>
                </c:pt>
                <c:pt idx="3211">
                  <c:v>15</c:v>
                </c:pt>
                <c:pt idx="3212">
                  <c:v>15</c:v>
                </c:pt>
                <c:pt idx="3213">
                  <c:v>15</c:v>
                </c:pt>
                <c:pt idx="3214">
                  <c:v>16</c:v>
                </c:pt>
                <c:pt idx="3215">
                  <c:v>15</c:v>
                </c:pt>
                <c:pt idx="3216">
                  <c:v>15</c:v>
                </c:pt>
                <c:pt idx="3217">
                  <c:v>15</c:v>
                </c:pt>
                <c:pt idx="3218">
                  <c:v>15</c:v>
                </c:pt>
                <c:pt idx="3219">
                  <c:v>15</c:v>
                </c:pt>
                <c:pt idx="3220">
                  <c:v>15</c:v>
                </c:pt>
                <c:pt idx="3221">
                  <c:v>15</c:v>
                </c:pt>
                <c:pt idx="3222">
                  <c:v>15</c:v>
                </c:pt>
                <c:pt idx="3223">
                  <c:v>15</c:v>
                </c:pt>
                <c:pt idx="3224">
                  <c:v>15</c:v>
                </c:pt>
                <c:pt idx="3225">
                  <c:v>15</c:v>
                </c:pt>
                <c:pt idx="3226">
                  <c:v>15</c:v>
                </c:pt>
                <c:pt idx="3227">
                  <c:v>15</c:v>
                </c:pt>
                <c:pt idx="3228">
                  <c:v>15</c:v>
                </c:pt>
                <c:pt idx="3229">
                  <c:v>2</c:v>
                </c:pt>
                <c:pt idx="3230">
                  <c:v>15</c:v>
                </c:pt>
                <c:pt idx="3231">
                  <c:v>15</c:v>
                </c:pt>
                <c:pt idx="3232">
                  <c:v>15</c:v>
                </c:pt>
                <c:pt idx="3233">
                  <c:v>15</c:v>
                </c:pt>
                <c:pt idx="3234">
                  <c:v>15</c:v>
                </c:pt>
                <c:pt idx="3235">
                  <c:v>15</c:v>
                </c:pt>
                <c:pt idx="3236">
                  <c:v>15</c:v>
                </c:pt>
                <c:pt idx="3237">
                  <c:v>15</c:v>
                </c:pt>
                <c:pt idx="3238">
                  <c:v>15</c:v>
                </c:pt>
                <c:pt idx="3239">
                  <c:v>15</c:v>
                </c:pt>
                <c:pt idx="3240">
                  <c:v>15</c:v>
                </c:pt>
                <c:pt idx="3241">
                  <c:v>15</c:v>
                </c:pt>
                <c:pt idx="3242">
                  <c:v>15</c:v>
                </c:pt>
                <c:pt idx="3243">
                  <c:v>15</c:v>
                </c:pt>
                <c:pt idx="3244">
                  <c:v>15</c:v>
                </c:pt>
                <c:pt idx="3245">
                  <c:v>15</c:v>
                </c:pt>
                <c:pt idx="3246">
                  <c:v>15</c:v>
                </c:pt>
                <c:pt idx="3247">
                  <c:v>15</c:v>
                </c:pt>
                <c:pt idx="3248">
                  <c:v>15</c:v>
                </c:pt>
                <c:pt idx="3249">
                  <c:v>15</c:v>
                </c:pt>
                <c:pt idx="3250">
                  <c:v>15</c:v>
                </c:pt>
                <c:pt idx="3251">
                  <c:v>15</c:v>
                </c:pt>
                <c:pt idx="3252">
                  <c:v>15</c:v>
                </c:pt>
                <c:pt idx="3253">
                  <c:v>15</c:v>
                </c:pt>
                <c:pt idx="3254">
                  <c:v>15</c:v>
                </c:pt>
                <c:pt idx="3255">
                  <c:v>15</c:v>
                </c:pt>
                <c:pt idx="3256">
                  <c:v>15</c:v>
                </c:pt>
                <c:pt idx="3257">
                  <c:v>15</c:v>
                </c:pt>
                <c:pt idx="3258">
                  <c:v>15</c:v>
                </c:pt>
                <c:pt idx="3259">
                  <c:v>15</c:v>
                </c:pt>
                <c:pt idx="3260">
                  <c:v>15</c:v>
                </c:pt>
                <c:pt idx="3261">
                  <c:v>15</c:v>
                </c:pt>
                <c:pt idx="3262">
                  <c:v>15</c:v>
                </c:pt>
                <c:pt idx="3263">
                  <c:v>15</c:v>
                </c:pt>
                <c:pt idx="3264">
                  <c:v>15</c:v>
                </c:pt>
                <c:pt idx="3265">
                  <c:v>15</c:v>
                </c:pt>
                <c:pt idx="3266">
                  <c:v>15</c:v>
                </c:pt>
                <c:pt idx="3267">
                  <c:v>15</c:v>
                </c:pt>
                <c:pt idx="3268">
                  <c:v>15</c:v>
                </c:pt>
                <c:pt idx="3269">
                  <c:v>15</c:v>
                </c:pt>
                <c:pt idx="3270">
                  <c:v>15</c:v>
                </c:pt>
                <c:pt idx="3271">
                  <c:v>15</c:v>
                </c:pt>
                <c:pt idx="3272">
                  <c:v>15</c:v>
                </c:pt>
                <c:pt idx="3273">
                  <c:v>15</c:v>
                </c:pt>
                <c:pt idx="3274">
                  <c:v>15</c:v>
                </c:pt>
                <c:pt idx="3275">
                  <c:v>15</c:v>
                </c:pt>
                <c:pt idx="3276">
                  <c:v>15</c:v>
                </c:pt>
                <c:pt idx="3277">
                  <c:v>15</c:v>
                </c:pt>
                <c:pt idx="3278">
                  <c:v>15</c:v>
                </c:pt>
                <c:pt idx="3279">
                  <c:v>15</c:v>
                </c:pt>
                <c:pt idx="3280">
                  <c:v>15</c:v>
                </c:pt>
                <c:pt idx="3281">
                  <c:v>14</c:v>
                </c:pt>
                <c:pt idx="3282">
                  <c:v>15</c:v>
                </c:pt>
                <c:pt idx="3283">
                  <c:v>15</c:v>
                </c:pt>
                <c:pt idx="3284">
                  <c:v>15</c:v>
                </c:pt>
                <c:pt idx="3285">
                  <c:v>15</c:v>
                </c:pt>
                <c:pt idx="3286">
                  <c:v>15</c:v>
                </c:pt>
                <c:pt idx="3287">
                  <c:v>15</c:v>
                </c:pt>
                <c:pt idx="3288">
                  <c:v>15</c:v>
                </c:pt>
                <c:pt idx="3289">
                  <c:v>15</c:v>
                </c:pt>
                <c:pt idx="3290">
                  <c:v>15</c:v>
                </c:pt>
                <c:pt idx="3291">
                  <c:v>15</c:v>
                </c:pt>
                <c:pt idx="3292">
                  <c:v>15</c:v>
                </c:pt>
                <c:pt idx="3293">
                  <c:v>15</c:v>
                </c:pt>
                <c:pt idx="3294">
                  <c:v>15</c:v>
                </c:pt>
                <c:pt idx="3295">
                  <c:v>15</c:v>
                </c:pt>
                <c:pt idx="3296">
                  <c:v>15</c:v>
                </c:pt>
                <c:pt idx="3297">
                  <c:v>15</c:v>
                </c:pt>
                <c:pt idx="3298">
                  <c:v>15</c:v>
                </c:pt>
                <c:pt idx="3299">
                  <c:v>15</c:v>
                </c:pt>
                <c:pt idx="3300">
                  <c:v>15</c:v>
                </c:pt>
                <c:pt idx="3301">
                  <c:v>15</c:v>
                </c:pt>
                <c:pt idx="3302">
                  <c:v>14</c:v>
                </c:pt>
                <c:pt idx="3303">
                  <c:v>14</c:v>
                </c:pt>
                <c:pt idx="3304">
                  <c:v>15</c:v>
                </c:pt>
                <c:pt idx="3305">
                  <c:v>15</c:v>
                </c:pt>
                <c:pt idx="3306">
                  <c:v>15</c:v>
                </c:pt>
                <c:pt idx="3307">
                  <c:v>15</c:v>
                </c:pt>
                <c:pt idx="3308">
                  <c:v>15</c:v>
                </c:pt>
                <c:pt idx="3309">
                  <c:v>15</c:v>
                </c:pt>
                <c:pt idx="3310">
                  <c:v>15</c:v>
                </c:pt>
                <c:pt idx="3311">
                  <c:v>15</c:v>
                </c:pt>
                <c:pt idx="3312">
                  <c:v>15</c:v>
                </c:pt>
                <c:pt idx="3313">
                  <c:v>15</c:v>
                </c:pt>
                <c:pt idx="3314">
                  <c:v>15</c:v>
                </c:pt>
                <c:pt idx="3315">
                  <c:v>15</c:v>
                </c:pt>
                <c:pt idx="3316">
                  <c:v>15</c:v>
                </c:pt>
                <c:pt idx="3317">
                  <c:v>15</c:v>
                </c:pt>
                <c:pt idx="3318">
                  <c:v>15</c:v>
                </c:pt>
                <c:pt idx="3319">
                  <c:v>15</c:v>
                </c:pt>
                <c:pt idx="3320">
                  <c:v>15</c:v>
                </c:pt>
                <c:pt idx="3321">
                  <c:v>15</c:v>
                </c:pt>
                <c:pt idx="3322">
                  <c:v>15</c:v>
                </c:pt>
                <c:pt idx="3323">
                  <c:v>15</c:v>
                </c:pt>
                <c:pt idx="3324">
                  <c:v>15</c:v>
                </c:pt>
                <c:pt idx="3325">
                  <c:v>15</c:v>
                </c:pt>
                <c:pt idx="3326">
                  <c:v>15</c:v>
                </c:pt>
                <c:pt idx="3327">
                  <c:v>15</c:v>
                </c:pt>
                <c:pt idx="3328">
                  <c:v>15</c:v>
                </c:pt>
                <c:pt idx="3329">
                  <c:v>15</c:v>
                </c:pt>
                <c:pt idx="3330">
                  <c:v>15</c:v>
                </c:pt>
                <c:pt idx="3331">
                  <c:v>16</c:v>
                </c:pt>
                <c:pt idx="3332">
                  <c:v>15</c:v>
                </c:pt>
                <c:pt idx="3333">
                  <c:v>16</c:v>
                </c:pt>
                <c:pt idx="3334">
                  <c:v>15</c:v>
                </c:pt>
                <c:pt idx="3335">
                  <c:v>15</c:v>
                </c:pt>
                <c:pt idx="3336">
                  <c:v>15</c:v>
                </c:pt>
                <c:pt idx="3337">
                  <c:v>15</c:v>
                </c:pt>
                <c:pt idx="3338">
                  <c:v>15</c:v>
                </c:pt>
                <c:pt idx="3339">
                  <c:v>15</c:v>
                </c:pt>
                <c:pt idx="3340">
                  <c:v>16</c:v>
                </c:pt>
                <c:pt idx="3341">
                  <c:v>15</c:v>
                </c:pt>
                <c:pt idx="3342">
                  <c:v>15</c:v>
                </c:pt>
                <c:pt idx="3343">
                  <c:v>15</c:v>
                </c:pt>
                <c:pt idx="3344">
                  <c:v>15</c:v>
                </c:pt>
                <c:pt idx="3345">
                  <c:v>15</c:v>
                </c:pt>
                <c:pt idx="3346">
                  <c:v>15</c:v>
                </c:pt>
                <c:pt idx="3347">
                  <c:v>16</c:v>
                </c:pt>
                <c:pt idx="3348">
                  <c:v>15</c:v>
                </c:pt>
                <c:pt idx="3349">
                  <c:v>15</c:v>
                </c:pt>
                <c:pt idx="3350">
                  <c:v>15</c:v>
                </c:pt>
                <c:pt idx="3351">
                  <c:v>15</c:v>
                </c:pt>
                <c:pt idx="3352">
                  <c:v>15</c:v>
                </c:pt>
                <c:pt idx="3353">
                  <c:v>15</c:v>
                </c:pt>
                <c:pt idx="3354">
                  <c:v>15</c:v>
                </c:pt>
                <c:pt idx="3355">
                  <c:v>15</c:v>
                </c:pt>
                <c:pt idx="3356">
                  <c:v>15</c:v>
                </c:pt>
                <c:pt idx="3357">
                  <c:v>15</c:v>
                </c:pt>
                <c:pt idx="3358">
                  <c:v>15</c:v>
                </c:pt>
                <c:pt idx="3359">
                  <c:v>15</c:v>
                </c:pt>
                <c:pt idx="3360">
                  <c:v>15</c:v>
                </c:pt>
                <c:pt idx="3361">
                  <c:v>15</c:v>
                </c:pt>
                <c:pt idx="3362">
                  <c:v>15</c:v>
                </c:pt>
                <c:pt idx="3363">
                  <c:v>15</c:v>
                </c:pt>
                <c:pt idx="3364">
                  <c:v>15</c:v>
                </c:pt>
                <c:pt idx="3365">
                  <c:v>15</c:v>
                </c:pt>
                <c:pt idx="3366">
                  <c:v>15</c:v>
                </c:pt>
                <c:pt idx="3367">
                  <c:v>15</c:v>
                </c:pt>
                <c:pt idx="3368">
                  <c:v>15</c:v>
                </c:pt>
                <c:pt idx="3369">
                  <c:v>15</c:v>
                </c:pt>
                <c:pt idx="3370">
                  <c:v>15</c:v>
                </c:pt>
                <c:pt idx="3371">
                  <c:v>15</c:v>
                </c:pt>
                <c:pt idx="3372">
                  <c:v>15</c:v>
                </c:pt>
                <c:pt idx="3373">
                  <c:v>15</c:v>
                </c:pt>
                <c:pt idx="3374">
                  <c:v>10</c:v>
                </c:pt>
                <c:pt idx="3375">
                  <c:v>14</c:v>
                </c:pt>
                <c:pt idx="3376">
                  <c:v>15</c:v>
                </c:pt>
                <c:pt idx="3377">
                  <c:v>15</c:v>
                </c:pt>
                <c:pt idx="3378">
                  <c:v>15</c:v>
                </c:pt>
                <c:pt idx="3379">
                  <c:v>15</c:v>
                </c:pt>
                <c:pt idx="3380">
                  <c:v>15</c:v>
                </c:pt>
                <c:pt idx="3381">
                  <c:v>15</c:v>
                </c:pt>
                <c:pt idx="3382">
                  <c:v>15</c:v>
                </c:pt>
                <c:pt idx="3383">
                  <c:v>15</c:v>
                </c:pt>
                <c:pt idx="3384">
                  <c:v>15</c:v>
                </c:pt>
                <c:pt idx="3385">
                  <c:v>15</c:v>
                </c:pt>
                <c:pt idx="3386">
                  <c:v>15</c:v>
                </c:pt>
                <c:pt idx="3387">
                  <c:v>15</c:v>
                </c:pt>
                <c:pt idx="3388">
                  <c:v>15</c:v>
                </c:pt>
                <c:pt idx="3389">
                  <c:v>15</c:v>
                </c:pt>
                <c:pt idx="3390">
                  <c:v>15</c:v>
                </c:pt>
                <c:pt idx="3391">
                  <c:v>15</c:v>
                </c:pt>
                <c:pt idx="3392">
                  <c:v>15</c:v>
                </c:pt>
                <c:pt idx="3393">
                  <c:v>15</c:v>
                </c:pt>
                <c:pt idx="3394">
                  <c:v>15</c:v>
                </c:pt>
                <c:pt idx="3395">
                  <c:v>15</c:v>
                </c:pt>
                <c:pt idx="3396">
                  <c:v>15</c:v>
                </c:pt>
                <c:pt idx="3397">
                  <c:v>15</c:v>
                </c:pt>
                <c:pt idx="3398">
                  <c:v>15</c:v>
                </c:pt>
                <c:pt idx="3399">
                  <c:v>15</c:v>
                </c:pt>
                <c:pt idx="3400">
                  <c:v>15</c:v>
                </c:pt>
                <c:pt idx="3401">
                  <c:v>15</c:v>
                </c:pt>
                <c:pt idx="3402">
                  <c:v>15</c:v>
                </c:pt>
                <c:pt idx="3403">
                  <c:v>15</c:v>
                </c:pt>
                <c:pt idx="3404">
                  <c:v>15</c:v>
                </c:pt>
                <c:pt idx="3405">
                  <c:v>15</c:v>
                </c:pt>
                <c:pt idx="3406">
                  <c:v>15</c:v>
                </c:pt>
                <c:pt idx="3407">
                  <c:v>15</c:v>
                </c:pt>
                <c:pt idx="3408">
                  <c:v>15</c:v>
                </c:pt>
                <c:pt idx="3409">
                  <c:v>15</c:v>
                </c:pt>
                <c:pt idx="3410">
                  <c:v>15</c:v>
                </c:pt>
                <c:pt idx="3411">
                  <c:v>15</c:v>
                </c:pt>
                <c:pt idx="3412">
                  <c:v>15</c:v>
                </c:pt>
                <c:pt idx="3413">
                  <c:v>15</c:v>
                </c:pt>
                <c:pt idx="3414">
                  <c:v>15</c:v>
                </c:pt>
                <c:pt idx="3415">
                  <c:v>15</c:v>
                </c:pt>
                <c:pt idx="3416">
                  <c:v>12</c:v>
                </c:pt>
                <c:pt idx="3417">
                  <c:v>14</c:v>
                </c:pt>
                <c:pt idx="3418">
                  <c:v>15</c:v>
                </c:pt>
                <c:pt idx="3419">
                  <c:v>15</c:v>
                </c:pt>
                <c:pt idx="3420">
                  <c:v>15</c:v>
                </c:pt>
                <c:pt idx="3421">
                  <c:v>15</c:v>
                </c:pt>
                <c:pt idx="3422">
                  <c:v>15</c:v>
                </c:pt>
                <c:pt idx="3423">
                  <c:v>15</c:v>
                </c:pt>
                <c:pt idx="3424">
                  <c:v>15</c:v>
                </c:pt>
                <c:pt idx="3425">
                  <c:v>15</c:v>
                </c:pt>
                <c:pt idx="3426">
                  <c:v>15</c:v>
                </c:pt>
                <c:pt idx="3427">
                  <c:v>15</c:v>
                </c:pt>
                <c:pt idx="3428">
                  <c:v>15</c:v>
                </c:pt>
                <c:pt idx="3429">
                  <c:v>15</c:v>
                </c:pt>
                <c:pt idx="3430">
                  <c:v>15</c:v>
                </c:pt>
                <c:pt idx="3431">
                  <c:v>15</c:v>
                </c:pt>
                <c:pt idx="3432">
                  <c:v>15</c:v>
                </c:pt>
                <c:pt idx="3433">
                  <c:v>15</c:v>
                </c:pt>
                <c:pt idx="3434">
                  <c:v>15</c:v>
                </c:pt>
                <c:pt idx="3435">
                  <c:v>15</c:v>
                </c:pt>
                <c:pt idx="3436">
                  <c:v>15</c:v>
                </c:pt>
                <c:pt idx="3437">
                  <c:v>15</c:v>
                </c:pt>
                <c:pt idx="3438">
                  <c:v>15</c:v>
                </c:pt>
                <c:pt idx="3439">
                  <c:v>15</c:v>
                </c:pt>
                <c:pt idx="3440">
                  <c:v>15</c:v>
                </c:pt>
                <c:pt idx="3441">
                  <c:v>14</c:v>
                </c:pt>
                <c:pt idx="3442">
                  <c:v>10</c:v>
                </c:pt>
                <c:pt idx="3443">
                  <c:v>14</c:v>
                </c:pt>
                <c:pt idx="3444">
                  <c:v>15</c:v>
                </c:pt>
                <c:pt idx="3445">
                  <c:v>14</c:v>
                </c:pt>
                <c:pt idx="3446">
                  <c:v>15</c:v>
                </c:pt>
                <c:pt idx="3447">
                  <c:v>15</c:v>
                </c:pt>
                <c:pt idx="3448">
                  <c:v>16</c:v>
                </c:pt>
                <c:pt idx="3449">
                  <c:v>15</c:v>
                </c:pt>
                <c:pt idx="3450">
                  <c:v>16</c:v>
                </c:pt>
                <c:pt idx="3451">
                  <c:v>15</c:v>
                </c:pt>
                <c:pt idx="3452">
                  <c:v>15</c:v>
                </c:pt>
                <c:pt idx="3453">
                  <c:v>15</c:v>
                </c:pt>
                <c:pt idx="3454">
                  <c:v>15</c:v>
                </c:pt>
                <c:pt idx="3455">
                  <c:v>15</c:v>
                </c:pt>
                <c:pt idx="3456">
                  <c:v>16</c:v>
                </c:pt>
                <c:pt idx="3457">
                  <c:v>15</c:v>
                </c:pt>
                <c:pt idx="3458">
                  <c:v>16</c:v>
                </c:pt>
                <c:pt idx="3459">
                  <c:v>15</c:v>
                </c:pt>
                <c:pt idx="3460">
                  <c:v>16</c:v>
                </c:pt>
                <c:pt idx="3461">
                  <c:v>15</c:v>
                </c:pt>
                <c:pt idx="3462">
                  <c:v>15</c:v>
                </c:pt>
                <c:pt idx="3463">
                  <c:v>14</c:v>
                </c:pt>
                <c:pt idx="3464">
                  <c:v>16</c:v>
                </c:pt>
                <c:pt idx="3465">
                  <c:v>15</c:v>
                </c:pt>
                <c:pt idx="3466">
                  <c:v>15</c:v>
                </c:pt>
                <c:pt idx="3467">
                  <c:v>15</c:v>
                </c:pt>
                <c:pt idx="3468">
                  <c:v>16</c:v>
                </c:pt>
                <c:pt idx="3469">
                  <c:v>15</c:v>
                </c:pt>
                <c:pt idx="3470">
                  <c:v>16</c:v>
                </c:pt>
                <c:pt idx="3471">
                  <c:v>15</c:v>
                </c:pt>
                <c:pt idx="3472">
                  <c:v>15</c:v>
                </c:pt>
                <c:pt idx="3473">
                  <c:v>15</c:v>
                </c:pt>
                <c:pt idx="3474">
                  <c:v>15</c:v>
                </c:pt>
                <c:pt idx="3475">
                  <c:v>15</c:v>
                </c:pt>
                <c:pt idx="3476">
                  <c:v>16</c:v>
                </c:pt>
                <c:pt idx="3477">
                  <c:v>15</c:v>
                </c:pt>
                <c:pt idx="3478">
                  <c:v>15</c:v>
                </c:pt>
                <c:pt idx="3479">
                  <c:v>15</c:v>
                </c:pt>
                <c:pt idx="3480">
                  <c:v>15</c:v>
                </c:pt>
                <c:pt idx="3481">
                  <c:v>14</c:v>
                </c:pt>
                <c:pt idx="3482">
                  <c:v>15</c:v>
                </c:pt>
                <c:pt idx="3483">
                  <c:v>15</c:v>
                </c:pt>
                <c:pt idx="3484">
                  <c:v>15</c:v>
                </c:pt>
                <c:pt idx="3485">
                  <c:v>15</c:v>
                </c:pt>
                <c:pt idx="3486">
                  <c:v>15</c:v>
                </c:pt>
                <c:pt idx="3487">
                  <c:v>15</c:v>
                </c:pt>
                <c:pt idx="3488">
                  <c:v>15</c:v>
                </c:pt>
                <c:pt idx="3489">
                  <c:v>15</c:v>
                </c:pt>
                <c:pt idx="3490">
                  <c:v>15</c:v>
                </c:pt>
                <c:pt idx="3491">
                  <c:v>15</c:v>
                </c:pt>
                <c:pt idx="3492">
                  <c:v>15</c:v>
                </c:pt>
                <c:pt idx="3493">
                  <c:v>15</c:v>
                </c:pt>
                <c:pt idx="3494">
                  <c:v>15</c:v>
                </c:pt>
                <c:pt idx="3495">
                  <c:v>15</c:v>
                </c:pt>
                <c:pt idx="3496">
                  <c:v>15</c:v>
                </c:pt>
                <c:pt idx="3497">
                  <c:v>15</c:v>
                </c:pt>
                <c:pt idx="3498">
                  <c:v>15</c:v>
                </c:pt>
                <c:pt idx="3499">
                  <c:v>15</c:v>
                </c:pt>
                <c:pt idx="3500">
                  <c:v>15</c:v>
                </c:pt>
                <c:pt idx="3501">
                  <c:v>15</c:v>
                </c:pt>
                <c:pt idx="3502">
                  <c:v>14</c:v>
                </c:pt>
                <c:pt idx="3503">
                  <c:v>15</c:v>
                </c:pt>
                <c:pt idx="3504">
                  <c:v>15</c:v>
                </c:pt>
                <c:pt idx="3505">
                  <c:v>15</c:v>
                </c:pt>
                <c:pt idx="3506">
                  <c:v>15</c:v>
                </c:pt>
                <c:pt idx="3507">
                  <c:v>15</c:v>
                </c:pt>
                <c:pt idx="3508">
                  <c:v>15</c:v>
                </c:pt>
                <c:pt idx="3509">
                  <c:v>15</c:v>
                </c:pt>
                <c:pt idx="3510">
                  <c:v>16</c:v>
                </c:pt>
                <c:pt idx="3511">
                  <c:v>16</c:v>
                </c:pt>
                <c:pt idx="3512">
                  <c:v>16</c:v>
                </c:pt>
                <c:pt idx="3513">
                  <c:v>16</c:v>
                </c:pt>
                <c:pt idx="3514">
                  <c:v>16</c:v>
                </c:pt>
                <c:pt idx="3515">
                  <c:v>16</c:v>
                </c:pt>
                <c:pt idx="3516">
                  <c:v>16</c:v>
                </c:pt>
                <c:pt idx="3517">
                  <c:v>16</c:v>
                </c:pt>
                <c:pt idx="3518">
                  <c:v>16</c:v>
                </c:pt>
                <c:pt idx="3519">
                  <c:v>15</c:v>
                </c:pt>
                <c:pt idx="3520">
                  <c:v>16</c:v>
                </c:pt>
                <c:pt idx="3521">
                  <c:v>15</c:v>
                </c:pt>
                <c:pt idx="3522">
                  <c:v>15</c:v>
                </c:pt>
                <c:pt idx="3523">
                  <c:v>15</c:v>
                </c:pt>
                <c:pt idx="3524">
                  <c:v>15</c:v>
                </c:pt>
                <c:pt idx="3525">
                  <c:v>15</c:v>
                </c:pt>
                <c:pt idx="3526">
                  <c:v>15</c:v>
                </c:pt>
                <c:pt idx="3527">
                  <c:v>15</c:v>
                </c:pt>
                <c:pt idx="3528">
                  <c:v>15</c:v>
                </c:pt>
                <c:pt idx="3529">
                  <c:v>15</c:v>
                </c:pt>
                <c:pt idx="3530">
                  <c:v>15</c:v>
                </c:pt>
                <c:pt idx="3531">
                  <c:v>15</c:v>
                </c:pt>
                <c:pt idx="3532">
                  <c:v>15</c:v>
                </c:pt>
                <c:pt idx="3533">
                  <c:v>15</c:v>
                </c:pt>
                <c:pt idx="3534">
                  <c:v>15</c:v>
                </c:pt>
                <c:pt idx="3535">
                  <c:v>15</c:v>
                </c:pt>
                <c:pt idx="3536">
                  <c:v>15</c:v>
                </c:pt>
                <c:pt idx="3537">
                  <c:v>15</c:v>
                </c:pt>
                <c:pt idx="3538">
                  <c:v>15</c:v>
                </c:pt>
                <c:pt idx="3539">
                  <c:v>15</c:v>
                </c:pt>
                <c:pt idx="3540">
                  <c:v>15</c:v>
                </c:pt>
                <c:pt idx="3541">
                  <c:v>15</c:v>
                </c:pt>
                <c:pt idx="3542">
                  <c:v>15</c:v>
                </c:pt>
                <c:pt idx="3543">
                  <c:v>15</c:v>
                </c:pt>
                <c:pt idx="3544">
                  <c:v>10</c:v>
                </c:pt>
                <c:pt idx="3545">
                  <c:v>15</c:v>
                </c:pt>
                <c:pt idx="3546">
                  <c:v>14</c:v>
                </c:pt>
                <c:pt idx="3547">
                  <c:v>14</c:v>
                </c:pt>
                <c:pt idx="3548">
                  <c:v>15</c:v>
                </c:pt>
                <c:pt idx="3549">
                  <c:v>12</c:v>
                </c:pt>
                <c:pt idx="3550">
                  <c:v>15</c:v>
                </c:pt>
                <c:pt idx="3551">
                  <c:v>15</c:v>
                </c:pt>
                <c:pt idx="3552">
                  <c:v>15</c:v>
                </c:pt>
                <c:pt idx="3553">
                  <c:v>15</c:v>
                </c:pt>
                <c:pt idx="3554">
                  <c:v>15</c:v>
                </c:pt>
                <c:pt idx="3555">
                  <c:v>15</c:v>
                </c:pt>
                <c:pt idx="3556">
                  <c:v>12</c:v>
                </c:pt>
                <c:pt idx="3557">
                  <c:v>15</c:v>
                </c:pt>
                <c:pt idx="3558">
                  <c:v>15</c:v>
                </c:pt>
                <c:pt idx="3559">
                  <c:v>15</c:v>
                </c:pt>
                <c:pt idx="3560">
                  <c:v>15</c:v>
                </c:pt>
                <c:pt idx="3561">
                  <c:v>15</c:v>
                </c:pt>
                <c:pt idx="3562">
                  <c:v>15</c:v>
                </c:pt>
                <c:pt idx="3563">
                  <c:v>15</c:v>
                </c:pt>
                <c:pt idx="3564">
                  <c:v>15</c:v>
                </c:pt>
                <c:pt idx="3565">
                  <c:v>15</c:v>
                </c:pt>
                <c:pt idx="3566">
                  <c:v>15</c:v>
                </c:pt>
                <c:pt idx="3567">
                  <c:v>15</c:v>
                </c:pt>
                <c:pt idx="3568">
                  <c:v>15</c:v>
                </c:pt>
                <c:pt idx="3569">
                  <c:v>15</c:v>
                </c:pt>
                <c:pt idx="3570">
                  <c:v>15</c:v>
                </c:pt>
                <c:pt idx="3571">
                  <c:v>15</c:v>
                </c:pt>
                <c:pt idx="3572">
                  <c:v>15</c:v>
                </c:pt>
                <c:pt idx="3573">
                  <c:v>15</c:v>
                </c:pt>
                <c:pt idx="3574">
                  <c:v>15</c:v>
                </c:pt>
                <c:pt idx="3575">
                  <c:v>15</c:v>
                </c:pt>
                <c:pt idx="3576">
                  <c:v>15</c:v>
                </c:pt>
                <c:pt idx="3577">
                  <c:v>14</c:v>
                </c:pt>
                <c:pt idx="3578">
                  <c:v>15</c:v>
                </c:pt>
                <c:pt idx="3579">
                  <c:v>15</c:v>
                </c:pt>
                <c:pt idx="3580">
                  <c:v>15</c:v>
                </c:pt>
                <c:pt idx="3581">
                  <c:v>15</c:v>
                </c:pt>
                <c:pt idx="3582">
                  <c:v>16</c:v>
                </c:pt>
                <c:pt idx="3583">
                  <c:v>16</c:v>
                </c:pt>
                <c:pt idx="3584">
                  <c:v>16</c:v>
                </c:pt>
                <c:pt idx="3585">
                  <c:v>16</c:v>
                </c:pt>
                <c:pt idx="3586">
                  <c:v>16</c:v>
                </c:pt>
                <c:pt idx="3587">
                  <c:v>16</c:v>
                </c:pt>
                <c:pt idx="3588">
                  <c:v>16</c:v>
                </c:pt>
                <c:pt idx="3589">
                  <c:v>16</c:v>
                </c:pt>
                <c:pt idx="3590">
                  <c:v>16</c:v>
                </c:pt>
                <c:pt idx="3591">
                  <c:v>16</c:v>
                </c:pt>
                <c:pt idx="3592">
                  <c:v>16</c:v>
                </c:pt>
                <c:pt idx="3593">
                  <c:v>16</c:v>
                </c:pt>
                <c:pt idx="3594">
                  <c:v>15</c:v>
                </c:pt>
                <c:pt idx="3595">
                  <c:v>15</c:v>
                </c:pt>
                <c:pt idx="3596">
                  <c:v>10</c:v>
                </c:pt>
                <c:pt idx="3597">
                  <c:v>10</c:v>
                </c:pt>
                <c:pt idx="3598">
                  <c:v>16</c:v>
                </c:pt>
                <c:pt idx="3599">
                  <c:v>16</c:v>
                </c:pt>
                <c:pt idx="3600">
                  <c:v>15</c:v>
                </c:pt>
                <c:pt idx="3601">
                  <c:v>15</c:v>
                </c:pt>
                <c:pt idx="3602">
                  <c:v>15</c:v>
                </c:pt>
                <c:pt idx="3603">
                  <c:v>15</c:v>
                </c:pt>
                <c:pt idx="3604">
                  <c:v>15</c:v>
                </c:pt>
                <c:pt idx="3605">
                  <c:v>15</c:v>
                </c:pt>
                <c:pt idx="3606">
                  <c:v>15</c:v>
                </c:pt>
                <c:pt idx="3607">
                  <c:v>15</c:v>
                </c:pt>
                <c:pt idx="3608">
                  <c:v>15</c:v>
                </c:pt>
                <c:pt idx="3609">
                  <c:v>15</c:v>
                </c:pt>
                <c:pt idx="3610">
                  <c:v>15</c:v>
                </c:pt>
                <c:pt idx="3611">
                  <c:v>15</c:v>
                </c:pt>
                <c:pt idx="3612">
                  <c:v>2</c:v>
                </c:pt>
                <c:pt idx="3613">
                  <c:v>15</c:v>
                </c:pt>
                <c:pt idx="3614">
                  <c:v>15</c:v>
                </c:pt>
                <c:pt idx="3615">
                  <c:v>15</c:v>
                </c:pt>
                <c:pt idx="3616">
                  <c:v>15</c:v>
                </c:pt>
                <c:pt idx="3617">
                  <c:v>15</c:v>
                </c:pt>
                <c:pt idx="3618">
                  <c:v>15</c:v>
                </c:pt>
                <c:pt idx="3619">
                  <c:v>15</c:v>
                </c:pt>
                <c:pt idx="3620">
                  <c:v>15</c:v>
                </c:pt>
                <c:pt idx="3621">
                  <c:v>15</c:v>
                </c:pt>
                <c:pt idx="3622">
                  <c:v>15</c:v>
                </c:pt>
                <c:pt idx="3623">
                  <c:v>15</c:v>
                </c:pt>
                <c:pt idx="3624">
                  <c:v>15</c:v>
                </c:pt>
                <c:pt idx="3625">
                  <c:v>15</c:v>
                </c:pt>
                <c:pt idx="3626">
                  <c:v>15</c:v>
                </c:pt>
                <c:pt idx="3627">
                  <c:v>15</c:v>
                </c:pt>
                <c:pt idx="3628">
                  <c:v>15</c:v>
                </c:pt>
                <c:pt idx="3629">
                  <c:v>15</c:v>
                </c:pt>
                <c:pt idx="3630">
                  <c:v>15</c:v>
                </c:pt>
                <c:pt idx="3631">
                  <c:v>16</c:v>
                </c:pt>
                <c:pt idx="3632">
                  <c:v>15</c:v>
                </c:pt>
                <c:pt idx="3633">
                  <c:v>15</c:v>
                </c:pt>
                <c:pt idx="3634">
                  <c:v>15</c:v>
                </c:pt>
                <c:pt idx="3635">
                  <c:v>15</c:v>
                </c:pt>
                <c:pt idx="3636">
                  <c:v>15</c:v>
                </c:pt>
                <c:pt idx="3637">
                  <c:v>15</c:v>
                </c:pt>
                <c:pt idx="3638">
                  <c:v>15</c:v>
                </c:pt>
                <c:pt idx="3639">
                  <c:v>15</c:v>
                </c:pt>
                <c:pt idx="3640">
                  <c:v>15</c:v>
                </c:pt>
                <c:pt idx="3641">
                  <c:v>15</c:v>
                </c:pt>
                <c:pt idx="3642">
                  <c:v>15</c:v>
                </c:pt>
                <c:pt idx="3643">
                  <c:v>15</c:v>
                </c:pt>
                <c:pt idx="3644">
                  <c:v>15</c:v>
                </c:pt>
                <c:pt idx="3645">
                  <c:v>15</c:v>
                </c:pt>
                <c:pt idx="3646">
                  <c:v>15</c:v>
                </c:pt>
                <c:pt idx="3647">
                  <c:v>15</c:v>
                </c:pt>
                <c:pt idx="3648">
                  <c:v>16</c:v>
                </c:pt>
                <c:pt idx="3649">
                  <c:v>15</c:v>
                </c:pt>
                <c:pt idx="3650">
                  <c:v>16</c:v>
                </c:pt>
                <c:pt idx="3651">
                  <c:v>16</c:v>
                </c:pt>
                <c:pt idx="3652">
                  <c:v>16</c:v>
                </c:pt>
                <c:pt idx="3653">
                  <c:v>16</c:v>
                </c:pt>
                <c:pt idx="3654">
                  <c:v>16</c:v>
                </c:pt>
                <c:pt idx="3655">
                  <c:v>16</c:v>
                </c:pt>
                <c:pt idx="3656">
                  <c:v>16</c:v>
                </c:pt>
                <c:pt idx="3657">
                  <c:v>16</c:v>
                </c:pt>
                <c:pt idx="3658">
                  <c:v>16</c:v>
                </c:pt>
                <c:pt idx="3659">
                  <c:v>16</c:v>
                </c:pt>
                <c:pt idx="3660">
                  <c:v>16</c:v>
                </c:pt>
                <c:pt idx="3661">
                  <c:v>16</c:v>
                </c:pt>
                <c:pt idx="3662">
                  <c:v>15</c:v>
                </c:pt>
                <c:pt idx="3663">
                  <c:v>15</c:v>
                </c:pt>
                <c:pt idx="3664">
                  <c:v>16</c:v>
                </c:pt>
                <c:pt idx="3665">
                  <c:v>16</c:v>
                </c:pt>
                <c:pt idx="3666">
                  <c:v>16</c:v>
                </c:pt>
                <c:pt idx="3667">
                  <c:v>16</c:v>
                </c:pt>
                <c:pt idx="3668">
                  <c:v>16</c:v>
                </c:pt>
                <c:pt idx="3669">
                  <c:v>16</c:v>
                </c:pt>
                <c:pt idx="3670">
                  <c:v>16</c:v>
                </c:pt>
                <c:pt idx="3671">
                  <c:v>16</c:v>
                </c:pt>
                <c:pt idx="3672">
                  <c:v>16</c:v>
                </c:pt>
                <c:pt idx="3673">
                  <c:v>16</c:v>
                </c:pt>
                <c:pt idx="3674">
                  <c:v>16</c:v>
                </c:pt>
                <c:pt idx="3675">
                  <c:v>16</c:v>
                </c:pt>
                <c:pt idx="3676">
                  <c:v>16</c:v>
                </c:pt>
                <c:pt idx="3677">
                  <c:v>16</c:v>
                </c:pt>
                <c:pt idx="3678">
                  <c:v>16</c:v>
                </c:pt>
                <c:pt idx="3679">
                  <c:v>16</c:v>
                </c:pt>
                <c:pt idx="3680">
                  <c:v>15</c:v>
                </c:pt>
                <c:pt idx="3681">
                  <c:v>15</c:v>
                </c:pt>
                <c:pt idx="3682">
                  <c:v>15</c:v>
                </c:pt>
                <c:pt idx="3683">
                  <c:v>15</c:v>
                </c:pt>
                <c:pt idx="3684">
                  <c:v>15</c:v>
                </c:pt>
                <c:pt idx="3685">
                  <c:v>15</c:v>
                </c:pt>
                <c:pt idx="3686">
                  <c:v>14</c:v>
                </c:pt>
                <c:pt idx="3687">
                  <c:v>15</c:v>
                </c:pt>
                <c:pt idx="3688">
                  <c:v>15</c:v>
                </c:pt>
                <c:pt idx="3689">
                  <c:v>15</c:v>
                </c:pt>
                <c:pt idx="3690">
                  <c:v>15</c:v>
                </c:pt>
                <c:pt idx="3691">
                  <c:v>15</c:v>
                </c:pt>
                <c:pt idx="3692">
                  <c:v>15</c:v>
                </c:pt>
                <c:pt idx="3693">
                  <c:v>15</c:v>
                </c:pt>
                <c:pt idx="3694">
                  <c:v>15</c:v>
                </c:pt>
                <c:pt idx="3695">
                  <c:v>15</c:v>
                </c:pt>
                <c:pt idx="3696">
                  <c:v>15</c:v>
                </c:pt>
                <c:pt idx="3697">
                  <c:v>15</c:v>
                </c:pt>
                <c:pt idx="3698">
                  <c:v>15</c:v>
                </c:pt>
                <c:pt idx="3699">
                  <c:v>15</c:v>
                </c:pt>
                <c:pt idx="3700">
                  <c:v>10</c:v>
                </c:pt>
                <c:pt idx="3701">
                  <c:v>15</c:v>
                </c:pt>
                <c:pt idx="3702">
                  <c:v>15</c:v>
                </c:pt>
                <c:pt idx="3703">
                  <c:v>10</c:v>
                </c:pt>
                <c:pt idx="3704">
                  <c:v>15</c:v>
                </c:pt>
                <c:pt idx="3705">
                  <c:v>14</c:v>
                </c:pt>
                <c:pt idx="3706">
                  <c:v>15</c:v>
                </c:pt>
                <c:pt idx="3707">
                  <c:v>15</c:v>
                </c:pt>
                <c:pt idx="3708">
                  <c:v>14</c:v>
                </c:pt>
                <c:pt idx="3709">
                  <c:v>14</c:v>
                </c:pt>
                <c:pt idx="3710">
                  <c:v>15</c:v>
                </c:pt>
                <c:pt idx="3711">
                  <c:v>15</c:v>
                </c:pt>
                <c:pt idx="3712">
                  <c:v>15</c:v>
                </c:pt>
                <c:pt idx="3713">
                  <c:v>15</c:v>
                </c:pt>
                <c:pt idx="3714">
                  <c:v>15</c:v>
                </c:pt>
                <c:pt idx="3715">
                  <c:v>15</c:v>
                </c:pt>
                <c:pt idx="3716">
                  <c:v>15</c:v>
                </c:pt>
                <c:pt idx="3717">
                  <c:v>15</c:v>
                </c:pt>
                <c:pt idx="3718">
                  <c:v>15</c:v>
                </c:pt>
                <c:pt idx="3719">
                  <c:v>15</c:v>
                </c:pt>
                <c:pt idx="3720">
                  <c:v>15</c:v>
                </c:pt>
                <c:pt idx="3721">
                  <c:v>15</c:v>
                </c:pt>
                <c:pt idx="3722">
                  <c:v>15</c:v>
                </c:pt>
                <c:pt idx="3723">
                  <c:v>15</c:v>
                </c:pt>
                <c:pt idx="3724">
                  <c:v>15</c:v>
                </c:pt>
                <c:pt idx="3725">
                  <c:v>15</c:v>
                </c:pt>
                <c:pt idx="3726">
                  <c:v>15</c:v>
                </c:pt>
                <c:pt idx="3727">
                  <c:v>14</c:v>
                </c:pt>
                <c:pt idx="3728">
                  <c:v>15</c:v>
                </c:pt>
                <c:pt idx="3729">
                  <c:v>15</c:v>
                </c:pt>
                <c:pt idx="3730">
                  <c:v>15</c:v>
                </c:pt>
                <c:pt idx="3731">
                  <c:v>15</c:v>
                </c:pt>
                <c:pt idx="3732">
                  <c:v>2</c:v>
                </c:pt>
                <c:pt idx="3733">
                  <c:v>15</c:v>
                </c:pt>
                <c:pt idx="3734">
                  <c:v>16</c:v>
                </c:pt>
                <c:pt idx="3735">
                  <c:v>2</c:v>
                </c:pt>
                <c:pt idx="3736">
                  <c:v>16</c:v>
                </c:pt>
                <c:pt idx="3737">
                  <c:v>16</c:v>
                </c:pt>
                <c:pt idx="3738">
                  <c:v>16</c:v>
                </c:pt>
                <c:pt idx="3739">
                  <c:v>16</c:v>
                </c:pt>
                <c:pt idx="3740">
                  <c:v>16</c:v>
                </c:pt>
                <c:pt idx="3741">
                  <c:v>16</c:v>
                </c:pt>
                <c:pt idx="3742">
                  <c:v>16</c:v>
                </c:pt>
                <c:pt idx="3743">
                  <c:v>16</c:v>
                </c:pt>
                <c:pt idx="3744">
                  <c:v>16</c:v>
                </c:pt>
                <c:pt idx="3745">
                  <c:v>16</c:v>
                </c:pt>
                <c:pt idx="3746">
                  <c:v>16</c:v>
                </c:pt>
                <c:pt idx="3747">
                  <c:v>16</c:v>
                </c:pt>
                <c:pt idx="3748">
                  <c:v>15</c:v>
                </c:pt>
                <c:pt idx="3749">
                  <c:v>15</c:v>
                </c:pt>
                <c:pt idx="3750">
                  <c:v>15</c:v>
                </c:pt>
                <c:pt idx="3751">
                  <c:v>15</c:v>
                </c:pt>
                <c:pt idx="3752">
                  <c:v>15</c:v>
                </c:pt>
                <c:pt idx="3753">
                  <c:v>15</c:v>
                </c:pt>
                <c:pt idx="3754">
                  <c:v>15</c:v>
                </c:pt>
                <c:pt idx="3755">
                  <c:v>15</c:v>
                </c:pt>
                <c:pt idx="3756">
                  <c:v>15</c:v>
                </c:pt>
                <c:pt idx="3757">
                  <c:v>15</c:v>
                </c:pt>
                <c:pt idx="3758">
                  <c:v>15</c:v>
                </c:pt>
                <c:pt idx="3759">
                  <c:v>15</c:v>
                </c:pt>
                <c:pt idx="3760">
                  <c:v>15</c:v>
                </c:pt>
                <c:pt idx="3761">
                  <c:v>15</c:v>
                </c:pt>
                <c:pt idx="3762">
                  <c:v>15</c:v>
                </c:pt>
                <c:pt idx="3763">
                  <c:v>15</c:v>
                </c:pt>
                <c:pt idx="3764">
                  <c:v>15</c:v>
                </c:pt>
                <c:pt idx="3765">
                  <c:v>15</c:v>
                </c:pt>
                <c:pt idx="3766">
                  <c:v>15</c:v>
                </c:pt>
                <c:pt idx="3767">
                  <c:v>15</c:v>
                </c:pt>
                <c:pt idx="3768">
                  <c:v>15</c:v>
                </c:pt>
                <c:pt idx="3769">
                  <c:v>15</c:v>
                </c:pt>
                <c:pt idx="3770">
                  <c:v>15</c:v>
                </c:pt>
                <c:pt idx="3771">
                  <c:v>15</c:v>
                </c:pt>
                <c:pt idx="3772">
                  <c:v>15</c:v>
                </c:pt>
                <c:pt idx="3773">
                  <c:v>15</c:v>
                </c:pt>
                <c:pt idx="3774">
                  <c:v>16</c:v>
                </c:pt>
                <c:pt idx="3775">
                  <c:v>15</c:v>
                </c:pt>
                <c:pt idx="3776">
                  <c:v>15</c:v>
                </c:pt>
                <c:pt idx="3777">
                  <c:v>15</c:v>
                </c:pt>
                <c:pt idx="3778">
                  <c:v>15</c:v>
                </c:pt>
                <c:pt idx="3779">
                  <c:v>15</c:v>
                </c:pt>
                <c:pt idx="3780">
                  <c:v>15</c:v>
                </c:pt>
                <c:pt idx="3781">
                  <c:v>15</c:v>
                </c:pt>
                <c:pt idx="3782">
                  <c:v>15</c:v>
                </c:pt>
                <c:pt idx="3783">
                  <c:v>15</c:v>
                </c:pt>
                <c:pt idx="3784">
                  <c:v>15</c:v>
                </c:pt>
                <c:pt idx="3785">
                  <c:v>15</c:v>
                </c:pt>
                <c:pt idx="3786">
                  <c:v>15</c:v>
                </c:pt>
                <c:pt idx="3787">
                  <c:v>15</c:v>
                </c:pt>
                <c:pt idx="3788">
                  <c:v>15</c:v>
                </c:pt>
                <c:pt idx="3789">
                  <c:v>15</c:v>
                </c:pt>
                <c:pt idx="3790">
                  <c:v>15</c:v>
                </c:pt>
                <c:pt idx="3791">
                  <c:v>15</c:v>
                </c:pt>
                <c:pt idx="3792">
                  <c:v>15</c:v>
                </c:pt>
                <c:pt idx="3793">
                  <c:v>15</c:v>
                </c:pt>
                <c:pt idx="3794">
                  <c:v>15</c:v>
                </c:pt>
                <c:pt idx="3795">
                  <c:v>15</c:v>
                </c:pt>
                <c:pt idx="3796">
                  <c:v>14</c:v>
                </c:pt>
                <c:pt idx="3797">
                  <c:v>14</c:v>
                </c:pt>
                <c:pt idx="3798">
                  <c:v>15</c:v>
                </c:pt>
                <c:pt idx="3799">
                  <c:v>15</c:v>
                </c:pt>
                <c:pt idx="3800">
                  <c:v>15</c:v>
                </c:pt>
                <c:pt idx="3801">
                  <c:v>15</c:v>
                </c:pt>
                <c:pt idx="3802">
                  <c:v>15</c:v>
                </c:pt>
                <c:pt idx="3803">
                  <c:v>14</c:v>
                </c:pt>
                <c:pt idx="3804">
                  <c:v>15</c:v>
                </c:pt>
                <c:pt idx="3805">
                  <c:v>14</c:v>
                </c:pt>
                <c:pt idx="3806">
                  <c:v>14</c:v>
                </c:pt>
                <c:pt idx="3807">
                  <c:v>14</c:v>
                </c:pt>
                <c:pt idx="3808">
                  <c:v>14</c:v>
                </c:pt>
                <c:pt idx="3809">
                  <c:v>14</c:v>
                </c:pt>
                <c:pt idx="3810">
                  <c:v>14</c:v>
                </c:pt>
                <c:pt idx="3811">
                  <c:v>14</c:v>
                </c:pt>
                <c:pt idx="3812">
                  <c:v>14</c:v>
                </c:pt>
                <c:pt idx="3813">
                  <c:v>14</c:v>
                </c:pt>
                <c:pt idx="3814">
                  <c:v>15</c:v>
                </c:pt>
                <c:pt idx="3815">
                  <c:v>15</c:v>
                </c:pt>
                <c:pt idx="3816">
                  <c:v>15</c:v>
                </c:pt>
                <c:pt idx="3817">
                  <c:v>14</c:v>
                </c:pt>
                <c:pt idx="3818">
                  <c:v>10</c:v>
                </c:pt>
                <c:pt idx="3819">
                  <c:v>10</c:v>
                </c:pt>
                <c:pt idx="3820">
                  <c:v>14</c:v>
                </c:pt>
                <c:pt idx="3821">
                  <c:v>14</c:v>
                </c:pt>
                <c:pt idx="3822">
                  <c:v>2</c:v>
                </c:pt>
                <c:pt idx="3823">
                  <c:v>2</c:v>
                </c:pt>
                <c:pt idx="3824">
                  <c:v>16</c:v>
                </c:pt>
                <c:pt idx="3825">
                  <c:v>16</c:v>
                </c:pt>
                <c:pt idx="3826">
                  <c:v>16</c:v>
                </c:pt>
                <c:pt idx="3827">
                  <c:v>16</c:v>
                </c:pt>
                <c:pt idx="3828">
                  <c:v>16</c:v>
                </c:pt>
                <c:pt idx="3829">
                  <c:v>16</c:v>
                </c:pt>
                <c:pt idx="3830">
                  <c:v>16</c:v>
                </c:pt>
                <c:pt idx="3831">
                  <c:v>16</c:v>
                </c:pt>
                <c:pt idx="3832">
                  <c:v>16</c:v>
                </c:pt>
                <c:pt idx="3833">
                  <c:v>2</c:v>
                </c:pt>
                <c:pt idx="3834">
                  <c:v>16</c:v>
                </c:pt>
                <c:pt idx="3835">
                  <c:v>16</c:v>
                </c:pt>
                <c:pt idx="3836">
                  <c:v>16</c:v>
                </c:pt>
                <c:pt idx="3837">
                  <c:v>16</c:v>
                </c:pt>
                <c:pt idx="3838">
                  <c:v>16</c:v>
                </c:pt>
                <c:pt idx="3839">
                  <c:v>15</c:v>
                </c:pt>
                <c:pt idx="3840">
                  <c:v>15</c:v>
                </c:pt>
                <c:pt idx="3841">
                  <c:v>15</c:v>
                </c:pt>
                <c:pt idx="3842">
                  <c:v>15</c:v>
                </c:pt>
                <c:pt idx="3843">
                  <c:v>14</c:v>
                </c:pt>
                <c:pt idx="3844">
                  <c:v>16</c:v>
                </c:pt>
                <c:pt idx="3845">
                  <c:v>15</c:v>
                </c:pt>
                <c:pt idx="3846">
                  <c:v>16</c:v>
                </c:pt>
                <c:pt idx="3847">
                  <c:v>16</c:v>
                </c:pt>
                <c:pt idx="3848">
                  <c:v>2</c:v>
                </c:pt>
                <c:pt idx="3849">
                  <c:v>16</c:v>
                </c:pt>
                <c:pt idx="3850">
                  <c:v>16</c:v>
                </c:pt>
                <c:pt idx="3851">
                  <c:v>16</c:v>
                </c:pt>
                <c:pt idx="3852">
                  <c:v>16</c:v>
                </c:pt>
                <c:pt idx="3853">
                  <c:v>16</c:v>
                </c:pt>
                <c:pt idx="3854">
                  <c:v>16</c:v>
                </c:pt>
                <c:pt idx="3855">
                  <c:v>16</c:v>
                </c:pt>
                <c:pt idx="3856">
                  <c:v>16</c:v>
                </c:pt>
                <c:pt idx="3857">
                  <c:v>16</c:v>
                </c:pt>
                <c:pt idx="3858">
                  <c:v>16</c:v>
                </c:pt>
                <c:pt idx="3859">
                  <c:v>16</c:v>
                </c:pt>
                <c:pt idx="3860">
                  <c:v>16</c:v>
                </c:pt>
                <c:pt idx="3861">
                  <c:v>16</c:v>
                </c:pt>
                <c:pt idx="3862">
                  <c:v>16</c:v>
                </c:pt>
                <c:pt idx="3863">
                  <c:v>16</c:v>
                </c:pt>
                <c:pt idx="3864">
                  <c:v>15</c:v>
                </c:pt>
                <c:pt idx="3865">
                  <c:v>15</c:v>
                </c:pt>
                <c:pt idx="3866">
                  <c:v>16</c:v>
                </c:pt>
                <c:pt idx="3867">
                  <c:v>16</c:v>
                </c:pt>
                <c:pt idx="3868">
                  <c:v>16</c:v>
                </c:pt>
                <c:pt idx="3869">
                  <c:v>16</c:v>
                </c:pt>
                <c:pt idx="3870">
                  <c:v>16</c:v>
                </c:pt>
                <c:pt idx="3871">
                  <c:v>16</c:v>
                </c:pt>
                <c:pt idx="3872">
                  <c:v>16</c:v>
                </c:pt>
                <c:pt idx="3873">
                  <c:v>16</c:v>
                </c:pt>
                <c:pt idx="3874">
                  <c:v>16</c:v>
                </c:pt>
                <c:pt idx="3875">
                  <c:v>16</c:v>
                </c:pt>
                <c:pt idx="3876">
                  <c:v>16</c:v>
                </c:pt>
                <c:pt idx="3877">
                  <c:v>15</c:v>
                </c:pt>
                <c:pt idx="3878">
                  <c:v>15</c:v>
                </c:pt>
                <c:pt idx="3879">
                  <c:v>15</c:v>
                </c:pt>
                <c:pt idx="3880">
                  <c:v>14</c:v>
                </c:pt>
                <c:pt idx="3881">
                  <c:v>14</c:v>
                </c:pt>
                <c:pt idx="3882">
                  <c:v>14</c:v>
                </c:pt>
                <c:pt idx="3883">
                  <c:v>14</c:v>
                </c:pt>
                <c:pt idx="3884">
                  <c:v>15</c:v>
                </c:pt>
                <c:pt idx="3885">
                  <c:v>14</c:v>
                </c:pt>
                <c:pt idx="3886">
                  <c:v>15</c:v>
                </c:pt>
                <c:pt idx="3887">
                  <c:v>15</c:v>
                </c:pt>
                <c:pt idx="3888">
                  <c:v>14</c:v>
                </c:pt>
                <c:pt idx="3889">
                  <c:v>14</c:v>
                </c:pt>
                <c:pt idx="3890">
                  <c:v>15</c:v>
                </c:pt>
                <c:pt idx="3891">
                  <c:v>14</c:v>
                </c:pt>
                <c:pt idx="3892">
                  <c:v>14</c:v>
                </c:pt>
                <c:pt idx="3893">
                  <c:v>14</c:v>
                </c:pt>
                <c:pt idx="3894">
                  <c:v>14</c:v>
                </c:pt>
                <c:pt idx="3895">
                  <c:v>14</c:v>
                </c:pt>
                <c:pt idx="3896">
                  <c:v>14</c:v>
                </c:pt>
                <c:pt idx="3897">
                  <c:v>14</c:v>
                </c:pt>
                <c:pt idx="3898">
                  <c:v>14</c:v>
                </c:pt>
                <c:pt idx="3899">
                  <c:v>14</c:v>
                </c:pt>
                <c:pt idx="3900">
                  <c:v>14</c:v>
                </c:pt>
                <c:pt idx="3901">
                  <c:v>14</c:v>
                </c:pt>
                <c:pt idx="3902">
                  <c:v>14</c:v>
                </c:pt>
                <c:pt idx="3903">
                  <c:v>13</c:v>
                </c:pt>
                <c:pt idx="3904">
                  <c:v>15</c:v>
                </c:pt>
                <c:pt idx="3905">
                  <c:v>15</c:v>
                </c:pt>
                <c:pt idx="3906">
                  <c:v>15</c:v>
                </c:pt>
                <c:pt idx="3907">
                  <c:v>15</c:v>
                </c:pt>
                <c:pt idx="3908">
                  <c:v>15</c:v>
                </c:pt>
                <c:pt idx="3909">
                  <c:v>15</c:v>
                </c:pt>
                <c:pt idx="3910">
                  <c:v>15</c:v>
                </c:pt>
                <c:pt idx="3911">
                  <c:v>15</c:v>
                </c:pt>
                <c:pt idx="3912">
                  <c:v>15</c:v>
                </c:pt>
                <c:pt idx="3913">
                  <c:v>15</c:v>
                </c:pt>
                <c:pt idx="3914">
                  <c:v>15</c:v>
                </c:pt>
                <c:pt idx="3915">
                  <c:v>15</c:v>
                </c:pt>
                <c:pt idx="3916">
                  <c:v>15</c:v>
                </c:pt>
                <c:pt idx="3917">
                  <c:v>15</c:v>
                </c:pt>
                <c:pt idx="3918">
                  <c:v>15</c:v>
                </c:pt>
                <c:pt idx="3919">
                  <c:v>15</c:v>
                </c:pt>
                <c:pt idx="3920">
                  <c:v>15</c:v>
                </c:pt>
                <c:pt idx="3921">
                  <c:v>15</c:v>
                </c:pt>
                <c:pt idx="3922">
                  <c:v>15</c:v>
                </c:pt>
                <c:pt idx="3923">
                  <c:v>15</c:v>
                </c:pt>
                <c:pt idx="3924">
                  <c:v>15</c:v>
                </c:pt>
                <c:pt idx="3925">
                  <c:v>15</c:v>
                </c:pt>
                <c:pt idx="3926">
                  <c:v>15</c:v>
                </c:pt>
                <c:pt idx="3927">
                  <c:v>15</c:v>
                </c:pt>
                <c:pt idx="3928">
                  <c:v>15</c:v>
                </c:pt>
                <c:pt idx="3929">
                  <c:v>15</c:v>
                </c:pt>
                <c:pt idx="3930">
                  <c:v>15</c:v>
                </c:pt>
                <c:pt idx="3931">
                  <c:v>15</c:v>
                </c:pt>
                <c:pt idx="3932">
                  <c:v>15</c:v>
                </c:pt>
                <c:pt idx="3933">
                  <c:v>15</c:v>
                </c:pt>
                <c:pt idx="3934">
                  <c:v>15</c:v>
                </c:pt>
                <c:pt idx="3935">
                  <c:v>15</c:v>
                </c:pt>
                <c:pt idx="3936">
                  <c:v>15</c:v>
                </c:pt>
                <c:pt idx="3937">
                  <c:v>15</c:v>
                </c:pt>
                <c:pt idx="3938">
                  <c:v>15</c:v>
                </c:pt>
                <c:pt idx="3939">
                  <c:v>15</c:v>
                </c:pt>
                <c:pt idx="3940">
                  <c:v>15</c:v>
                </c:pt>
                <c:pt idx="3941">
                  <c:v>15</c:v>
                </c:pt>
                <c:pt idx="3942">
                  <c:v>15</c:v>
                </c:pt>
                <c:pt idx="3943">
                  <c:v>15</c:v>
                </c:pt>
                <c:pt idx="3944">
                  <c:v>15</c:v>
                </c:pt>
                <c:pt idx="3945">
                  <c:v>15</c:v>
                </c:pt>
                <c:pt idx="3946">
                  <c:v>15</c:v>
                </c:pt>
                <c:pt idx="3947">
                  <c:v>15</c:v>
                </c:pt>
                <c:pt idx="3948">
                  <c:v>15</c:v>
                </c:pt>
                <c:pt idx="3949">
                  <c:v>15</c:v>
                </c:pt>
                <c:pt idx="3950">
                  <c:v>14</c:v>
                </c:pt>
                <c:pt idx="3951">
                  <c:v>12</c:v>
                </c:pt>
                <c:pt idx="3952">
                  <c:v>15</c:v>
                </c:pt>
                <c:pt idx="3953">
                  <c:v>15</c:v>
                </c:pt>
                <c:pt idx="3954">
                  <c:v>15</c:v>
                </c:pt>
                <c:pt idx="3955">
                  <c:v>15</c:v>
                </c:pt>
                <c:pt idx="3956">
                  <c:v>16</c:v>
                </c:pt>
                <c:pt idx="3957">
                  <c:v>15</c:v>
                </c:pt>
                <c:pt idx="3958">
                  <c:v>16</c:v>
                </c:pt>
                <c:pt idx="3959">
                  <c:v>16</c:v>
                </c:pt>
                <c:pt idx="3960">
                  <c:v>16</c:v>
                </c:pt>
                <c:pt idx="3961">
                  <c:v>16</c:v>
                </c:pt>
                <c:pt idx="3962">
                  <c:v>16</c:v>
                </c:pt>
                <c:pt idx="3963">
                  <c:v>16</c:v>
                </c:pt>
                <c:pt idx="3964">
                  <c:v>16</c:v>
                </c:pt>
                <c:pt idx="3965">
                  <c:v>16</c:v>
                </c:pt>
                <c:pt idx="3966">
                  <c:v>16</c:v>
                </c:pt>
                <c:pt idx="3967">
                  <c:v>16</c:v>
                </c:pt>
                <c:pt idx="3968">
                  <c:v>16</c:v>
                </c:pt>
                <c:pt idx="3969">
                  <c:v>16</c:v>
                </c:pt>
                <c:pt idx="3970">
                  <c:v>16</c:v>
                </c:pt>
                <c:pt idx="3971">
                  <c:v>16</c:v>
                </c:pt>
                <c:pt idx="3972">
                  <c:v>2</c:v>
                </c:pt>
                <c:pt idx="3973">
                  <c:v>15</c:v>
                </c:pt>
                <c:pt idx="3974">
                  <c:v>15</c:v>
                </c:pt>
                <c:pt idx="3975">
                  <c:v>15</c:v>
                </c:pt>
                <c:pt idx="3976">
                  <c:v>15</c:v>
                </c:pt>
                <c:pt idx="3977">
                  <c:v>15</c:v>
                </c:pt>
                <c:pt idx="3978">
                  <c:v>15</c:v>
                </c:pt>
                <c:pt idx="3979">
                  <c:v>15</c:v>
                </c:pt>
                <c:pt idx="3980">
                  <c:v>15</c:v>
                </c:pt>
                <c:pt idx="3981">
                  <c:v>15</c:v>
                </c:pt>
                <c:pt idx="3982">
                  <c:v>15</c:v>
                </c:pt>
                <c:pt idx="3983">
                  <c:v>15</c:v>
                </c:pt>
                <c:pt idx="3984">
                  <c:v>15</c:v>
                </c:pt>
                <c:pt idx="3985">
                  <c:v>15</c:v>
                </c:pt>
                <c:pt idx="3986">
                  <c:v>15</c:v>
                </c:pt>
                <c:pt idx="3987">
                  <c:v>15</c:v>
                </c:pt>
                <c:pt idx="3988">
                  <c:v>15</c:v>
                </c:pt>
                <c:pt idx="3989">
                  <c:v>15</c:v>
                </c:pt>
                <c:pt idx="3990">
                  <c:v>15</c:v>
                </c:pt>
                <c:pt idx="3991">
                  <c:v>15</c:v>
                </c:pt>
                <c:pt idx="3992">
                  <c:v>15</c:v>
                </c:pt>
                <c:pt idx="3993">
                  <c:v>15</c:v>
                </c:pt>
                <c:pt idx="3994">
                  <c:v>15</c:v>
                </c:pt>
                <c:pt idx="3995">
                  <c:v>15</c:v>
                </c:pt>
                <c:pt idx="3996">
                  <c:v>15</c:v>
                </c:pt>
                <c:pt idx="3997">
                  <c:v>15</c:v>
                </c:pt>
                <c:pt idx="3998">
                  <c:v>15</c:v>
                </c:pt>
                <c:pt idx="3999">
                  <c:v>15</c:v>
                </c:pt>
                <c:pt idx="4000">
                  <c:v>15</c:v>
                </c:pt>
                <c:pt idx="4001">
                  <c:v>15</c:v>
                </c:pt>
                <c:pt idx="4002">
                  <c:v>15</c:v>
                </c:pt>
                <c:pt idx="4003">
                  <c:v>15</c:v>
                </c:pt>
                <c:pt idx="4004">
                  <c:v>15</c:v>
                </c:pt>
                <c:pt idx="4005">
                  <c:v>15</c:v>
                </c:pt>
                <c:pt idx="4006">
                  <c:v>15</c:v>
                </c:pt>
                <c:pt idx="4007">
                  <c:v>15</c:v>
                </c:pt>
                <c:pt idx="4008">
                  <c:v>15</c:v>
                </c:pt>
                <c:pt idx="4009">
                  <c:v>15</c:v>
                </c:pt>
                <c:pt idx="4010">
                  <c:v>15</c:v>
                </c:pt>
                <c:pt idx="4011">
                  <c:v>15</c:v>
                </c:pt>
                <c:pt idx="4012">
                  <c:v>15</c:v>
                </c:pt>
                <c:pt idx="4013">
                  <c:v>15</c:v>
                </c:pt>
                <c:pt idx="4014">
                  <c:v>15</c:v>
                </c:pt>
                <c:pt idx="4015">
                  <c:v>15</c:v>
                </c:pt>
                <c:pt idx="4016">
                  <c:v>12</c:v>
                </c:pt>
                <c:pt idx="4017">
                  <c:v>14</c:v>
                </c:pt>
                <c:pt idx="4018">
                  <c:v>15</c:v>
                </c:pt>
                <c:pt idx="4019">
                  <c:v>15</c:v>
                </c:pt>
                <c:pt idx="4020">
                  <c:v>15</c:v>
                </c:pt>
                <c:pt idx="4021">
                  <c:v>15</c:v>
                </c:pt>
                <c:pt idx="4022">
                  <c:v>16</c:v>
                </c:pt>
                <c:pt idx="4023">
                  <c:v>16</c:v>
                </c:pt>
                <c:pt idx="4024">
                  <c:v>16</c:v>
                </c:pt>
                <c:pt idx="4025">
                  <c:v>16</c:v>
                </c:pt>
                <c:pt idx="4026">
                  <c:v>16</c:v>
                </c:pt>
                <c:pt idx="4027">
                  <c:v>16</c:v>
                </c:pt>
                <c:pt idx="4028">
                  <c:v>16</c:v>
                </c:pt>
                <c:pt idx="4029">
                  <c:v>16</c:v>
                </c:pt>
                <c:pt idx="4030">
                  <c:v>2</c:v>
                </c:pt>
                <c:pt idx="4031">
                  <c:v>16</c:v>
                </c:pt>
                <c:pt idx="4032">
                  <c:v>16</c:v>
                </c:pt>
                <c:pt idx="4033">
                  <c:v>16</c:v>
                </c:pt>
                <c:pt idx="4034">
                  <c:v>16</c:v>
                </c:pt>
                <c:pt idx="4035">
                  <c:v>16</c:v>
                </c:pt>
                <c:pt idx="4036">
                  <c:v>16</c:v>
                </c:pt>
                <c:pt idx="4037">
                  <c:v>16</c:v>
                </c:pt>
                <c:pt idx="4038">
                  <c:v>16</c:v>
                </c:pt>
                <c:pt idx="4039">
                  <c:v>16</c:v>
                </c:pt>
                <c:pt idx="4040">
                  <c:v>15</c:v>
                </c:pt>
                <c:pt idx="4041">
                  <c:v>15</c:v>
                </c:pt>
                <c:pt idx="4042">
                  <c:v>10</c:v>
                </c:pt>
                <c:pt idx="4043">
                  <c:v>15</c:v>
                </c:pt>
                <c:pt idx="4044">
                  <c:v>16</c:v>
                </c:pt>
                <c:pt idx="4045">
                  <c:v>16</c:v>
                </c:pt>
                <c:pt idx="4046">
                  <c:v>16</c:v>
                </c:pt>
                <c:pt idx="4047">
                  <c:v>16</c:v>
                </c:pt>
                <c:pt idx="4048">
                  <c:v>16</c:v>
                </c:pt>
                <c:pt idx="4049">
                  <c:v>16</c:v>
                </c:pt>
                <c:pt idx="4050">
                  <c:v>16</c:v>
                </c:pt>
                <c:pt idx="4051">
                  <c:v>16</c:v>
                </c:pt>
                <c:pt idx="4052">
                  <c:v>16</c:v>
                </c:pt>
                <c:pt idx="4053">
                  <c:v>16</c:v>
                </c:pt>
                <c:pt idx="4054">
                  <c:v>16</c:v>
                </c:pt>
                <c:pt idx="4055">
                  <c:v>16</c:v>
                </c:pt>
                <c:pt idx="4056">
                  <c:v>15</c:v>
                </c:pt>
                <c:pt idx="4057">
                  <c:v>15</c:v>
                </c:pt>
                <c:pt idx="4058">
                  <c:v>15</c:v>
                </c:pt>
                <c:pt idx="4059">
                  <c:v>15</c:v>
                </c:pt>
                <c:pt idx="4060">
                  <c:v>15</c:v>
                </c:pt>
                <c:pt idx="4061">
                  <c:v>15</c:v>
                </c:pt>
                <c:pt idx="4062">
                  <c:v>16</c:v>
                </c:pt>
                <c:pt idx="4063">
                  <c:v>15</c:v>
                </c:pt>
                <c:pt idx="4064">
                  <c:v>15</c:v>
                </c:pt>
                <c:pt idx="4065">
                  <c:v>15</c:v>
                </c:pt>
                <c:pt idx="4066">
                  <c:v>16</c:v>
                </c:pt>
                <c:pt idx="4067">
                  <c:v>16</c:v>
                </c:pt>
                <c:pt idx="4068">
                  <c:v>16</c:v>
                </c:pt>
                <c:pt idx="4069">
                  <c:v>16</c:v>
                </c:pt>
                <c:pt idx="4070">
                  <c:v>16</c:v>
                </c:pt>
                <c:pt idx="4071">
                  <c:v>16</c:v>
                </c:pt>
                <c:pt idx="4072">
                  <c:v>16</c:v>
                </c:pt>
                <c:pt idx="4073">
                  <c:v>16</c:v>
                </c:pt>
                <c:pt idx="4074">
                  <c:v>16</c:v>
                </c:pt>
                <c:pt idx="4075">
                  <c:v>16</c:v>
                </c:pt>
                <c:pt idx="4076">
                  <c:v>16</c:v>
                </c:pt>
                <c:pt idx="4077">
                  <c:v>16</c:v>
                </c:pt>
                <c:pt idx="4078">
                  <c:v>16</c:v>
                </c:pt>
                <c:pt idx="4079">
                  <c:v>16</c:v>
                </c:pt>
                <c:pt idx="4080">
                  <c:v>16</c:v>
                </c:pt>
                <c:pt idx="4081">
                  <c:v>15</c:v>
                </c:pt>
                <c:pt idx="4082">
                  <c:v>15</c:v>
                </c:pt>
                <c:pt idx="4083">
                  <c:v>15</c:v>
                </c:pt>
                <c:pt idx="4084">
                  <c:v>2</c:v>
                </c:pt>
                <c:pt idx="4085">
                  <c:v>16</c:v>
                </c:pt>
                <c:pt idx="4086">
                  <c:v>15</c:v>
                </c:pt>
                <c:pt idx="4087">
                  <c:v>15</c:v>
                </c:pt>
                <c:pt idx="4088">
                  <c:v>16</c:v>
                </c:pt>
                <c:pt idx="4089">
                  <c:v>16</c:v>
                </c:pt>
                <c:pt idx="4090">
                  <c:v>16</c:v>
                </c:pt>
                <c:pt idx="4091">
                  <c:v>16</c:v>
                </c:pt>
                <c:pt idx="4092">
                  <c:v>16</c:v>
                </c:pt>
                <c:pt idx="4093">
                  <c:v>16</c:v>
                </c:pt>
                <c:pt idx="4094">
                  <c:v>16</c:v>
                </c:pt>
                <c:pt idx="4095">
                  <c:v>16</c:v>
                </c:pt>
                <c:pt idx="4096">
                  <c:v>16</c:v>
                </c:pt>
                <c:pt idx="4097">
                  <c:v>16</c:v>
                </c:pt>
                <c:pt idx="4098">
                  <c:v>16</c:v>
                </c:pt>
                <c:pt idx="4099">
                  <c:v>16</c:v>
                </c:pt>
                <c:pt idx="4100">
                  <c:v>16</c:v>
                </c:pt>
                <c:pt idx="4101">
                  <c:v>16</c:v>
                </c:pt>
                <c:pt idx="4102">
                  <c:v>16</c:v>
                </c:pt>
                <c:pt idx="4103">
                  <c:v>15</c:v>
                </c:pt>
                <c:pt idx="4104">
                  <c:v>14</c:v>
                </c:pt>
                <c:pt idx="4105">
                  <c:v>15</c:v>
                </c:pt>
                <c:pt idx="4106">
                  <c:v>15</c:v>
                </c:pt>
                <c:pt idx="4107">
                  <c:v>15</c:v>
                </c:pt>
                <c:pt idx="4108">
                  <c:v>15</c:v>
                </c:pt>
                <c:pt idx="4109">
                  <c:v>15</c:v>
                </c:pt>
                <c:pt idx="4110">
                  <c:v>15</c:v>
                </c:pt>
                <c:pt idx="4111">
                  <c:v>15</c:v>
                </c:pt>
                <c:pt idx="4112">
                  <c:v>15</c:v>
                </c:pt>
                <c:pt idx="4113">
                  <c:v>15</c:v>
                </c:pt>
                <c:pt idx="4114">
                  <c:v>15</c:v>
                </c:pt>
                <c:pt idx="4115">
                  <c:v>15</c:v>
                </c:pt>
                <c:pt idx="4116">
                  <c:v>15</c:v>
                </c:pt>
                <c:pt idx="4117">
                  <c:v>15</c:v>
                </c:pt>
                <c:pt idx="4118">
                  <c:v>15</c:v>
                </c:pt>
                <c:pt idx="4119">
                  <c:v>15</c:v>
                </c:pt>
                <c:pt idx="4120">
                  <c:v>2</c:v>
                </c:pt>
                <c:pt idx="4121">
                  <c:v>15</c:v>
                </c:pt>
                <c:pt idx="4122">
                  <c:v>15</c:v>
                </c:pt>
                <c:pt idx="4123">
                  <c:v>15</c:v>
                </c:pt>
                <c:pt idx="4124">
                  <c:v>15</c:v>
                </c:pt>
                <c:pt idx="4125">
                  <c:v>15</c:v>
                </c:pt>
                <c:pt idx="4126">
                  <c:v>2</c:v>
                </c:pt>
                <c:pt idx="4127">
                  <c:v>15</c:v>
                </c:pt>
                <c:pt idx="4128">
                  <c:v>2</c:v>
                </c:pt>
                <c:pt idx="4129">
                  <c:v>15</c:v>
                </c:pt>
                <c:pt idx="4130">
                  <c:v>15</c:v>
                </c:pt>
                <c:pt idx="4131">
                  <c:v>15</c:v>
                </c:pt>
                <c:pt idx="4132">
                  <c:v>15</c:v>
                </c:pt>
                <c:pt idx="4133">
                  <c:v>15</c:v>
                </c:pt>
                <c:pt idx="4134">
                  <c:v>15</c:v>
                </c:pt>
                <c:pt idx="4135">
                  <c:v>15</c:v>
                </c:pt>
                <c:pt idx="4136">
                  <c:v>15</c:v>
                </c:pt>
                <c:pt idx="4137">
                  <c:v>15</c:v>
                </c:pt>
                <c:pt idx="4138">
                  <c:v>15</c:v>
                </c:pt>
                <c:pt idx="4139">
                  <c:v>15</c:v>
                </c:pt>
                <c:pt idx="4140">
                  <c:v>15</c:v>
                </c:pt>
                <c:pt idx="4141">
                  <c:v>15</c:v>
                </c:pt>
                <c:pt idx="4142">
                  <c:v>12</c:v>
                </c:pt>
                <c:pt idx="4143">
                  <c:v>15</c:v>
                </c:pt>
                <c:pt idx="4144">
                  <c:v>14</c:v>
                </c:pt>
                <c:pt idx="4145">
                  <c:v>15</c:v>
                </c:pt>
                <c:pt idx="4146">
                  <c:v>14</c:v>
                </c:pt>
                <c:pt idx="4147">
                  <c:v>14</c:v>
                </c:pt>
                <c:pt idx="4148">
                  <c:v>15</c:v>
                </c:pt>
                <c:pt idx="4149">
                  <c:v>15</c:v>
                </c:pt>
                <c:pt idx="4150">
                  <c:v>16</c:v>
                </c:pt>
                <c:pt idx="4151">
                  <c:v>16</c:v>
                </c:pt>
                <c:pt idx="4152">
                  <c:v>15</c:v>
                </c:pt>
                <c:pt idx="4153">
                  <c:v>15</c:v>
                </c:pt>
                <c:pt idx="4154">
                  <c:v>16</c:v>
                </c:pt>
                <c:pt idx="4155">
                  <c:v>16</c:v>
                </c:pt>
                <c:pt idx="4156">
                  <c:v>16</c:v>
                </c:pt>
                <c:pt idx="4157">
                  <c:v>16</c:v>
                </c:pt>
                <c:pt idx="4158">
                  <c:v>16</c:v>
                </c:pt>
                <c:pt idx="4159">
                  <c:v>16</c:v>
                </c:pt>
                <c:pt idx="4160">
                  <c:v>16</c:v>
                </c:pt>
                <c:pt idx="4161">
                  <c:v>16</c:v>
                </c:pt>
                <c:pt idx="4162">
                  <c:v>16</c:v>
                </c:pt>
                <c:pt idx="4163">
                  <c:v>16</c:v>
                </c:pt>
                <c:pt idx="4164">
                  <c:v>16</c:v>
                </c:pt>
                <c:pt idx="4165">
                  <c:v>16</c:v>
                </c:pt>
                <c:pt idx="4166">
                  <c:v>16</c:v>
                </c:pt>
                <c:pt idx="4167">
                  <c:v>16</c:v>
                </c:pt>
                <c:pt idx="4168">
                  <c:v>16</c:v>
                </c:pt>
                <c:pt idx="4169">
                  <c:v>16</c:v>
                </c:pt>
                <c:pt idx="4170">
                  <c:v>16</c:v>
                </c:pt>
                <c:pt idx="4171">
                  <c:v>16</c:v>
                </c:pt>
                <c:pt idx="4172">
                  <c:v>16</c:v>
                </c:pt>
                <c:pt idx="4173">
                  <c:v>16</c:v>
                </c:pt>
                <c:pt idx="4174">
                  <c:v>15</c:v>
                </c:pt>
                <c:pt idx="4175">
                  <c:v>2</c:v>
                </c:pt>
                <c:pt idx="4176">
                  <c:v>16</c:v>
                </c:pt>
                <c:pt idx="4177">
                  <c:v>16</c:v>
                </c:pt>
                <c:pt idx="4178">
                  <c:v>16</c:v>
                </c:pt>
                <c:pt idx="4179">
                  <c:v>16</c:v>
                </c:pt>
                <c:pt idx="4180">
                  <c:v>16</c:v>
                </c:pt>
                <c:pt idx="4181">
                  <c:v>16</c:v>
                </c:pt>
                <c:pt idx="4182">
                  <c:v>16</c:v>
                </c:pt>
                <c:pt idx="4183">
                  <c:v>16</c:v>
                </c:pt>
                <c:pt idx="4184">
                  <c:v>15</c:v>
                </c:pt>
                <c:pt idx="4185">
                  <c:v>16</c:v>
                </c:pt>
                <c:pt idx="4186">
                  <c:v>15</c:v>
                </c:pt>
                <c:pt idx="4187">
                  <c:v>15</c:v>
                </c:pt>
                <c:pt idx="4188">
                  <c:v>15</c:v>
                </c:pt>
                <c:pt idx="4189">
                  <c:v>15</c:v>
                </c:pt>
                <c:pt idx="4190">
                  <c:v>16</c:v>
                </c:pt>
                <c:pt idx="4191">
                  <c:v>16</c:v>
                </c:pt>
                <c:pt idx="4192">
                  <c:v>16</c:v>
                </c:pt>
                <c:pt idx="4193">
                  <c:v>16</c:v>
                </c:pt>
                <c:pt idx="4194">
                  <c:v>16</c:v>
                </c:pt>
                <c:pt idx="4195">
                  <c:v>16</c:v>
                </c:pt>
                <c:pt idx="4196">
                  <c:v>15</c:v>
                </c:pt>
                <c:pt idx="4197">
                  <c:v>14</c:v>
                </c:pt>
                <c:pt idx="4198">
                  <c:v>16</c:v>
                </c:pt>
                <c:pt idx="4199">
                  <c:v>16</c:v>
                </c:pt>
                <c:pt idx="4200">
                  <c:v>16</c:v>
                </c:pt>
                <c:pt idx="4201">
                  <c:v>16</c:v>
                </c:pt>
                <c:pt idx="4202">
                  <c:v>16</c:v>
                </c:pt>
                <c:pt idx="4203">
                  <c:v>16</c:v>
                </c:pt>
                <c:pt idx="4204">
                  <c:v>16</c:v>
                </c:pt>
                <c:pt idx="4205">
                  <c:v>16</c:v>
                </c:pt>
                <c:pt idx="4206">
                  <c:v>16</c:v>
                </c:pt>
                <c:pt idx="4207">
                  <c:v>16</c:v>
                </c:pt>
                <c:pt idx="4208">
                  <c:v>16</c:v>
                </c:pt>
                <c:pt idx="4209">
                  <c:v>15</c:v>
                </c:pt>
                <c:pt idx="4210">
                  <c:v>15</c:v>
                </c:pt>
                <c:pt idx="4211">
                  <c:v>15</c:v>
                </c:pt>
                <c:pt idx="4212">
                  <c:v>16</c:v>
                </c:pt>
                <c:pt idx="4213">
                  <c:v>16</c:v>
                </c:pt>
                <c:pt idx="4214">
                  <c:v>16</c:v>
                </c:pt>
                <c:pt idx="4215">
                  <c:v>16</c:v>
                </c:pt>
                <c:pt idx="4216">
                  <c:v>16</c:v>
                </c:pt>
                <c:pt idx="4217">
                  <c:v>16</c:v>
                </c:pt>
                <c:pt idx="4218">
                  <c:v>2</c:v>
                </c:pt>
                <c:pt idx="4219">
                  <c:v>15</c:v>
                </c:pt>
                <c:pt idx="4220">
                  <c:v>16</c:v>
                </c:pt>
                <c:pt idx="4221">
                  <c:v>2</c:v>
                </c:pt>
                <c:pt idx="4222">
                  <c:v>16</c:v>
                </c:pt>
                <c:pt idx="4223">
                  <c:v>16</c:v>
                </c:pt>
                <c:pt idx="4224">
                  <c:v>16</c:v>
                </c:pt>
                <c:pt idx="4225">
                  <c:v>16</c:v>
                </c:pt>
                <c:pt idx="4226">
                  <c:v>16</c:v>
                </c:pt>
                <c:pt idx="4227">
                  <c:v>16</c:v>
                </c:pt>
                <c:pt idx="4228">
                  <c:v>16</c:v>
                </c:pt>
                <c:pt idx="4229">
                  <c:v>16</c:v>
                </c:pt>
                <c:pt idx="4230">
                  <c:v>15</c:v>
                </c:pt>
                <c:pt idx="4231">
                  <c:v>15</c:v>
                </c:pt>
                <c:pt idx="4232">
                  <c:v>15</c:v>
                </c:pt>
                <c:pt idx="4233">
                  <c:v>15</c:v>
                </c:pt>
                <c:pt idx="4234">
                  <c:v>15</c:v>
                </c:pt>
                <c:pt idx="4235">
                  <c:v>15</c:v>
                </c:pt>
                <c:pt idx="4236">
                  <c:v>15</c:v>
                </c:pt>
                <c:pt idx="4237">
                  <c:v>15</c:v>
                </c:pt>
                <c:pt idx="4238">
                  <c:v>15</c:v>
                </c:pt>
                <c:pt idx="4239">
                  <c:v>15</c:v>
                </c:pt>
                <c:pt idx="4240">
                  <c:v>15</c:v>
                </c:pt>
                <c:pt idx="4241">
                  <c:v>15</c:v>
                </c:pt>
                <c:pt idx="4242">
                  <c:v>15</c:v>
                </c:pt>
                <c:pt idx="4243">
                  <c:v>15</c:v>
                </c:pt>
                <c:pt idx="4244">
                  <c:v>15</c:v>
                </c:pt>
                <c:pt idx="4245">
                  <c:v>15</c:v>
                </c:pt>
                <c:pt idx="4246">
                  <c:v>15</c:v>
                </c:pt>
                <c:pt idx="4247">
                  <c:v>15</c:v>
                </c:pt>
                <c:pt idx="4248">
                  <c:v>15</c:v>
                </c:pt>
                <c:pt idx="4249">
                  <c:v>15</c:v>
                </c:pt>
                <c:pt idx="4250">
                  <c:v>15</c:v>
                </c:pt>
                <c:pt idx="4251">
                  <c:v>15</c:v>
                </c:pt>
                <c:pt idx="4252">
                  <c:v>15</c:v>
                </c:pt>
                <c:pt idx="4253">
                  <c:v>15</c:v>
                </c:pt>
                <c:pt idx="4254">
                  <c:v>15</c:v>
                </c:pt>
                <c:pt idx="4255">
                  <c:v>15</c:v>
                </c:pt>
                <c:pt idx="4256">
                  <c:v>15</c:v>
                </c:pt>
                <c:pt idx="4257">
                  <c:v>15</c:v>
                </c:pt>
                <c:pt idx="4258">
                  <c:v>15</c:v>
                </c:pt>
                <c:pt idx="4259">
                  <c:v>15</c:v>
                </c:pt>
                <c:pt idx="4260">
                  <c:v>15</c:v>
                </c:pt>
                <c:pt idx="4261">
                  <c:v>15</c:v>
                </c:pt>
                <c:pt idx="4262">
                  <c:v>15</c:v>
                </c:pt>
                <c:pt idx="4263">
                  <c:v>15</c:v>
                </c:pt>
                <c:pt idx="4264">
                  <c:v>15</c:v>
                </c:pt>
                <c:pt idx="4265">
                  <c:v>10</c:v>
                </c:pt>
                <c:pt idx="4266">
                  <c:v>15</c:v>
                </c:pt>
                <c:pt idx="4267">
                  <c:v>15</c:v>
                </c:pt>
                <c:pt idx="4268">
                  <c:v>15</c:v>
                </c:pt>
                <c:pt idx="4269">
                  <c:v>15</c:v>
                </c:pt>
                <c:pt idx="4270">
                  <c:v>15</c:v>
                </c:pt>
                <c:pt idx="4271">
                  <c:v>15</c:v>
                </c:pt>
                <c:pt idx="4272">
                  <c:v>15</c:v>
                </c:pt>
                <c:pt idx="4273">
                  <c:v>15</c:v>
                </c:pt>
                <c:pt idx="4274">
                  <c:v>15</c:v>
                </c:pt>
                <c:pt idx="4275">
                  <c:v>15</c:v>
                </c:pt>
                <c:pt idx="4276">
                  <c:v>15</c:v>
                </c:pt>
                <c:pt idx="4277">
                  <c:v>15</c:v>
                </c:pt>
                <c:pt idx="4278">
                  <c:v>15</c:v>
                </c:pt>
                <c:pt idx="4279">
                  <c:v>15</c:v>
                </c:pt>
                <c:pt idx="4280">
                  <c:v>12</c:v>
                </c:pt>
                <c:pt idx="4281">
                  <c:v>12</c:v>
                </c:pt>
                <c:pt idx="4282">
                  <c:v>15</c:v>
                </c:pt>
                <c:pt idx="4283">
                  <c:v>15</c:v>
                </c:pt>
                <c:pt idx="4284">
                  <c:v>16</c:v>
                </c:pt>
                <c:pt idx="4285">
                  <c:v>16</c:v>
                </c:pt>
                <c:pt idx="4286">
                  <c:v>15</c:v>
                </c:pt>
                <c:pt idx="4287">
                  <c:v>15</c:v>
                </c:pt>
                <c:pt idx="4288">
                  <c:v>16</c:v>
                </c:pt>
                <c:pt idx="4289">
                  <c:v>16</c:v>
                </c:pt>
                <c:pt idx="4290">
                  <c:v>16</c:v>
                </c:pt>
                <c:pt idx="4291">
                  <c:v>16</c:v>
                </c:pt>
                <c:pt idx="4292">
                  <c:v>16</c:v>
                </c:pt>
                <c:pt idx="4293">
                  <c:v>16</c:v>
                </c:pt>
                <c:pt idx="4294">
                  <c:v>16</c:v>
                </c:pt>
                <c:pt idx="4295">
                  <c:v>16</c:v>
                </c:pt>
                <c:pt idx="4296">
                  <c:v>16</c:v>
                </c:pt>
                <c:pt idx="4297">
                  <c:v>16</c:v>
                </c:pt>
                <c:pt idx="4298">
                  <c:v>16</c:v>
                </c:pt>
                <c:pt idx="4299">
                  <c:v>16</c:v>
                </c:pt>
                <c:pt idx="4300">
                  <c:v>16</c:v>
                </c:pt>
                <c:pt idx="4301">
                  <c:v>16</c:v>
                </c:pt>
                <c:pt idx="4302">
                  <c:v>16</c:v>
                </c:pt>
                <c:pt idx="4303">
                  <c:v>16</c:v>
                </c:pt>
                <c:pt idx="4304">
                  <c:v>16</c:v>
                </c:pt>
                <c:pt idx="4305">
                  <c:v>16</c:v>
                </c:pt>
                <c:pt idx="4306">
                  <c:v>16</c:v>
                </c:pt>
                <c:pt idx="4307">
                  <c:v>16</c:v>
                </c:pt>
                <c:pt idx="4308">
                  <c:v>15</c:v>
                </c:pt>
                <c:pt idx="4309">
                  <c:v>15</c:v>
                </c:pt>
                <c:pt idx="4310">
                  <c:v>16</c:v>
                </c:pt>
                <c:pt idx="4311">
                  <c:v>16</c:v>
                </c:pt>
                <c:pt idx="4312">
                  <c:v>16</c:v>
                </c:pt>
                <c:pt idx="4313">
                  <c:v>16</c:v>
                </c:pt>
                <c:pt idx="4314">
                  <c:v>16</c:v>
                </c:pt>
                <c:pt idx="4315">
                  <c:v>16</c:v>
                </c:pt>
                <c:pt idx="4316">
                  <c:v>16</c:v>
                </c:pt>
                <c:pt idx="4317">
                  <c:v>16</c:v>
                </c:pt>
                <c:pt idx="4318">
                  <c:v>16</c:v>
                </c:pt>
                <c:pt idx="4319">
                  <c:v>16</c:v>
                </c:pt>
                <c:pt idx="4320">
                  <c:v>15</c:v>
                </c:pt>
                <c:pt idx="4321">
                  <c:v>15</c:v>
                </c:pt>
                <c:pt idx="4322">
                  <c:v>15</c:v>
                </c:pt>
                <c:pt idx="4323">
                  <c:v>14</c:v>
                </c:pt>
                <c:pt idx="4324">
                  <c:v>15</c:v>
                </c:pt>
                <c:pt idx="4325">
                  <c:v>14</c:v>
                </c:pt>
                <c:pt idx="4326">
                  <c:v>15</c:v>
                </c:pt>
                <c:pt idx="4327">
                  <c:v>15</c:v>
                </c:pt>
                <c:pt idx="4328">
                  <c:v>15</c:v>
                </c:pt>
                <c:pt idx="4329">
                  <c:v>14</c:v>
                </c:pt>
                <c:pt idx="4330">
                  <c:v>15</c:v>
                </c:pt>
                <c:pt idx="4331">
                  <c:v>15</c:v>
                </c:pt>
                <c:pt idx="4332">
                  <c:v>15</c:v>
                </c:pt>
                <c:pt idx="4333">
                  <c:v>12</c:v>
                </c:pt>
                <c:pt idx="4334">
                  <c:v>15</c:v>
                </c:pt>
                <c:pt idx="4335">
                  <c:v>12</c:v>
                </c:pt>
                <c:pt idx="4336">
                  <c:v>15</c:v>
                </c:pt>
                <c:pt idx="4337">
                  <c:v>14</c:v>
                </c:pt>
                <c:pt idx="4338">
                  <c:v>15</c:v>
                </c:pt>
                <c:pt idx="4339">
                  <c:v>14</c:v>
                </c:pt>
                <c:pt idx="4340">
                  <c:v>15</c:v>
                </c:pt>
                <c:pt idx="4341">
                  <c:v>14</c:v>
                </c:pt>
                <c:pt idx="4342">
                  <c:v>15</c:v>
                </c:pt>
                <c:pt idx="4343">
                  <c:v>14</c:v>
                </c:pt>
                <c:pt idx="4344">
                  <c:v>15</c:v>
                </c:pt>
                <c:pt idx="4345">
                  <c:v>12</c:v>
                </c:pt>
                <c:pt idx="4346">
                  <c:v>15</c:v>
                </c:pt>
                <c:pt idx="4347">
                  <c:v>15</c:v>
                </c:pt>
                <c:pt idx="4348">
                  <c:v>15</c:v>
                </c:pt>
                <c:pt idx="4349">
                  <c:v>14</c:v>
                </c:pt>
                <c:pt idx="4350">
                  <c:v>15</c:v>
                </c:pt>
                <c:pt idx="4351">
                  <c:v>15</c:v>
                </c:pt>
                <c:pt idx="4352">
                  <c:v>15</c:v>
                </c:pt>
                <c:pt idx="4353">
                  <c:v>15</c:v>
                </c:pt>
                <c:pt idx="4354">
                  <c:v>15</c:v>
                </c:pt>
                <c:pt idx="4355">
                  <c:v>14</c:v>
                </c:pt>
                <c:pt idx="4356">
                  <c:v>15</c:v>
                </c:pt>
                <c:pt idx="4357">
                  <c:v>14</c:v>
                </c:pt>
                <c:pt idx="4358">
                  <c:v>15</c:v>
                </c:pt>
                <c:pt idx="4359">
                  <c:v>14</c:v>
                </c:pt>
                <c:pt idx="4360">
                  <c:v>14</c:v>
                </c:pt>
                <c:pt idx="4361">
                  <c:v>14</c:v>
                </c:pt>
                <c:pt idx="4362">
                  <c:v>14</c:v>
                </c:pt>
                <c:pt idx="4363">
                  <c:v>14</c:v>
                </c:pt>
                <c:pt idx="4364">
                  <c:v>14</c:v>
                </c:pt>
                <c:pt idx="4365">
                  <c:v>14</c:v>
                </c:pt>
                <c:pt idx="4366">
                  <c:v>14</c:v>
                </c:pt>
                <c:pt idx="4367">
                  <c:v>13</c:v>
                </c:pt>
                <c:pt idx="4368">
                  <c:v>15</c:v>
                </c:pt>
                <c:pt idx="4369">
                  <c:v>15</c:v>
                </c:pt>
                <c:pt idx="4370">
                  <c:v>16</c:v>
                </c:pt>
                <c:pt idx="4371">
                  <c:v>16</c:v>
                </c:pt>
                <c:pt idx="4372">
                  <c:v>16</c:v>
                </c:pt>
                <c:pt idx="4373">
                  <c:v>16</c:v>
                </c:pt>
                <c:pt idx="4374">
                  <c:v>15</c:v>
                </c:pt>
                <c:pt idx="4375">
                  <c:v>15</c:v>
                </c:pt>
                <c:pt idx="4376">
                  <c:v>16</c:v>
                </c:pt>
                <c:pt idx="4377">
                  <c:v>16</c:v>
                </c:pt>
                <c:pt idx="4378">
                  <c:v>16</c:v>
                </c:pt>
                <c:pt idx="4379">
                  <c:v>16</c:v>
                </c:pt>
                <c:pt idx="4380">
                  <c:v>16</c:v>
                </c:pt>
                <c:pt idx="4381">
                  <c:v>16</c:v>
                </c:pt>
                <c:pt idx="4382">
                  <c:v>16</c:v>
                </c:pt>
                <c:pt idx="4383">
                  <c:v>16</c:v>
                </c:pt>
                <c:pt idx="4384">
                  <c:v>16</c:v>
                </c:pt>
                <c:pt idx="4385">
                  <c:v>16</c:v>
                </c:pt>
                <c:pt idx="4386">
                  <c:v>16</c:v>
                </c:pt>
                <c:pt idx="4387">
                  <c:v>16</c:v>
                </c:pt>
                <c:pt idx="4388">
                  <c:v>16</c:v>
                </c:pt>
                <c:pt idx="4389">
                  <c:v>15</c:v>
                </c:pt>
                <c:pt idx="4390">
                  <c:v>15</c:v>
                </c:pt>
                <c:pt idx="4391">
                  <c:v>15</c:v>
                </c:pt>
                <c:pt idx="4392">
                  <c:v>12</c:v>
                </c:pt>
                <c:pt idx="4393">
                  <c:v>12</c:v>
                </c:pt>
                <c:pt idx="4394">
                  <c:v>12</c:v>
                </c:pt>
                <c:pt idx="4395">
                  <c:v>15</c:v>
                </c:pt>
                <c:pt idx="4396">
                  <c:v>15</c:v>
                </c:pt>
                <c:pt idx="4397">
                  <c:v>15</c:v>
                </c:pt>
                <c:pt idx="4398">
                  <c:v>11</c:v>
                </c:pt>
                <c:pt idx="4399">
                  <c:v>14</c:v>
                </c:pt>
                <c:pt idx="4400">
                  <c:v>15</c:v>
                </c:pt>
                <c:pt idx="4401">
                  <c:v>15</c:v>
                </c:pt>
                <c:pt idx="4402">
                  <c:v>16</c:v>
                </c:pt>
                <c:pt idx="4403">
                  <c:v>15</c:v>
                </c:pt>
                <c:pt idx="4404">
                  <c:v>16</c:v>
                </c:pt>
                <c:pt idx="4405">
                  <c:v>16</c:v>
                </c:pt>
                <c:pt idx="4406">
                  <c:v>16</c:v>
                </c:pt>
                <c:pt idx="4407">
                  <c:v>16</c:v>
                </c:pt>
                <c:pt idx="4408">
                  <c:v>16</c:v>
                </c:pt>
                <c:pt idx="4409">
                  <c:v>16</c:v>
                </c:pt>
                <c:pt idx="4410">
                  <c:v>16</c:v>
                </c:pt>
                <c:pt idx="4411">
                  <c:v>16</c:v>
                </c:pt>
                <c:pt idx="4412">
                  <c:v>16</c:v>
                </c:pt>
                <c:pt idx="4413">
                  <c:v>16</c:v>
                </c:pt>
                <c:pt idx="4414">
                  <c:v>16</c:v>
                </c:pt>
                <c:pt idx="4415">
                  <c:v>16</c:v>
                </c:pt>
                <c:pt idx="4416">
                  <c:v>16</c:v>
                </c:pt>
                <c:pt idx="4417">
                  <c:v>16</c:v>
                </c:pt>
                <c:pt idx="4418">
                  <c:v>15</c:v>
                </c:pt>
                <c:pt idx="4419">
                  <c:v>15</c:v>
                </c:pt>
                <c:pt idx="4420">
                  <c:v>16</c:v>
                </c:pt>
                <c:pt idx="4421">
                  <c:v>15</c:v>
                </c:pt>
                <c:pt idx="4422">
                  <c:v>15</c:v>
                </c:pt>
                <c:pt idx="4423">
                  <c:v>15</c:v>
                </c:pt>
                <c:pt idx="4424">
                  <c:v>16</c:v>
                </c:pt>
                <c:pt idx="4425">
                  <c:v>16</c:v>
                </c:pt>
                <c:pt idx="4426">
                  <c:v>16</c:v>
                </c:pt>
                <c:pt idx="4427">
                  <c:v>16</c:v>
                </c:pt>
                <c:pt idx="4428">
                  <c:v>16</c:v>
                </c:pt>
                <c:pt idx="4429">
                  <c:v>16</c:v>
                </c:pt>
                <c:pt idx="4430">
                  <c:v>16</c:v>
                </c:pt>
                <c:pt idx="4431">
                  <c:v>16</c:v>
                </c:pt>
                <c:pt idx="4432">
                  <c:v>16</c:v>
                </c:pt>
                <c:pt idx="4433">
                  <c:v>16</c:v>
                </c:pt>
                <c:pt idx="4434">
                  <c:v>16</c:v>
                </c:pt>
                <c:pt idx="4435">
                  <c:v>16</c:v>
                </c:pt>
                <c:pt idx="4436">
                  <c:v>16</c:v>
                </c:pt>
                <c:pt idx="4437">
                  <c:v>16</c:v>
                </c:pt>
                <c:pt idx="4438">
                  <c:v>16</c:v>
                </c:pt>
                <c:pt idx="4439">
                  <c:v>16</c:v>
                </c:pt>
                <c:pt idx="4440">
                  <c:v>15</c:v>
                </c:pt>
                <c:pt idx="4441">
                  <c:v>15</c:v>
                </c:pt>
                <c:pt idx="4442">
                  <c:v>16</c:v>
                </c:pt>
                <c:pt idx="4443">
                  <c:v>16</c:v>
                </c:pt>
                <c:pt idx="4444">
                  <c:v>16</c:v>
                </c:pt>
                <c:pt idx="4445">
                  <c:v>16</c:v>
                </c:pt>
                <c:pt idx="4446">
                  <c:v>16</c:v>
                </c:pt>
                <c:pt idx="4447">
                  <c:v>16</c:v>
                </c:pt>
                <c:pt idx="4448">
                  <c:v>16</c:v>
                </c:pt>
                <c:pt idx="4449">
                  <c:v>16</c:v>
                </c:pt>
                <c:pt idx="4450">
                  <c:v>16</c:v>
                </c:pt>
                <c:pt idx="4451">
                  <c:v>16</c:v>
                </c:pt>
                <c:pt idx="4452">
                  <c:v>16</c:v>
                </c:pt>
                <c:pt idx="4453">
                  <c:v>16</c:v>
                </c:pt>
                <c:pt idx="4454">
                  <c:v>16</c:v>
                </c:pt>
                <c:pt idx="4455">
                  <c:v>16</c:v>
                </c:pt>
                <c:pt idx="4456">
                  <c:v>15</c:v>
                </c:pt>
                <c:pt idx="4457">
                  <c:v>16</c:v>
                </c:pt>
                <c:pt idx="4458">
                  <c:v>15</c:v>
                </c:pt>
                <c:pt idx="4459">
                  <c:v>15</c:v>
                </c:pt>
                <c:pt idx="4460">
                  <c:v>15</c:v>
                </c:pt>
                <c:pt idx="4461">
                  <c:v>15</c:v>
                </c:pt>
                <c:pt idx="4462">
                  <c:v>15</c:v>
                </c:pt>
                <c:pt idx="4463">
                  <c:v>15</c:v>
                </c:pt>
                <c:pt idx="4464">
                  <c:v>15</c:v>
                </c:pt>
                <c:pt idx="4465">
                  <c:v>15</c:v>
                </c:pt>
                <c:pt idx="4466">
                  <c:v>15</c:v>
                </c:pt>
                <c:pt idx="4467">
                  <c:v>15</c:v>
                </c:pt>
                <c:pt idx="4468">
                  <c:v>15</c:v>
                </c:pt>
                <c:pt idx="4469">
                  <c:v>15</c:v>
                </c:pt>
                <c:pt idx="4470">
                  <c:v>15</c:v>
                </c:pt>
                <c:pt idx="4471">
                  <c:v>15</c:v>
                </c:pt>
                <c:pt idx="4472">
                  <c:v>15</c:v>
                </c:pt>
                <c:pt idx="4473">
                  <c:v>15</c:v>
                </c:pt>
                <c:pt idx="4474">
                  <c:v>15</c:v>
                </c:pt>
                <c:pt idx="4475">
                  <c:v>15</c:v>
                </c:pt>
                <c:pt idx="4476">
                  <c:v>15</c:v>
                </c:pt>
                <c:pt idx="4477">
                  <c:v>15</c:v>
                </c:pt>
                <c:pt idx="4478">
                  <c:v>15</c:v>
                </c:pt>
                <c:pt idx="4479">
                  <c:v>15</c:v>
                </c:pt>
                <c:pt idx="4480">
                  <c:v>15</c:v>
                </c:pt>
                <c:pt idx="4481">
                  <c:v>15</c:v>
                </c:pt>
                <c:pt idx="4482">
                  <c:v>15</c:v>
                </c:pt>
                <c:pt idx="4483">
                  <c:v>15</c:v>
                </c:pt>
                <c:pt idx="4484">
                  <c:v>15</c:v>
                </c:pt>
                <c:pt idx="4485">
                  <c:v>15</c:v>
                </c:pt>
                <c:pt idx="4486">
                  <c:v>14</c:v>
                </c:pt>
                <c:pt idx="4487">
                  <c:v>14</c:v>
                </c:pt>
                <c:pt idx="4488">
                  <c:v>15</c:v>
                </c:pt>
                <c:pt idx="4489">
                  <c:v>15</c:v>
                </c:pt>
                <c:pt idx="4490">
                  <c:v>15</c:v>
                </c:pt>
                <c:pt idx="4491">
                  <c:v>15</c:v>
                </c:pt>
                <c:pt idx="4492">
                  <c:v>15</c:v>
                </c:pt>
                <c:pt idx="4493">
                  <c:v>15</c:v>
                </c:pt>
                <c:pt idx="4494">
                  <c:v>15</c:v>
                </c:pt>
                <c:pt idx="4495">
                  <c:v>15</c:v>
                </c:pt>
                <c:pt idx="4496">
                  <c:v>15</c:v>
                </c:pt>
                <c:pt idx="4497">
                  <c:v>15</c:v>
                </c:pt>
                <c:pt idx="4498">
                  <c:v>15</c:v>
                </c:pt>
                <c:pt idx="4499">
                  <c:v>15</c:v>
                </c:pt>
                <c:pt idx="4500">
                  <c:v>15</c:v>
                </c:pt>
                <c:pt idx="4501">
                  <c:v>15</c:v>
                </c:pt>
                <c:pt idx="4502">
                  <c:v>15</c:v>
                </c:pt>
                <c:pt idx="4503">
                  <c:v>15</c:v>
                </c:pt>
                <c:pt idx="4504">
                  <c:v>15</c:v>
                </c:pt>
                <c:pt idx="4505">
                  <c:v>14</c:v>
                </c:pt>
                <c:pt idx="4506">
                  <c:v>14</c:v>
                </c:pt>
                <c:pt idx="4507">
                  <c:v>14</c:v>
                </c:pt>
                <c:pt idx="4508">
                  <c:v>15</c:v>
                </c:pt>
                <c:pt idx="4509">
                  <c:v>15</c:v>
                </c:pt>
                <c:pt idx="4510">
                  <c:v>15</c:v>
                </c:pt>
                <c:pt idx="4511">
                  <c:v>15</c:v>
                </c:pt>
                <c:pt idx="4512">
                  <c:v>2</c:v>
                </c:pt>
                <c:pt idx="4513">
                  <c:v>15</c:v>
                </c:pt>
                <c:pt idx="4514">
                  <c:v>16</c:v>
                </c:pt>
                <c:pt idx="4515">
                  <c:v>16</c:v>
                </c:pt>
                <c:pt idx="4516">
                  <c:v>16</c:v>
                </c:pt>
                <c:pt idx="4517">
                  <c:v>16</c:v>
                </c:pt>
                <c:pt idx="4518">
                  <c:v>16</c:v>
                </c:pt>
                <c:pt idx="4519">
                  <c:v>16</c:v>
                </c:pt>
                <c:pt idx="4520">
                  <c:v>16</c:v>
                </c:pt>
                <c:pt idx="4521">
                  <c:v>16</c:v>
                </c:pt>
                <c:pt idx="4522">
                  <c:v>16</c:v>
                </c:pt>
                <c:pt idx="4523">
                  <c:v>16</c:v>
                </c:pt>
                <c:pt idx="4524">
                  <c:v>16</c:v>
                </c:pt>
                <c:pt idx="4525">
                  <c:v>16</c:v>
                </c:pt>
                <c:pt idx="4526">
                  <c:v>16</c:v>
                </c:pt>
                <c:pt idx="4527">
                  <c:v>16</c:v>
                </c:pt>
                <c:pt idx="4528">
                  <c:v>16</c:v>
                </c:pt>
                <c:pt idx="4529">
                  <c:v>15</c:v>
                </c:pt>
                <c:pt idx="4530">
                  <c:v>15</c:v>
                </c:pt>
                <c:pt idx="4531">
                  <c:v>15</c:v>
                </c:pt>
                <c:pt idx="4532">
                  <c:v>15</c:v>
                </c:pt>
                <c:pt idx="4533">
                  <c:v>15</c:v>
                </c:pt>
                <c:pt idx="4534">
                  <c:v>16</c:v>
                </c:pt>
                <c:pt idx="4535">
                  <c:v>2</c:v>
                </c:pt>
                <c:pt idx="4536">
                  <c:v>16</c:v>
                </c:pt>
                <c:pt idx="4537">
                  <c:v>16</c:v>
                </c:pt>
                <c:pt idx="4538">
                  <c:v>16</c:v>
                </c:pt>
                <c:pt idx="4539">
                  <c:v>16</c:v>
                </c:pt>
                <c:pt idx="4540">
                  <c:v>16</c:v>
                </c:pt>
                <c:pt idx="4541">
                  <c:v>16</c:v>
                </c:pt>
                <c:pt idx="4542">
                  <c:v>16</c:v>
                </c:pt>
                <c:pt idx="4543">
                  <c:v>16</c:v>
                </c:pt>
                <c:pt idx="4544">
                  <c:v>16</c:v>
                </c:pt>
                <c:pt idx="4545">
                  <c:v>16</c:v>
                </c:pt>
                <c:pt idx="4546">
                  <c:v>16</c:v>
                </c:pt>
                <c:pt idx="4547">
                  <c:v>16</c:v>
                </c:pt>
                <c:pt idx="4548">
                  <c:v>16</c:v>
                </c:pt>
                <c:pt idx="4549">
                  <c:v>16</c:v>
                </c:pt>
                <c:pt idx="4550">
                  <c:v>16</c:v>
                </c:pt>
                <c:pt idx="4551">
                  <c:v>16</c:v>
                </c:pt>
                <c:pt idx="4552">
                  <c:v>2</c:v>
                </c:pt>
                <c:pt idx="4553">
                  <c:v>16</c:v>
                </c:pt>
                <c:pt idx="4554">
                  <c:v>16</c:v>
                </c:pt>
                <c:pt idx="4555">
                  <c:v>16</c:v>
                </c:pt>
                <c:pt idx="4556">
                  <c:v>16</c:v>
                </c:pt>
                <c:pt idx="4557">
                  <c:v>16</c:v>
                </c:pt>
                <c:pt idx="4558">
                  <c:v>16</c:v>
                </c:pt>
                <c:pt idx="4559">
                  <c:v>16</c:v>
                </c:pt>
                <c:pt idx="4560">
                  <c:v>16</c:v>
                </c:pt>
                <c:pt idx="4561">
                  <c:v>16</c:v>
                </c:pt>
                <c:pt idx="4562">
                  <c:v>16</c:v>
                </c:pt>
                <c:pt idx="4563">
                  <c:v>16</c:v>
                </c:pt>
                <c:pt idx="4564">
                  <c:v>16</c:v>
                </c:pt>
                <c:pt idx="4565">
                  <c:v>16</c:v>
                </c:pt>
                <c:pt idx="4566">
                  <c:v>15</c:v>
                </c:pt>
                <c:pt idx="4567">
                  <c:v>15</c:v>
                </c:pt>
                <c:pt idx="4568">
                  <c:v>15</c:v>
                </c:pt>
                <c:pt idx="4569">
                  <c:v>15</c:v>
                </c:pt>
                <c:pt idx="4570">
                  <c:v>15</c:v>
                </c:pt>
                <c:pt idx="4571">
                  <c:v>15</c:v>
                </c:pt>
                <c:pt idx="4572">
                  <c:v>15</c:v>
                </c:pt>
                <c:pt idx="4573">
                  <c:v>15</c:v>
                </c:pt>
                <c:pt idx="4574">
                  <c:v>16</c:v>
                </c:pt>
                <c:pt idx="4575">
                  <c:v>15</c:v>
                </c:pt>
                <c:pt idx="4576">
                  <c:v>16</c:v>
                </c:pt>
                <c:pt idx="4577">
                  <c:v>16</c:v>
                </c:pt>
                <c:pt idx="4578">
                  <c:v>16</c:v>
                </c:pt>
                <c:pt idx="4579">
                  <c:v>16</c:v>
                </c:pt>
                <c:pt idx="4580">
                  <c:v>16</c:v>
                </c:pt>
                <c:pt idx="4581">
                  <c:v>16</c:v>
                </c:pt>
                <c:pt idx="4582">
                  <c:v>16</c:v>
                </c:pt>
                <c:pt idx="4583">
                  <c:v>16</c:v>
                </c:pt>
                <c:pt idx="4584">
                  <c:v>16</c:v>
                </c:pt>
                <c:pt idx="4585">
                  <c:v>16</c:v>
                </c:pt>
                <c:pt idx="4586">
                  <c:v>16</c:v>
                </c:pt>
                <c:pt idx="4587">
                  <c:v>16</c:v>
                </c:pt>
                <c:pt idx="4588">
                  <c:v>16</c:v>
                </c:pt>
                <c:pt idx="4589">
                  <c:v>16</c:v>
                </c:pt>
                <c:pt idx="4590">
                  <c:v>16</c:v>
                </c:pt>
                <c:pt idx="4591">
                  <c:v>15</c:v>
                </c:pt>
                <c:pt idx="4592">
                  <c:v>15</c:v>
                </c:pt>
                <c:pt idx="4593">
                  <c:v>15</c:v>
                </c:pt>
                <c:pt idx="4594">
                  <c:v>15</c:v>
                </c:pt>
                <c:pt idx="4595">
                  <c:v>15</c:v>
                </c:pt>
                <c:pt idx="4596">
                  <c:v>16</c:v>
                </c:pt>
                <c:pt idx="4597">
                  <c:v>15</c:v>
                </c:pt>
                <c:pt idx="4598">
                  <c:v>15</c:v>
                </c:pt>
                <c:pt idx="4599">
                  <c:v>15</c:v>
                </c:pt>
                <c:pt idx="4600">
                  <c:v>15</c:v>
                </c:pt>
                <c:pt idx="4601">
                  <c:v>15</c:v>
                </c:pt>
                <c:pt idx="4602">
                  <c:v>15</c:v>
                </c:pt>
                <c:pt idx="4603">
                  <c:v>15</c:v>
                </c:pt>
                <c:pt idx="4604">
                  <c:v>15</c:v>
                </c:pt>
                <c:pt idx="4605">
                  <c:v>15</c:v>
                </c:pt>
                <c:pt idx="4606">
                  <c:v>15</c:v>
                </c:pt>
                <c:pt idx="4607">
                  <c:v>15</c:v>
                </c:pt>
                <c:pt idx="4608">
                  <c:v>15</c:v>
                </c:pt>
                <c:pt idx="4609">
                  <c:v>15</c:v>
                </c:pt>
                <c:pt idx="4610">
                  <c:v>15</c:v>
                </c:pt>
                <c:pt idx="4611">
                  <c:v>15</c:v>
                </c:pt>
                <c:pt idx="4612">
                  <c:v>15</c:v>
                </c:pt>
                <c:pt idx="4613">
                  <c:v>15</c:v>
                </c:pt>
                <c:pt idx="4614">
                  <c:v>15</c:v>
                </c:pt>
                <c:pt idx="4615">
                  <c:v>15</c:v>
                </c:pt>
                <c:pt idx="4616">
                  <c:v>15</c:v>
                </c:pt>
                <c:pt idx="4617">
                  <c:v>15</c:v>
                </c:pt>
                <c:pt idx="4618">
                  <c:v>16</c:v>
                </c:pt>
                <c:pt idx="4619">
                  <c:v>16</c:v>
                </c:pt>
                <c:pt idx="4620">
                  <c:v>15</c:v>
                </c:pt>
                <c:pt idx="4621">
                  <c:v>15</c:v>
                </c:pt>
                <c:pt idx="4622">
                  <c:v>15</c:v>
                </c:pt>
                <c:pt idx="4623">
                  <c:v>15</c:v>
                </c:pt>
                <c:pt idx="4624">
                  <c:v>15</c:v>
                </c:pt>
                <c:pt idx="4625">
                  <c:v>15</c:v>
                </c:pt>
                <c:pt idx="4626">
                  <c:v>15</c:v>
                </c:pt>
                <c:pt idx="4627">
                  <c:v>15</c:v>
                </c:pt>
                <c:pt idx="4628">
                  <c:v>15</c:v>
                </c:pt>
                <c:pt idx="4629">
                  <c:v>15</c:v>
                </c:pt>
                <c:pt idx="4630">
                  <c:v>15</c:v>
                </c:pt>
                <c:pt idx="4631">
                  <c:v>15</c:v>
                </c:pt>
                <c:pt idx="4632">
                  <c:v>15</c:v>
                </c:pt>
                <c:pt idx="4633">
                  <c:v>15</c:v>
                </c:pt>
                <c:pt idx="4634">
                  <c:v>15</c:v>
                </c:pt>
                <c:pt idx="4635">
                  <c:v>15</c:v>
                </c:pt>
                <c:pt idx="4636">
                  <c:v>14</c:v>
                </c:pt>
                <c:pt idx="4637">
                  <c:v>14</c:v>
                </c:pt>
                <c:pt idx="4638">
                  <c:v>15</c:v>
                </c:pt>
                <c:pt idx="4639">
                  <c:v>15</c:v>
                </c:pt>
                <c:pt idx="4640">
                  <c:v>16</c:v>
                </c:pt>
                <c:pt idx="4641">
                  <c:v>16</c:v>
                </c:pt>
                <c:pt idx="4642">
                  <c:v>15</c:v>
                </c:pt>
                <c:pt idx="4643">
                  <c:v>15</c:v>
                </c:pt>
                <c:pt idx="4644">
                  <c:v>15</c:v>
                </c:pt>
                <c:pt idx="4645">
                  <c:v>15</c:v>
                </c:pt>
                <c:pt idx="4646">
                  <c:v>15</c:v>
                </c:pt>
                <c:pt idx="4647">
                  <c:v>15</c:v>
                </c:pt>
                <c:pt idx="4648">
                  <c:v>15</c:v>
                </c:pt>
                <c:pt idx="4649">
                  <c:v>15</c:v>
                </c:pt>
                <c:pt idx="4650">
                  <c:v>15</c:v>
                </c:pt>
                <c:pt idx="4651">
                  <c:v>15</c:v>
                </c:pt>
                <c:pt idx="4652">
                  <c:v>15</c:v>
                </c:pt>
                <c:pt idx="4653">
                  <c:v>15</c:v>
                </c:pt>
                <c:pt idx="4654">
                  <c:v>15</c:v>
                </c:pt>
                <c:pt idx="4655">
                  <c:v>15</c:v>
                </c:pt>
                <c:pt idx="4656">
                  <c:v>15</c:v>
                </c:pt>
                <c:pt idx="4657">
                  <c:v>15</c:v>
                </c:pt>
                <c:pt idx="4658">
                  <c:v>15</c:v>
                </c:pt>
                <c:pt idx="4659">
                  <c:v>15</c:v>
                </c:pt>
                <c:pt idx="4660">
                  <c:v>15</c:v>
                </c:pt>
                <c:pt idx="4661">
                  <c:v>15</c:v>
                </c:pt>
                <c:pt idx="4662">
                  <c:v>16</c:v>
                </c:pt>
                <c:pt idx="4663">
                  <c:v>16</c:v>
                </c:pt>
                <c:pt idx="4664">
                  <c:v>15</c:v>
                </c:pt>
                <c:pt idx="4665">
                  <c:v>15</c:v>
                </c:pt>
                <c:pt idx="4666">
                  <c:v>15</c:v>
                </c:pt>
                <c:pt idx="4667">
                  <c:v>15</c:v>
                </c:pt>
                <c:pt idx="4668">
                  <c:v>15</c:v>
                </c:pt>
                <c:pt idx="4669">
                  <c:v>15</c:v>
                </c:pt>
                <c:pt idx="4670">
                  <c:v>15</c:v>
                </c:pt>
                <c:pt idx="4671">
                  <c:v>15</c:v>
                </c:pt>
                <c:pt idx="4672">
                  <c:v>15</c:v>
                </c:pt>
                <c:pt idx="4673">
                  <c:v>15</c:v>
                </c:pt>
                <c:pt idx="4674">
                  <c:v>15</c:v>
                </c:pt>
                <c:pt idx="4675">
                  <c:v>15</c:v>
                </c:pt>
                <c:pt idx="4676">
                  <c:v>15</c:v>
                </c:pt>
                <c:pt idx="4677">
                  <c:v>12</c:v>
                </c:pt>
                <c:pt idx="4678">
                  <c:v>15</c:v>
                </c:pt>
                <c:pt idx="4679">
                  <c:v>15</c:v>
                </c:pt>
                <c:pt idx="4680">
                  <c:v>15</c:v>
                </c:pt>
                <c:pt idx="4681">
                  <c:v>15</c:v>
                </c:pt>
                <c:pt idx="4682">
                  <c:v>15</c:v>
                </c:pt>
                <c:pt idx="4683">
                  <c:v>15</c:v>
                </c:pt>
                <c:pt idx="4684">
                  <c:v>16</c:v>
                </c:pt>
                <c:pt idx="4685">
                  <c:v>16</c:v>
                </c:pt>
                <c:pt idx="4686">
                  <c:v>12</c:v>
                </c:pt>
                <c:pt idx="4687">
                  <c:v>12</c:v>
                </c:pt>
                <c:pt idx="4688">
                  <c:v>15</c:v>
                </c:pt>
                <c:pt idx="4689">
                  <c:v>15</c:v>
                </c:pt>
                <c:pt idx="4690">
                  <c:v>16</c:v>
                </c:pt>
                <c:pt idx="4691">
                  <c:v>16</c:v>
                </c:pt>
                <c:pt idx="4692">
                  <c:v>16</c:v>
                </c:pt>
                <c:pt idx="4693">
                  <c:v>16</c:v>
                </c:pt>
                <c:pt idx="4694">
                  <c:v>16</c:v>
                </c:pt>
                <c:pt idx="4695">
                  <c:v>16</c:v>
                </c:pt>
                <c:pt idx="4696">
                  <c:v>16</c:v>
                </c:pt>
                <c:pt idx="4697">
                  <c:v>16</c:v>
                </c:pt>
                <c:pt idx="4698">
                  <c:v>16</c:v>
                </c:pt>
                <c:pt idx="4699">
                  <c:v>16</c:v>
                </c:pt>
                <c:pt idx="4700">
                  <c:v>16</c:v>
                </c:pt>
                <c:pt idx="4701">
                  <c:v>16</c:v>
                </c:pt>
                <c:pt idx="4702">
                  <c:v>16</c:v>
                </c:pt>
                <c:pt idx="4703">
                  <c:v>16</c:v>
                </c:pt>
                <c:pt idx="4704">
                  <c:v>16</c:v>
                </c:pt>
                <c:pt idx="4705">
                  <c:v>16</c:v>
                </c:pt>
                <c:pt idx="4706">
                  <c:v>16</c:v>
                </c:pt>
                <c:pt idx="4707">
                  <c:v>2</c:v>
                </c:pt>
                <c:pt idx="4708">
                  <c:v>11</c:v>
                </c:pt>
                <c:pt idx="4709">
                  <c:v>14</c:v>
                </c:pt>
                <c:pt idx="4710">
                  <c:v>15</c:v>
                </c:pt>
                <c:pt idx="4711">
                  <c:v>15</c:v>
                </c:pt>
                <c:pt idx="4712">
                  <c:v>16</c:v>
                </c:pt>
                <c:pt idx="4713">
                  <c:v>16</c:v>
                </c:pt>
                <c:pt idx="4714">
                  <c:v>16</c:v>
                </c:pt>
                <c:pt idx="4715">
                  <c:v>16</c:v>
                </c:pt>
                <c:pt idx="4716">
                  <c:v>16</c:v>
                </c:pt>
                <c:pt idx="4717">
                  <c:v>16</c:v>
                </c:pt>
                <c:pt idx="4718">
                  <c:v>16</c:v>
                </c:pt>
                <c:pt idx="4719">
                  <c:v>16</c:v>
                </c:pt>
                <c:pt idx="4720">
                  <c:v>16</c:v>
                </c:pt>
                <c:pt idx="4721">
                  <c:v>16</c:v>
                </c:pt>
                <c:pt idx="4722">
                  <c:v>16</c:v>
                </c:pt>
                <c:pt idx="4723">
                  <c:v>16</c:v>
                </c:pt>
                <c:pt idx="4724">
                  <c:v>16</c:v>
                </c:pt>
                <c:pt idx="4725">
                  <c:v>16</c:v>
                </c:pt>
                <c:pt idx="4726">
                  <c:v>16</c:v>
                </c:pt>
                <c:pt idx="4727">
                  <c:v>16</c:v>
                </c:pt>
                <c:pt idx="4728">
                  <c:v>16</c:v>
                </c:pt>
                <c:pt idx="4729">
                  <c:v>16</c:v>
                </c:pt>
                <c:pt idx="4730">
                  <c:v>16</c:v>
                </c:pt>
                <c:pt idx="4731">
                  <c:v>15</c:v>
                </c:pt>
                <c:pt idx="4732">
                  <c:v>16</c:v>
                </c:pt>
                <c:pt idx="4733">
                  <c:v>16</c:v>
                </c:pt>
                <c:pt idx="4734">
                  <c:v>2</c:v>
                </c:pt>
                <c:pt idx="4735">
                  <c:v>16</c:v>
                </c:pt>
                <c:pt idx="4736">
                  <c:v>16</c:v>
                </c:pt>
                <c:pt idx="4737">
                  <c:v>16</c:v>
                </c:pt>
                <c:pt idx="4738">
                  <c:v>16</c:v>
                </c:pt>
                <c:pt idx="4739">
                  <c:v>16</c:v>
                </c:pt>
                <c:pt idx="4740">
                  <c:v>16</c:v>
                </c:pt>
                <c:pt idx="4741">
                  <c:v>16</c:v>
                </c:pt>
                <c:pt idx="4742">
                  <c:v>16</c:v>
                </c:pt>
                <c:pt idx="4743">
                  <c:v>16</c:v>
                </c:pt>
                <c:pt idx="4744">
                  <c:v>16</c:v>
                </c:pt>
                <c:pt idx="4745">
                  <c:v>16</c:v>
                </c:pt>
                <c:pt idx="4746">
                  <c:v>16</c:v>
                </c:pt>
                <c:pt idx="4747">
                  <c:v>15</c:v>
                </c:pt>
                <c:pt idx="4748">
                  <c:v>15</c:v>
                </c:pt>
                <c:pt idx="4749">
                  <c:v>15</c:v>
                </c:pt>
                <c:pt idx="4750">
                  <c:v>12</c:v>
                </c:pt>
                <c:pt idx="4751">
                  <c:v>12</c:v>
                </c:pt>
                <c:pt idx="4752">
                  <c:v>16</c:v>
                </c:pt>
                <c:pt idx="4753">
                  <c:v>15</c:v>
                </c:pt>
                <c:pt idx="4754">
                  <c:v>15</c:v>
                </c:pt>
                <c:pt idx="4755">
                  <c:v>15</c:v>
                </c:pt>
                <c:pt idx="4756">
                  <c:v>16</c:v>
                </c:pt>
                <c:pt idx="4757">
                  <c:v>16</c:v>
                </c:pt>
                <c:pt idx="4758">
                  <c:v>16</c:v>
                </c:pt>
                <c:pt idx="4759">
                  <c:v>16</c:v>
                </c:pt>
                <c:pt idx="4760">
                  <c:v>16</c:v>
                </c:pt>
                <c:pt idx="4761">
                  <c:v>16</c:v>
                </c:pt>
                <c:pt idx="4762">
                  <c:v>16</c:v>
                </c:pt>
                <c:pt idx="4763">
                  <c:v>16</c:v>
                </c:pt>
                <c:pt idx="4764">
                  <c:v>16</c:v>
                </c:pt>
                <c:pt idx="4765">
                  <c:v>16</c:v>
                </c:pt>
                <c:pt idx="4766">
                  <c:v>16</c:v>
                </c:pt>
                <c:pt idx="4767">
                  <c:v>16</c:v>
                </c:pt>
                <c:pt idx="4768">
                  <c:v>16</c:v>
                </c:pt>
                <c:pt idx="4769">
                  <c:v>16</c:v>
                </c:pt>
                <c:pt idx="4770">
                  <c:v>16</c:v>
                </c:pt>
                <c:pt idx="4771">
                  <c:v>15</c:v>
                </c:pt>
                <c:pt idx="4772">
                  <c:v>15</c:v>
                </c:pt>
                <c:pt idx="4773">
                  <c:v>15</c:v>
                </c:pt>
                <c:pt idx="4774">
                  <c:v>15</c:v>
                </c:pt>
                <c:pt idx="4775">
                  <c:v>15</c:v>
                </c:pt>
                <c:pt idx="4776">
                  <c:v>12</c:v>
                </c:pt>
                <c:pt idx="4777">
                  <c:v>12</c:v>
                </c:pt>
                <c:pt idx="4778">
                  <c:v>12</c:v>
                </c:pt>
                <c:pt idx="4779">
                  <c:v>12</c:v>
                </c:pt>
                <c:pt idx="4780">
                  <c:v>12</c:v>
                </c:pt>
                <c:pt idx="4781">
                  <c:v>14</c:v>
                </c:pt>
                <c:pt idx="4782">
                  <c:v>15</c:v>
                </c:pt>
                <c:pt idx="4783">
                  <c:v>15</c:v>
                </c:pt>
                <c:pt idx="4784">
                  <c:v>15</c:v>
                </c:pt>
                <c:pt idx="4785">
                  <c:v>15</c:v>
                </c:pt>
                <c:pt idx="4786">
                  <c:v>15</c:v>
                </c:pt>
                <c:pt idx="4787">
                  <c:v>15</c:v>
                </c:pt>
                <c:pt idx="4788">
                  <c:v>15</c:v>
                </c:pt>
                <c:pt idx="4789">
                  <c:v>15</c:v>
                </c:pt>
                <c:pt idx="4790">
                  <c:v>15</c:v>
                </c:pt>
                <c:pt idx="4791">
                  <c:v>15</c:v>
                </c:pt>
                <c:pt idx="4792">
                  <c:v>15</c:v>
                </c:pt>
                <c:pt idx="4793">
                  <c:v>15</c:v>
                </c:pt>
                <c:pt idx="4794">
                  <c:v>15</c:v>
                </c:pt>
                <c:pt idx="4795">
                  <c:v>15</c:v>
                </c:pt>
                <c:pt idx="4796">
                  <c:v>15</c:v>
                </c:pt>
                <c:pt idx="4797">
                  <c:v>15</c:v>
                </c:pt>
                <c:pt idx="4798">
                  <c:v>15</c:v>
                </c:pt>
                <c:pt idx="4799">
                  <c:v>15</c:v>
                </c:pt>
                <c:pt idx="4800">
                  <c:v>15</c:v>
                </c:pt>
                <c:pt idx="4801">
                  <c:v>15</c:v>
                </c:pt>
                <c:pt idx="4802">
                  <c:v>15</c:v>
                </c:pt>
                <c:pt idx="4803">
                  <c:v>15</c:v>
                </c:pt>
                <c:pt idx="4804">
                  <c:v>15</c:v>
                </c:pt>
                <c:pt idx="4805">
                  <c:v>15</c:v>
                </c:pt>
                <c:pt idx="4806">
                  <c:v>15</c:v>
                </c:pt>
                <c:pt idx="4807">
                  <c:v>15</c:v>
                </c:pt>
                <c:pt idx="4808">
                  <c:v>15</c:v>
                </c:pt>
                <c:pt idx="4809">
                  <c:v>15</c:v>
                </c:pt>
                <c:pt idx="4810">
                  <c:v>15</c:v>
                </c:pt>
                <c:pt idx="4811">
                  <c:v>15</c:v>
                </c:pt>
                <c:pt idx="4812">
                  <c:v>15</c:v>
                </c:pt>
                <c:pt idx="4813">
                  <c:v>15</c:v>
                </c:pt>
                <c:pt idx="4814">
                  <c:v>15</c:v>
                </c:pt>
                <c:pt idx="4815">
                  <c:v>15</c:v>
                </c:pt>
                <c:pt idx="4816">
                  <c:v>15</c:v>
                </c:pt>
                <c:pt idx="4817">
                  <c:v>15</c:v>
                </c:pt>
                <c:pt idx="4818">
                  <c:v>15</c:v>
                </c:pt>
                <c:pt idx="4819">
                  <c:v>15</c:v>
                </c:pt>
                <c:pt idx="4820">
                  <c:v>15</c:v>
                </c:pt>
                <c:pt idx="4821">
                  <c:v>15</c:v>
                </c:pt>
                <c:pt idx="4822">
                  <c:v>15</c:v>
                </c:pt>
                <c:pt idx="4823">
                  <c:v>15</c:v>
                </c:pt>
                <c:pt idx="4824">
                  <c:v>15</c:v>
                </c:pt>
                <c:pt idx="4825">
                  <c:v>15</c:v>
                </c:pt>
                <c:pt idx="4826">
                  <c:v>14</c:v>
                </c:pt>
                <c:pt idx="4827">
                  <c:v>14</c:v>
                </c:pt>
                <c:pt idx="4828">
                  <c:v>15</c:v>
                </c:pt>
                <c:pt idx="4829">
                  <c:v>15</c:v>
                </c:pt>
                <c:pt idx="4830">
                  <c:v>16</c:v>
                </c:pt>
                <c:pt idx="4831">
                  <c:v>15</c:v>
                </c:pt>
                <c:pt idx="4832">
                  <c:v>16</c:v>
                </c:pt>
                <c:pt idx="4833">
                  <c:v>15</c:v>
                </c:pt>
                <c:pt idx="4834">
                  <c:v>15</c:v>
                </c:pt>
                <c:pt idx="4835">
                  <c:v>15</c:v>
                </c:pt>
                <c:pt idx="4836">
                  <c:v>16</c:v>
                </c:pt>
                <c:pt idx="4837">
                  <c:v>16</c:v>
                </c:pt>
                <c:pt idx="4838">
                  <c:v>16</c:v>
                </c:pt>
                <c:pt idx="4839">
                  <c:v>16</c:v>
                </c:pt>
                <c:pt idx="4840">
                  <c:v>15</c:v>
                </c:pt>
                <c:pt idx="4841">
                  <c:v>15</c:v>
                </c:pt>
                <c:pt idx="4842">
                  <c:v>16</c:v>
                </c:pt>
                <c:pt idx="4843">
                  <c:v>16</c:v>
                </c:pt>
                <c:pt idx="4844">
                  <c:v>16</c:v>
                </c:pt>
                <c:pt idx="4845">
                  <c:v>16</c:v>
                </c:pt>
                <c:pt idx="4846">
                  <c:v>16</c:v>
                </c:pt>
                <c:pt idx="4847">
                  <c:v>15</c:v>
                </c:pt>
                <c:pt idx="4848">
                  <c:v>16</c:v>
                </c:pt>
                <c:pt idx="4849">
                  <c:v>15</c:v>
                </c:pt>
                <c:pt idx="4850">
                  <c:v>15</c:v>
                </c:pt>
                <c:pt idx="4851">
                  <c:v>15</c:v>
                </c:pt>
                <c:pt idx="4852">
                  <c:v>15</c:v>
                </c:pt>
                <c:pt idx="4853">
                  <c:v>15</c:v>
                </c:pt>
                <c:pt idx="4854">
                  <c:v>16</c:v>
                </c:pt>
                <c:pt idx="4855">
                  <c:v>16</c:v>
                </c:pt>
                <c:pt idx="4856">
                  <c:v>16</c:v>
                </c:pt>
                <c:pt idx="4857">
                  <c:v>16</c:v>
                </c:pt>
                <c:pt idx="4858">
                  <c:v>16</c:v>
                </c:pt>
                <c:pt idx="4859">
                  <c:v>16</c:v>
                </c:pt>
                <c:pt idx="4860">
                  <c:v>16</c:v>
                </c:pt>
                <c:pt idx="4861">
                  <c:v>16</c:v>
                </c:pt>
                <c:pt idx="4862">
                  <c:v>16</c:v>
                </c:pt>
                <c:pt idx="4863">
                  <c:v>16</c:v>
                </c:pt>
                <c:pt idx="4864">
                  <c:v>16</c:v>
                </c:pt>
                <c:pt idx="4865">
                  <c:v>16</c:v>
                </c:pt>
                <c:pt idx="4866">
                  <c:v>16</c:v>
                </c:pt>
                <c:pt idx="4867">
                  <c:v>16</c:v>
                </c:pt>
                <c:pt idx="4868">
                  <c:v>16</c:v>
                </c:pt>
                <c:pt idx="4869">
                  <c:v>16</c:v>
                </c:pt>
                <c:pt idx="4870">
                  <c:v>16</c:v>
                </c:pt>
                <c:pt idx="4871">
                  <c:v>16</c:v>
                </c:pt>
                <c:pt idx="4872">
                  <c:v>16</c:v>
                </c:pt>
                <c:pt idx="4873">
                  <c:v>16</c:v>
                </c:pt>
                <c:pt idx="4874">
                  <c:v>16</c:v>
                </c:pt>
                <c:pt idx="4875">
                  <c:v>16</c:v>
                </c:pt>
                <c:pt idx="4876">
                  <c:v>16</c:v>
                </c:pt>
                <c:pt idx="4877">
                  <c:v>16</c:v>
                </c:pt>
                <c:pt idx="4878">
                  <c:v>16</c:v>
                </c:pt>
                <c:pt idx="4879">
                  <c:v>16</c:v>
                </c:pt>
                <c:pt idx="4880">
                  <c:v>16</c:v>
                </c:pt>
                <c:pt idx="4881">
                  <c:v>16</c:v>
                </c:pt>
                <c:pt idx="4882">
                  <c:v>16</c:v>
                </c:pt>
                <c:pt idx="4883">
                  <c:v>16</c:v>
                </c:pt>
                <c:pt idx="4884">
                  <c:v>15</c:v>
                </c:pt>
                <c:pt idx="4885">
                  <c:v>15</c:v>
                </c:pt>
                <c:pt idx="4886">
                  <c:v>15</c:v>
                </c:pt>
                <c:pt idx="4887">
                  <c:v>15</c:v>
                </c:pt>
                <c:pt idx="4888">
                  <c:v>15</c:v>
                </c:pt>
                <c:pt idx="4889">
                  <c:v>15</c:v>
                </c:pt>
                <c:pt idx="4890">
                  <c:v>15</c:v>
                </c:pt>
                <c:pt idx="4891">
                  <c:v>15</c:v>
                </c:pt>
                <c:pt idx="4892">
                  <c:v>2</c:v>
                </c:pt>
                <c:pt idx="4893">
                  <c:v>15</c:v>
                </c:pt>
                <c:pt idx="4894">
                  <c:v>16</c:v>
                </c:pt>
                <c:pt idx="4895">
                  <c:v>15</c:v>
                </c:pt>
                <c:pt idx="4896">
                  <c:v>16</c:v>
                </c:pt>
                <c:pt idx="4897">
                  <c:v>16</c:v>
                </c:pt>
                <c:pt idx="4898">
                  <c:v>16</c:v>
                </c:pt>
                <c:pt idx="4899">
                  <c:v>15</c:v>
                </c:pt>
                <c:pt idx="4900">
                  <c:v>15</c:v>
                </c:pt>
                <c:pt idx="4901">
                  <c:v>15</c:v>
                </c:pt>
                <c:pt idx="4902">
                  <c:v>16</c:v>
                </c:pt>
                <c:pt idx="4903">
                  <c:v>16</c:v>
                </c:pt>
                <c:pt idx="4904">
                  <c:v>16</c:v>
                </c:pt>
                <c:pt idx="4905">
                  <c:v>16</c:v>
                </c:pt>
                <c:pt idx="4906">
                  <c:v>15</c:v>
                </c:pt>
                <c:pt idx="4907">
                  <c:v>15</c:v>
                </c:pt>
                <c:pt idx="4908">
                  <c:v>16</c:v>
                </c:pt>
                <c:pt idx="4909">
                  <c:v>16</c:v>
                </c:pt>
                <c:pt idx="4910">
                  <c:v>15</c:v>
                </c:pt>
                <c:pt idx="4911">
                  <c:v>15</c:v>
                </c:pt>
                <c:pt idx="4912">
                  <c:v>15</c:v>
                </c:pt>
                <c:pt idx="4913">
                  <c:v>15</c:v>
                </c:pt>
                <c:pt idx="4914">
                  <c:v>15</c:v>
                </c:pt>
                <c:pt idx="4915">
                  <c:v>15</c:v>
                </c:pt>
                <c:pt idx="4916">
                  <c:v>15</c:v>
                </c:pt>
                <c:pt idx="4917">
                  <c:v>15</c:v>
                </c:pt>
                <c:pt idx="4918">
                  <c:v>15</c:v>
                </c:pt>
                <c:pt idx="4919">
                  <c:v>15</c:v>
                </c:pt>
                <c:pt idx="4920">
                  <c:v>15</c:v>
                </c:pt>
                <c:pt idx="4921">
                  <c:v>15</c:v>
                </c:pt>
                <c:pt idx="4922">
                  <c:v>15</c:v>
                </c:pt>
                <c:pt idx="4923">
                  <c:v>15</c:v>
                </c:pt>
                <c:pt idx="4924">
                  <c:v>15</c:v>
                </c:pt>
                <c:pt idx="4925">
                  <c:v>15</c:v>
                </c:pt>
                <c:pt idx="4926">
                  <c:v>15</c:v>
                </c:pt>
                <c:pt idx="4927">
                  <c:v>15</c:v>
                </c:pt>
                <c:pt idx="4928">
                  <c:v>15</c:v>
                </c:pt>
                <c:pt idx="4929">
                  <c:v>15</c:v>
                </c:pt>
                <c:pt idx="4930">
                  <c:v>15</c:v>
                </c:pt>
                <c:pt idx="4931">
                  <c:v>15</c:v>
                </c:pt>
                <c:pt idx="4932">
                  <c:v>15</c:v>
                </c:pt>
                <c:pt idx="4933">
                  <c:v>15</c:v>
                </c:pt>
                <c:pt idx="4934">
                  <c:v>15</c:v>
                </c:pt>
                <c:pt idx="4935">
                  <c:v>15</c:v>
                </c:pt>
                <c:pt idx="4936">
                  <c:v>15</c:v>
                </c:pt>
                <c:pt idx="4937">
                  <c:v>15</c:v>
                </c:pt>
                <c:pt idx="4938">
                  <c:v>15</c:v>
                </c:pt>
                <c:pt idx="4939">
                  <c:v>15</c:v>
                </c:pt>
                <c:pt idx="4940">
                  <c:v>15</c:v>
                </c:pt>
                <c:pt idx="4941">
                  <c:v>15</c:v>
                </c:pt>
                <c:pt idx="4942">
                  <c:v>15</c:v>
                </c:pt>
                <c:pt idx="4943">
                  <c:v>15</c:v>
                </c:pt>
                <c:pt idx="4944">
                  <c:v>15</c:v>
                </c:pt>
                <c:pt idx="4945">
                  <c:v>15</c:v>
                </c:pt>
                <c:pt idx="4946">
                  <c:v>15</c:v>
                </c:pt>
                <c:pt idx="4947">
                  <c:v>15</c:v>
                </c:pt>
                <c:pt idx="4948">
                  <c:v>15</c:v>
                </c:pt>
                <c:pt idx="4949">
                  <c:v>15</c:v>
                </c:pt>
                <c:pt idx="4950">
                  <c:v>15</c:v>
                </c:pt>
                <c:pt idx="4951">
                  <c:v>15</c:v>
                </c:pt>
                <c:pt idx="4952">
                  <c:v>16</c:v>
                </c:pt>
                <c:pt idx="4953">
                  <c:v>16</c:v>
                </c:pt>
                <c:pt idx="4954">
                  <c:v>15</c:v>
                </c:pt>
                <c:pt idx="4955">
                  <c:v>15</c:v>
                </c:pt>
                <c:pt idx="4956">
                  <c:v>15</c:v>
                </c:pt>
                <c:pt idx="4957">
                  <c:v>15</c:v>
                </c:pt>
                <c:pt idx="4958">
                  <c:v>14</c:v>
                </c:pt>
                <c:pt idx="4959">
                  <c:v>14</c:v>
                </c:pt>
                <c:pt idx="4960">
                  <c:v>15</c:v>
                </c:pt>
                <c:pt idx="4961">
                  <c:v>15</c:v>
                </c:pt>
                <c:pt idx="4962">
                  <c:v>15</c:v>
                </c:pt>
                <c:pt idx="4963">
                  <c:v>15</c:v>
                </c:pt>
                <c:pt idx="4964">
                  <c:v>15</c:v>
                </c:pt>
                <c:pt idx="4965">
                  <c:v>15</c:v>
                </c:pt>
                <c:pt idx="4966">
                  <c:v>15</c:v>
                </c:pt>
                <c:pt idx="4967">
                  <c:v>15</c:v>
                </c:pt>
                <c:pt idx="4968">
                  <c:v>15</c:v>
                </c:pt>
                <c:pt idx="4969">
                  <c:v>15</c:v>
                </c:pt>
                <c:pt idx="4970">
                  <c:v>15</c:v>
                </c:pt>
                <c:pt idx="4971">
                  <c:v>15</c:v>
                </c:pt>
                <c:pt idx="4972">
                  <c:v>15</c:v>
                </c:pt>
                <c:pt idx="4973">
                  <c:v>15</c:v>
                </c:pt>
                <c:pt idx="4974">
                  <c:v>2</c:v>
                </c:pt>
                <c:pt idx="4975">
                  <c:v>15</c:v>
                </c:pt>
                <c:pt idx="4976">
                  <c:v>15</c:v>
                </c:pt>
                <c:pt idx="4977">
                  <c:v>15</c:v>
                </c:pt>
                <c:pt idx="4978">
                  <c:v>15</c:v>
                </c:pt>
                <c:pt idx="4979">
                  <c:v>15</c:v>
                </c:pt>
                <c:pt idx="4980">
                  <c:v>15</c:v>
                </c:pt>
                <c:pt idx="4981">
                  <c:v>15</c:v>
                </c:pt>
                <c:pt idx="4982">
                  <c:v>15</c:v>
                </c:pt>
                <c:pt idx="4983">
                  <c:v>15</c:v>
                </c:pt>
                <c:pt idx="4984">
                  <c:v>15</c:v>
                </c:pt>
                <c:pt idx="4985">
                  <c:v>15</c:v>
                </c:pt>
                <c:pt idx="4986">
                  <c:v>15</c:v>
                </c:pt>
                <c:pt idx="4987">
                  <c:v>15</c:v>
                </c:pt>
                <c:pt idx="4988">
                  <c:v>15</c:v>
                </c:pt>
                <c:pt idx="4989">
                  <c:v>15</c:v>
                </c:pt>
                <c:pt idx="4990">
                  <c:v>15</c:v>
                </c:pt>
                <c:pt idx="4991">
                  <c:v>15</c:v>
                </c:pt>
                <c:pt idx="4992">
                  <c:v>15</c:v>
                </c:pt>
                <c:pt idx="4993">
                  <c:v>15</c:v>
                </c:pt>
                <c:pt idx="4994">
                  <c:v>15</c:v>
                </c:pt>
                <c:pt idx="4995">
                  <c:v>15</c:v>
                </c:pt>
                <c:pt idx="4996">
                  <c:v>15</c:v>
                </c:pt>
                <c:pt idx="4997">
                  <c:v>15</c:v>
                </c:pt>
                <c:pt idx="4998">
                  <c:v>15</c:v>
                </c:pt>
                <c:pt idx="4999">
                  <c:v>15</c:v>
                </c:pt>
                <c:pt idx="5000">
                  <c:v>15</c:v>
                </c:pt>
                <c:pt idx="5001">
                  <c:v>15</c:v>
                </c:pt>
                <c:pt idx="5002">
                  <c:v>15</c:v>
                </c:pt>
                <c:pt idx="5003">
                  <c:v>15</c:v>
                </c:pt>
                <c:pt idx="5004">
                  <c:v>15</c:v>
                </c:pt>
                <c:pt idx="5005">
                  <c:v>15</c:v>
                </c:pt>
                <c:pt idx="5006">
                  <c:v>12</c:v>
                </c:pt>
                <c:pt idx="5007">
                  <c:v>12</c:v>
                </c:pt>
                <c:pt idx="5008">
                  <c:v>15</c:v>
                </c:pt>
                <c:pt idx="5009">
                  <c:v>15</c:v>
                </c:pt>
                <c:pt idx="5010">
                  <c:v>15</c:v>
                </c:pt>
                <c:pt idx="5011">
                  <c:v>15</c:v>
                </c:pt>
                <c:pt idx="5012">
                  <c:v>15</c:v>
                </c:pt>
                <c:pt idx="5013">
                  <c:v>15</c:v>
                </c:pt>
                <c:pt idx="5014">
                  <c:v>15</c:v>
                </c:pt>
                <c:pt idx="5015">
                  <c:v>15</c:v>
                </c:pt>
                <c:pt idx="5016">
                  <c:v>15</c:v>
                </c:pt>
                <c:pt idx="5017">
                  <c:v>15</c:v>
                </c:pt>
                <c:pt idx="5018">
                  <c:v>15</c:v>
                </c:pt>
                <c:pt idx="5019">
                  <c:v>15</c:v>
                </c:pt>
                <c:pt idx="5020">
                  <c:v>15</c:v>
                </c:pt>
                <c:pt idx="5021">
                  <c:v>15</c:v>
                </c:pt>
                <c:pt idx="5022">
                  <c:v>15</c:v>
                </c:pt>
                <c:pt idx="5023">
                  <c:v>2</c:v>
                </c:pt>
                <c:pt idx="5024">
                  <c:v>15</c:v>
                </c:pt>
                <c:pt idx="5025">
                  <c:v>15</c:v>
                </c:pt>
                <c:pt idx="5026">
                  <c:v>15</c:v>
                </c:pt>
                <c:pt idx="5027">
                  <c:v>2</c:v>
                </c:pt>
                <c:pt idx="5028">
                  <c:v>15</c:v>
                </c:pt>
                <c:pt idx="5029">
                  <c:v>16</c:v>
                </c:pt>
                <c:pt idx="5030">
                  <c:v>16</c:v>
                </c:pt>
                <c:pt idx="5031">
                  <c:v>15</c:v>
                </c:pt>
                <c:pt idx="5032">
                  <c:v>16</c:v>
                </c:pt>
                <c:pt idx="5033">
                  <c:v>16</c:v>
                </c:pt>
                <c:pt idx="5034">
                  <c:v>15</c:v>
                </c:pt>
                <c:pt idx="5035">
                  <c:v>2</c:v>
                </c:pt>
                <c:pt idx="5036">
                  <c:v>15</c:v>
                </c:pt>
                <c:pt idx="5037">
                  <c:v>15</c:v>
                </c:pt>
                <c:pt idx="5038">
                  <c:v>15</c:v>
                </c:pt>
                <c:pt idx="5039">
                  <c:v>15</c:v>
                </c:pt>
                <c:pt idx="5040">
                  <c:v>16</c:v>
                </c:pt>
                <c:pt idx="5041">
                  <c:v>16</c:v>
                </c:pt>
                <c:pt idx="5042">
                  <c:v>12</c:v>
                </c:pt>
                <c:pt idx="5043">
                  <c:v>12</c:v>
                </c:pt>
                <c:pt idx="5044">
                  <c:v>15</c:v>
                </c:pt>
                <c:pt idx="5045">
                  <c:v>12</c:v>
                </c:pt>
                <c:pt idx="5046">
                  <c:v>12</c:v>
                </c:pt>
                <c:pt idx="5047">
                  <c:v>12</c:v>
                </c:pt>
                <c:pt idx="5048">
                  <c:v>12</c:v>
                </c:pt>
                <c:pt idx="5049">
                  <c:v>12</c:v>
                </c:pt>
                <c:pt idx="5050">
                  <c:v>12</c:v>
                </c:pt>
                <c:pt idx="5051">
                  <c:v>12</c:v>
                </c:pt>
                <c:pt idx="5052">
                  <c:v>12</c:v>
                </c:pt>
                <c:pt idx="5053">
                  <c:v>12</c:v>
                </c:pt>
                <c:pt idx="5054">
                  <c:v>12</c:v>
                </c:pt>
                <c:pt idx="5055">
                  <c:v>14</c:v>
                </c:pt>
                <c:pt idx="5056">
                  <c:v>14</c:v>
                </c:pt>
                <c:pt idx="5057">
                  <c:v>15</c:v>
                </c:pt>
                <c:pt idx="5058">
                  <c:v>15</c:v>
                </c:pt>
                <c:pt idx="5059">
                  <c:v>15</c:v>
                </c:pt>
                <c:pt idx="5060">
                  <c:v>15</c:v>
                </c:pt>
                <c:pt idx="5061">
                  <c:v>16</c:v>
                </c:pt>
                <c:pt idx="5062">
                  <c:v>16</c:v>
                </c:pt>
                <c:pt idx="5063">
                  <c:v>16</c:v>
                </c:pt>
                <c:pt idx="5064">
                  <c:v>12</c:v>
                </c:pt>
                <c:pt idx="5065">
                  <c:v>14</c:v>
                </c:pt>
                <c:pt idx="5066">
                  <c:v>15</c:v>
                </c:pt>
                <c:pt idx="5067">
                  <c:v>15</c:v>
                </c:pt>
                <c:pt idx="5068">
                  <c:v>15</c:v>
                </c:pt>
                <c:pt idx="5069">
                  <c:v>15</c:v>
                </c:pt>
                <c:pt idx="5070">
                  <c:v>15</c:v>
                </c:pt>
                <c:pt idx="5071">
                  <c:v>16</c:v>
                </c:pt>
                <c:pt idx="5072">
                  <c:v>15</c:v>
                </c:pt>
                <c:pt idx="5073">
                  <c:v>16</c:v>
                </c:pt>
                <c:pt idx="5074">
                  <c:v>15</c:v>
                </c:pt>
                <c:pt idx="5075">
                  <c:v>16</c:v>
                </c:pt>
                <c:pt idx="5076">
                  <c:v>15</c:v>
                </c:pt>
                <c:pt idx="5077">
                  <c:v>16</c:v>
                </c:pt>
                <c:pt idx="5078">
                  <c:v>15</c:v>
                </c:pt>
                <c:pt idx="5079">
                  <c:v>16</c:v>
                </c:pt>
                <c:pt idx="5080">
                  <c:v>15</c:v>
                </c:pt>
                <c:pt idx="5081">
                  <c:v>16</c:v>
                </c:pt>
                <c:pt idx="5082">
                  <c:v>15</c:v>
                </c:pt>
                <c:pt idx="5083">
                  <c:v>16</c:v>
                </c:pt>
                <c:pt idx="5084">
                  <c:v>16</c:v>
                </c:pt>
                <c:pt idx="5085">
                  <c:v>15</c:v>
                </c:pt>
                <c:pt idx="5086">
                  <c:v>15</c:v>
                </c:pt>
                <c:pt idx="5087">
                  <c:v>16</c:v>
                </c:pt>
                <c:pt idx="5088">
                  <c:v>15</c:v>
                </c:pt>
                <c:pt idx="5089">
                  <c:v>16</c:v>
                </c:pt>
                <c:pt idx="5090">
                  <c:v>15</c:v>
                </c:pt>
                <c:pt idx="5091">
                  <c:v>16</c:v>
                </c:pt>
                <c:pt idx="5092">
                  <c:v>15</c:v>
                </c:pt>
                <c:pt idx="5093">
                  <c:v>16</c:v>
                </c:pt>
                <c:pt idx="5094">
                  <c:v>15</c:v>
                </c:pt>
                <c:pt idx="5095">
                  <c:v>16</c:v>
                </c:pt>
                <c:pt idx="5096">
                  <c:v>15</c:v>
                </c:pt>
                <c:pt idx="5097">
                  <c:v>15</c:v>
                </c:pt>
                <c:pt idx="5098">
                  <c:v>15</c:v>
                </c:pt>
                <c:pt idx="5099">
                  <c:v>15</c:v>
                </c:pt>
                <c:pt idx="5100">
                  <c:v>15</c:v>
                </c:pt>
                <c:pt idx="5101">
                  <c:v>15</c:v>
                </c:pt>
                <c:pt idx="5102">
                  <c:v>15</c:v>
                </c:pt>
                <c:pt idx="5103">
                  <c:v>15</c:v>
                </c:pt>
                <c:pt idx="5104">
                  <c:v>15</c:v>
                </c:pt>
                <c:pt idx="5105">
                  <c:v>15</c:v>
                </c:pt>
                <c:pt idx="5106">
                  <c:v>16</c:v>
                </c:pt>
                <c:pt idx="5107">
                  <c:v>16</c:v>
                </c:pt>
                <c:pt idx="5108">
                  <c:v>15</c:v>
                </c:pt>
                <c:pt idx="5109">
                  <c:v>15</c:v>
                </c:pt>
                <c:pt idx="5110">
                  <c:v>15</c:v>
                </c:pt>
                <c:pt idx="5111">
                  <c:v>15</c:v>
                </c:pt>
                <c:pt idx="5112">
                  <c:v>15</c:v>
                </c:pt>
                <c:pt idx="5113">
                  <c:v>15</c:v>
                </c:pt>
                <c:pt idx="5114">
                  <c:v>15</c:v>
                </c:pt>
                <c:pt idx="5115">
                  <c:v>15</c:v>
                </c:pt>
                <c:pt idx="5116">
                  <c:v>15</c:v>
                </c:pt>
                <c:pt idx="5117">
                  <c:v>15</c:v>
                </c:pt>
                <c:pt idx="5118">
                  <c:v>15</c:v>
                </c:pt>
                <c:pt idx="5119">
                  <c:v>15</c:v>
                </c:pt>
                <c:pt idx="5120">
                  <c:v>15</c:v>
                </c:pt>
                <c:pt idx="5121">
                  <c:v>15</c:v>
                </c:pt>
                <c:pt idx="5122">
                  <c:v>15</c:v>
                </c:pt>
                <c:pt idx="5123">
                  <c:v>15</c:v>
                </c:pt>
                <c:pt idx="5124">
                  <c:v>15</c:v>
                </c:pt>
                <c:pt idx="5125">
                  <c:v>15</c:v>
                </c:pt>
                <c:pt idx="5126">
                  <c:v>15</c:v>
                </c:pt>
                <c:pt idx="5127">
                  <c:v>15</c:v>
                </c:pt>
                <c:pt idx="5128">
                  <c:v>15</c:v>
                </c:pt>
                <c:pt idx="5129">
                  <c:v>15</c:v>
                </c:pt>
                <c:pt idx="5130">
                  <c:v>15</c:v>
                </c:pt>
                <c:pt idx="5131">
                  <c:v>15</c:v>
                </c:pt>
                <c:pt idx="5132">
                  <c:v>15</c:v>
                </c:pt>
                <c:pt idx="5133">
                  <c:v>15</c:v>
                </c:pt>
                <c:pt idx="5134">
                  <c:v>15</c:v>
                </c:pt>
                <c:pt idx="5135">
                  <c:v>15</c:v>
                </c:pt>
                <c:pt idx="5136">
                  <c:v>15</c:v>
                </c:pt>
                <c:pt idx="5137">
                  <c:v>15</c:v>
                </c:pt>
                <c:pt idx="5138">
                  <c:v>15</c:v>
                </c:pt>
                <c:pt idx="5139">
                  <c:v>15</c:v>
                </c:pt>
                <c:pt idx="5140">
                  <c:v>15</c:v>
                </c:pt>
                <c:pt idx="5141">
                  <c:v>15</c:v>
                </c:pt>
                <c:pt idx="5142">
                  <c:v>15</c:v>
                </c:pt>
                <c:pt idx="5143">
                  <c:v>15</c:v>
                </c:pt>
                <c:pt idx="5144">
                  <c:v>14</c:v>
                </c:pt>
                <c:pt idx="5145">
                  <c:v>14</c:v>
                </c:pt>
                <c:pt idx="5146">
                  <c:v>12</c:v>
                </c:pt>
                <c:pt idx="5147">
                  <c:v>12</c:v>
                </c:pt>
                <c:pt idx="5148">
                  <c:v>15</c:v>
                </c:pt>
                <c:pt idx="5149">
                  <c:v>15</c:v>
                </c:pt>
                <c:pt idx="5150">
                  <c:v>15</c:v>
                </c:pt>
                <c:pt idx="5151">
                  <c:v>15</c:v>
                </c:pt>
                <c:pt idx="5152">
                  <c:v>10</c:v>
                </c:pt>
                <c:pt idx="5153">
                  <c:v>15</c:v>
                </c:pt>
                <c:pt idx="5154">
                  <c:v>15</c:v>
                </c:pt>
                <c:pt idx="5155">
                  <c:v>15</c:v>
                </c:pt>
                <c:pt idx="5156">
                  <c:v>15</c:v>
                </c:pt>
                <c:pt idx="5157">
                  <c:v>15</c:v>
                </c:pt>
                <c:pt idx="5158">
                  <c:v>15</c:v>
                </c:pt>
                <c:pt idx="5159">
                  <c:v>15</c:v>
                </c:pt>
                <c:pt idx="5160">
                  <c:v>15</c:v>
                </c:pt>
                <c:pt idx="5161">
                  <c:v>15</c:v>
                </c:pt>
                <c:pt idx="5162">
                  <c:v>15</c:v>
                </c:pt>
                <c:pt idx="5163">
                  <c:v>15</c:v>
                </c:pt>
                <c:pt idx="5164">
                  <c:v>15</c:v>
                </c:pt>
                <c:pt idx="5165">
                  <c:v>15</c:v>
                </c:pt>
                <c:pt idx="5166">
                  <c:v>15</c:v>
                </c:pt>
                <c:pt idx="5167">
                  <c:v>15</c:v>
                </c:pt>
                <c:pt idx="5168">
                  <c:v>15</c:v>
                </c:pt>
                <c:pt idx="5169">
                  <c:v>12</c:v>
                </c:pt>
                <c:pt idx="5170">
                  <c:v>14</c:v>
                </c:pt>
                <c:pt idx="5171">
                  <c:v>12</c:v>
                </c:pt>
                <c:pt idx="5172">
                  <c:v>12</c:v>
                </c:pt>
                <c:pt idx="5173">
                  <c:v>12</c:v>
                </c:pt>
                <c:pt idx="5174">
                  <c:v>15</c:v>
                </c:pt>
                <c:pt idx="5175">
                  <c:v>15</c:v>
                </c:pt>
                <c:pt idx="5176">
                  <c:v>12</c:v>
                </c:pt>
                <c:pt idx="5177">
                  <c:v>12</c:v>
                </c:pt>
                <c:pt idx="5178">
                  <c:v>12</c:v>
                </c:pt>
                <c:pt idx="5179">
                  <c:v>14</c:v>
                </c:pt>
                <c:pt idx="5180">
                  <c:v>15</c:v>
                </c:pt>
                <c:pt idx="5181">
                  <c:v>15</c:v>
                </c:pt>
                <c:pt idx="5182">
                  <c:v>15</c:v>
                </c:pt>
                <c:pt idx="5183">
                  <c:v>15</c:v>
                </c:pt>
                <c:pt idx="5184">
                  <c:v>15</c:v>
                </c:pt>
                <c:pt idx="5185">
                  <c:v>15</c:v>
                </c:pt>
                <c:pt idx="5186">
                  <c:v>15</c:v>
                </c:pt>
                <c:pt idx="5187">
                  <c:v>15</c:v>
                </c:pt>
                <c:pt idx="5188">
                  <c:v>15</c:v>
                </c:pt>
                <c:pt idx="5189">
                  <c:v>15</c:v>
                </c:pt>
                <c:pt idx="5190">
                  <c:v>15</c:v>
                </c:pt>
                <c:pt idx="5191">
                  <c:v>15</c:v>
                </c:pt>
                <c:pt idx="5192">
                  <c:v>15</c:v>
                </c:pt>
                <c:pt idx="5193">
                  <c:v>15</c:v>
                </c:pt>
                <c:pt idx="5194">
                  <c:v>15</c:v>
                </c:pt>
                <c:pt idx="5195">
                  <c:v>15</c:v>
                </c:pt>
                <c:pt idx="5196">
                  <c:v>2</c:v>
                </c:pt>
                <c:pt idx="5197">
                  <c:v>15</c:v>
                </c:pt>
                <c:pt idx="5198">
                  <c:v>15</c:v>
                </c:pt>
                <c:pt idx="5199">
                  <c:v>15</c:v>
                </c:pt>
                <c:pt idx="5200">
                  <c:v>15</c:v>
                </c:pt>
                <c:pt idx="5201">
                  <c:v>15</c:v>
                </c:pt>
                <c:pt idx="5202">
                  <c:v>15</c:v>
                </c:pt>
                <c:pt idx="5203">
                  <c:v>15</c:v>
                </c:pt>
                <c:pt idx="5204">
                  <c:v>15</c:v>
                </c:pt>
                <c:pt idx="5205">
                  <c:v>15</c:v>
                </c:pt>
                <c:pt idx="5206">
                  <c:v>15</c:v>
                </c:pt>
                <c:pt idx="5207">
                  <c:v>15</c:v>
                </c:pt>
                <c:pt idx="5208">
                  <c:v>15</c:v>
                </c:pt>
                <c:pt idx="5209">
                  <c:v>15</c:v>
                </c:pt>
                <c:pt idx="5210">
                  <c:v>15</c:v>
                </c:pt>
                <c:pt idx="5211">
                  <c:v>15</c:v>
                </c:pt>
                <c:pt idx="5212">
                  <c:v>15</c:v>
                </c:pt>
                <c:pt idx="5213">
                  <c:v>15</c:v>
                </c:pt>
                <c:pt idx="5214">
                  <c:v>15</c:v>
                </c:pt>
                <c:pt idx="5215">
                  <c:v>15</c:v>
                </c:pt>
                <c:pt idx="5216">
                  <c:v>15</c:v>
                </c:pt>
                <c:pt idx="5217">
                  <c:v>15</c:v>
                </c:pt>
                <c:pt idx="5218">
                  <c:v>12</c:v>
                </c:pt>
                <c:pt idx="5219">
                  <c:v>12</c:v>
                </c:pt>
                <c:pt idx="5220">
                  <c:v>15</c:v>
                </c:pt>
                <c:pt idx="5221">
                  <c:v>15</c:v>
                </c:pt>
                <c:pt idx="5222">
                  <c:v>2</c:v>
                </c:pt>
                <c:pt idx="5223">
                  <c:v>15</c:v>
                </c:pt>
                <c:pt idx="5224">
                  <c:v>14</c:v>
                </c:pt>
                <c:pt idx="5225">
                  <c:v>14</c:v>
                </c:pt>
                <c:pt idx="5226">
                  <c:v>15</c:v>
                </c:pt>
                <c:pt idx="5227">
                  <c:v>15</c:v>
                </c:pt>
                <c:pt idx="5228">
                  <c:v>15</c:v>
                </c:pt>
                <c:pt idx="5229">
                  <c:v>15</c:v>
                </c:pt>
                <c:pt idx="5230">
                  <c:v>15</c:v>
                </c:pt>
                <c:pt idx="5231">
                  <c:v>15</c:v>
                </c:pt>
                <c:pt idx="5232">
                  <c:v>15</c:v>
                </c:pt>
                <c:pt idx="5233">
                  <c:v>15</c:v>
                </c:pt>
                <c:pt idx="5234">
                  <c:v>15</c:v>
                </c:pt>
                <c:pt idx="5235">
                  <c:v>15</c:v>
                </c:pt>
                <c:pt idx="5236">
                  <c:v>15</c:v>
                </c:pt>
                <c:pt idx="5237">
                  <c:v>15</c:v>
                </c:pt>
                <c:pt idx="5238">
                  <c:v>15</c:v>
                </c:pt>
                <c:pt idx="5239">
                  <c:v>15</c:v>
                </c:pt>
                <c:pt idx="5240">
                  <c:v>12</c:v>
                </c:pt>
                <c:pt idx="5241">
                  <c:v>12</c:v>
                </c:pt>
                <c:pt idx="5242">
                  <c:v>15</c:v>
                </c:pt>
                <c:pt idx="5243">
                  <c:v>15</c:v>
                </c:pt>
                <c:pt idx="5244">
                  <c:v>15</c:v>
                </c:pt>
                <c:pt idx="5245">
                  <c:v>15</c:v>
                </c:pt>
                <c:pt idx="5246">
                  <c:v>15</c:v>
                </c:pt>
                <c:pt idx="5247">
                  <c:v>15</c:v>
                </c:pt>
                <c:pt idx="5248">
                  <c:v>15</c:v>
                </c:pt>
                <c:pt idx="5249">
                  <c:v>15</c:v>
                </c:pt>
                <c:pt idx="5250">
                  <c:v>15</c:v>
                </c:pt>
                <c:pt idx="5251">
                  <c:v>15</c:v>
                </c:pt>
                <c:pt idx="5252">
                  <c:v>15</c:v>
                </c:pt>
                <c:pt idx="5253">
                  <c:v>15</c:v>
                </c:pt>
                <c:pt idx="5254">
                  <c:v>15</c:v>
                </c:pt>
                <c:pt idx="5255">
                  <c:v>15</c:v>
                </c:pt>
                <c:pt idx="5256">
                  <c:v>15</c:v>
                </c:pt>
                <c:pt idx="5257">
                  <c:v>15</c:v>
                </c:pt>
                <c:pt idx="5258">
                  <c:v>15</c:v>
                </c:pt>
                <c:pt idx="5259">
                  <c:v>15</c:v>
                </c:pt>
                <c:pt idx="5260">
                  <c:v>15</c:v>
                </c:pt>
                <c:pt idx="5261">
                  <c:v>15</c:v>
                </c:pt>
                <c:pt idx="5262">
                  <c:v>12</c:v>
                </c:pt>
                <c:pt idx="5263">
                  <c:v>12</c:v>
                </c:pt>
                <c:pt idx="5264">
                  <c:v>15</c:v>
                </c:pt>
                <c:pt idx="5265">
                  <c:v>15</c:v>
                </c:pt>
                <c:pt idx="5266">
                  <c:v>15</c:v>
                </c:pt>
                <c:pt idx="5267">
                  <c:v>15</c:v>
                </c:pt>
                <c:pt idx="5268">
                  <c:v>15</c:v>
                </c:pt>
                <c:pt idx="5269">
                  <c:v>15</c:v>
                </c:pt>
                <c:pt idx="5270">
                  <c:v>15</c:v>
                </c:pt>
                <c:pt idx="5271">
                  <c:v>15</c:v>
                </c:pt>
                <c:pt idx="5272">
                  <c:v>15</c:v>
                </c:pt>
                <c:pt idx="5273">
                  <c:v>12</c:v>
                </c:pt>
                <c:pt idx="5274">
                  <c:v>15</c:v>
                </c:pt>
                <c:pt idx="5275">
                  <c:v>15</c:v>
                </c:pt>
                <c:pt idx="5276">
                  <c:v>15</c:v>
                </c:pt>
                <c:pt idx="5277">
                  <c:v>15</c:v>
                </c:pt>
                <c:pt idx="5278">
                  <c:v>15</c:v>
                </c:pt>
                <c:pt idx="5279">
                  <c:v>15</c:v>
                </c:pt>
                <c:pt idx="5280">
                  <c:v>15</c:v>
                </c:pt>
                <c:pt idx="5281">
                  <c:v>15</c:v>
                </c:pt>
                <c:pt idx="5282">
                  <c:v>15</c:v>
                </c:pt>
                <c:pt idx="5283">
                  <c:v>15</c:v>
                </c:pt>
                <c:pt idx="5284">
                  <c:v>15</c:v>
                </c:pt>
                <c:pt idx="5285">
                  <c:v>15</c:v>
                </c:pt>
                <c:pt idx="5286">
                  <c:v>15</c:v>
                </c:pt>
                <c:pt idx="5287">
                  <c:v>15</c:v>
                </c:pt>
                <c:pt idx="5288">
                  <c:v>15</c:v>
                </c:pt>
                <c:pt idx="5289">
                  <c:v>15</c:v>
                </c:pt>
                <c:pt idx="5290">
                  <c:v>15</c:v>
                </c:pt>
                <c:pt idx="5291">
                  <c:v>15</c:v>
                </c:pt>
                <c:pt idx="5292">
                  <c:v>15</c:v>
                </c:pt>
                <c:pt idx="5293">
                  <c:v>15</c:v>
                </c:pt>
                <c:pt idx="5294">
                  <c:v>15</c:v>
                </c:pt>
                <c:pt idx="5295">
                  <c:v>15</c:v>
                </c:pt>
                <c:pt idx="5296">
                  <c:v>15</c:v>
                </c:pt>
                <c:pt idx="5297">
                  <c:v>15</c:v>
                </c:pt>
                <c:pt idx="5298">
                  <c:v>15</c:v>
                </c:pt>
                <c:pt idx="5299">
                  <c:v>15</c:v>
                </c:pt>
                <c:pt idx="5300">
                  <c:v>15</c:v>
                </c:pt>
                <c:pt idx="5301">
                  <c:v>15</c:v>
                </c:pt>
                <c:pt idx="5302">
                  <c:v>15</c:v>
                </c:pt>
                <c:pt idx="5303">
                  <c:v>15</c:v>
                </c:pt>
                <c:pt idx="5304">
                  <c:v>15</c:v>
                </c:pt>
                <c:pt idx="5305">
                  <c:v>15</c:v>
                </c:pt>
                <c:pt idx="5306">
                  <c:v>15</c:v>
                </c:pt>
                <c:pt idx="5307">
                  <c:v>15</c:v>
                </c:pt>
                <c:pt idx="5308">
                  <c:v>15</c:v>
                </c:pt>
                <c:pt idx="5309">
                  <c:v>15</c:v>
                </c:pt>
                <c:pt idx="5310">
                  <c:v>15</c:v>
                </c:pt>
                <c:pt idx="5311">
                  <c:v>15</c:v>
                </c:pt>
                <c:pt idx="5312">
                  <c:v>15</c:v>
                </c:pt>
                <c:pt idx="5313">
                  <c:v>15</c:v>
                </c:pt>
                <c:pt idx="5314">
                  <c:v>15</c:v>
                </c:pt>
                <c:pt idx="5315">
                  <c:v>15</c:v>
                </c:pt>
                <c:pt idx="5316">
                  <c:v>15</c:v>
                </c:pt>
                <c:pt idx="5317">
                  <c:v>15</c:v>
                </c:pt>
                <c:pt idx="5318">
                  <c:v>14</c:v>
                </c:pt>
                <c:pt idx="5319">
                  <c:v>14</c:v>
                </c:pt>
                <c:pt idx="5320">
                  <c:v>15</c:v>
                </c:pt>
                <c:pt idx="5321">
                  <c:v>15</c:v>
                </c:pt>
                <c:pt idx="5322">
                  <c:v>15</c:v>
                </c:pt>
                <c:pt idx="5323">
                  <c:v>15</c:v>
                </c:pt>
                <c:pt idx="5324">
                  <c:v>15</c:v>
                </c:pt>
                <c:pt idx="5325">
                  <c:v>15</c:v>
                </c:pt>
                <c:pt idx="5326">
                  <c:v>15</c:v>
                </c:pt>
                <c:pt idx="5327">
                  <c:v>15</c:v>
                </c:pt>
                <c:pt idx="5328">
                  <c:v>15</c:v>
                </c:pt>
                <c:pt idx="5329">
                  <c:v>15</c:v>
                </c:pt>
                <c:pt idx="5330">
                  <c:v>15</c:v>
                </c:pt>
                <c:pt idx="5331">
                  <c:v>15</c:v>
                </c:pt>
                <c:pt idx="5332">
                  <c:v>15</c:v>
                </c:pt>
                <c:pt idx="5333">
                  <c:v>15</c:v>
                </c:pt>
                <c:pt idx="5334">
                  <c:v>15</c:v>
                </c:pt>
                <c:pt idx="5335">
                  <c:v>15</c:v>
                </c:pt>
                <c:pt idx="5336">
                  <c:v>15</c:v>
                </c:pt>
                <c:pt idx="5337">
                  <c:v>15</c:v>
                </c:pt>
                <c:pt idx="5338">
                  <c:v>15</c:v>
                </c:pt>
                <c:pt idx="5339">
                  <c:v>15</c:v>
                </c:pt>
                <c:pt idx="5340">
                  <c:v>15</c:v>
                </c:pt>
                <c:pt idx="5341">
                  <c:v>15</c:v>
                </c:pt>
                <c:pt idx="5342">
                  <c:v>15</c:v>
                </c:pt>
                <c:pt idx="5343">
                  <c:v>15</c:v>
                </c:pt>
                <c:pt idx="5344">
                  <c:v>15</c:v>
                </c:pt>
                <c:pt idx="5345">
                  <c:v>15</c:v>
                </c:pt>
                <c:pt idx="5346">
                  <c:v>15</c:v>
                </c:pt>
                <c:pt idx="5347">
                  <c:v>15</c:v>
                </c:pt>
                <c:pt idx="5348">
                  <c:v>15</c:v>
                </c:pt>
                <c:pt idx="5349">
                  <c:v>15</c:v>
                </c:pt>
                <c:pt idx="5350">
                  <c:v>12</c:v>
                </c:pt>
                <c:pt idx="5351">
                  <c:v>15</c:v>
                </c:pt>
                <c:pt idx="5352">
                  <c:v>15</c:v>
                </c:pt>
                <c:pt idx="5353">
                  <c:v>15</c:v>
                </c:pt>
                <c:pt idx="5354">
                  <c:v>15</c:v>
                </c:pt>
                <c:pt idx="5355">
                  <c:v>15</c:v>
                </c:pt>
                <c:pt idx="5356">
                  <c:v>15</c:v>
                </c:pt>
                <c:pt idx="5357">
                  <c:v>15</c:v>
                </c:pt>
                <c:pt idx="5358">
                  <c:v>15</c:v>
                </c:pt>
                <c:pt idx="5359">
                  <c:v>15</c:v>
                </c:pt>
                <c:pt idx="5360">
                  <c:v>15</c:v>
                </c:pt>
                <c:pt idx="5361">
                  <c:v>15</c:v>
                </c:pt>
                <c:pt idx="5362">
                  <c:v>15</c:v>
                </c:pt>
                <c:pt idx="5363">
                  <c:v>15</c:v>
                </c:pt>
                <c:pt idx="5364">
                  <c:v>14</c:v>
                </c:pt>
                <c:pt idx="5365">
                  <c:v>14</c:v>
                </c:pt>
                <c:pt idx="5366">
                  <c:v>15</c:v>
                </c:pt>
                <c:pt idx="5367">
                  <c:v>15</c:v>
                </c:pt>
                <c:pt idx="5368">
                  <c:v>15</c:v>
                </c:pt>
                <c:pt idx="5369">
                  <c:v>15</c:v>
                </c:pt>
                <c:pt idx="5370">
                  <c:v>15</c:v>
                </c:pt>
                <c:pt idx="5371">
                  <c:v>15</c:v>
                </c:pt>
                <c:pt idx="5372">
                  <c:v>12</c:v>
                </c:pt>
                <c:pt idx="5373">
                  <c:v>12</c:v>
                </c:pt>
                <c:pt idx="5374">
                  <c:v>15</c:v>
                </c:pt>
                <c:pt idx="5375">
                  <c:v>15</c:v>
                </c:pt>
                <c:pt idx="5376">
                  <c:v>15</c:v>
                </c:pt>
                <c:pt idx="5377">
                  <c:v>15</c:v>
                </c:pt>
                <c:pt idx="5378">
                  <c:v>15</c:v>
                </c:pt>
                <c:pt idx="5379">
                  <c:v>15</c:v>
                </c:pt>
                <c:pt idx="5380">
                  <c:v>15</c:v>
                </c:pt>
                <c:pt idx="5381">
                  <c:v>15</c:v>
                </c:pt>
                <c:pt idx="5382">
                  <c:v>15</c:v>
                </c:pt>
                <c:pt idx="5383">
                  <c:v>15</c:v>
                </c:pt>
                <c:pt idx="5384">
                  <c:v>15</c:v>
                </c:pt>
                <c:pt idx="5385">
                  <c:v>15</c:v>
                </c:pt>
                <c:pt idx="5386">
                  <c:v>15</c:v>
                </c:pt>
                <c:pt idx="5387">
                  <c:v>15</c:v>
                </c:pt>
                <c:pt idx="5388">
                  <c:v>15</c:v>
                </c:pt>
                <c:pt idx="5389">
                  <c:v>15</c:v>
                </c:pt>
                <c:pt idx="5390">
                  <c:v>15</c:v>
                </c:pt>
                <c:pt idx="5391">
                  <c:v>15</c:v>
                </c:pt>
                <c:pt idx="5392">
                  <c:v>12</c:v>
                </c:pt>
                <c:pt idx="5393">
                  <c:v>12</c:v>
                </c:pt>
                <c:pt idx="5394">
                  <c:v>12</c:v>
                </c:pt>
                <c:pt idx="5395">
                  <c:v>12</c:v>
                </c:pt>
                <c:pt idx="5396">
                  <c:v>12</c:v>
                </c:pt>
                <c:pt idx="5397">
                  <c:v>12</c:v>
                </c:pt>
                <c:pt idx="5398">
                  <c:v>15</c:v>
                </c:pt>
                <c:pt idx="5399">
                  <c:v>15</c:v>
                </c:pt>
                <c:pt idx="5400">
                  <c:v>14</c:v>
                </c:pt>
                <c:pt idx="5401">
                  <c:v>12</c:v>
                </c:pt>
                <c:pt idx="5402">
                  <c:v>12</c:v>
                </c:pt>
                <c:pt idx="5403">
                  <c:v>12</c:v>
                </c:pt>
                <c:pt idx="5404">
                  <c:v>12</c:v>
                </c:pt>
                <c:pt idx="5405">
                  <c:v>12</c:v>
                </c:pt>
                <c:pt idx="5406">
                  <c:v>12</c:v>
                </c:pt>
                <c:pt idx="5407">
                  <c:v>14</c:v>
                </c:pt>
                <c:pt idx="5408">
                  <c:v>15</c:v>
                </c:pt>
                <c:pt idx="5409">
                  <c:v>15</c:v>
                </c:pt>
                <c:pt idx="5410">
                  <c:v>15</c:v>
                </c:pt>
                <c:pt idx="5411">
                  <c:v>15</c:v>
                </c:pt>
                <c:pt idx="5412">
                  <c:v>15</c:v>
                </c:pt>
                <c:pt idx="5413">
                  <c:v>15</c:v>
                </c:pt>
                <c:pt idx="5414">
                  <c:v>15</c:v>
                </c:pt>
                <c:pt idx="5415">
                  <c:v>15</c:v>
                </c:pt>
                <c:pt idx="5416">
                  <c:v>15</c:v>
                </c:pt>
                <c:pt idx="5417">
                  <c:v>15</c:v>
                </c:pt>
                <c:pt idx="5418">
                  <c:v>15</c:v>
                </c:pt>
                <c:pt idx="5419">
                  <c:v>15</c:v>
                </c:pt>
                <c:pt idx="5420">
                  <c:v>15</c:v>
                </c:pt>
                <c:pt idx="5421">
                  <c:v>15</c:v>
                </c:pt>
                <c:pt idx="5422">
                  <c:v>15</c:v>
                </c:pt>
                <c:pt idx="5423">
                  <c:v>15</c:v>
                </c:pt>
                <c:pt idx="5424">
                  <c:v>15</c:v>
                </c:pt>
                <c:pt idx="5425">
                  <c:v>15</c:v>
                </c:pt>
                <c:pt idx="5426">
                  <c:v>15</c:v>
                </c:pt>
                <c:pt idx="5427">
                  <c:v>15</c:v>
                </c:pt>
                <c:pt idx="5428">
                  <c:v>15</c:v>
                </c:pt>
                <c:pt idx="5429">
                  <c:v>15</c:v>
                </c:pt>
                <c:pt idx="5430">
                  <c:v>15</c:v>
                </c:pt>
                <c:pt idx="5431">
                  <c:v>15</c:v>
                </c:pt>
                <c:pt idx="5432">
                  <c:v>15</c:v>
                </c:pt>
                <c:pt idx="5433">
                  <c:v>15</c:v>
                </c:pt>
                <c:pt idx="5434">
                  <c:v>15</c:v>
                </c:pt>
                <c:pt idx="5435">
                  <c:v>15</c:v>
                </c:pt>
                <c:pt idx="5436">
                  <c:v>15</c:v>
                </c:pt>
                <c:pt idx="5437">
                  <c:v>15</c:v>
                </c:pt>
                <c:pt idx="5438">
                  <c:v>15</c:v>
                </c:pt>
                <c:pt idx="5439">
                  <c:v>15</c:v>
                </c:pt>
                <c:pt idx="5440">
                  <c:v>15</c:v>
                </c:pt>
                <c:pt idx="5441">
                  <c:v>15</c:v>
                </c:pt>
                <c:pt idx="5442">
                  <c:v>15</c:v>
                </c:pt>
                <c:pt idx="5443">
                  <c:v>15</c:v>
                </c:pt>
                <c:pt idx="5444">
                  <c:v>15</c:v>
                </c:pt>
                <c:pt idx="5445">
                  <c:v>15</c:v>
                </c:pt>
                <c:pt idx="5446">
                  <c:v>15</c:v>
                </c:pt>
                <c:pt idx="5447">
                  <c:v>15</c:v>
                </c:pt>
                <c:pt idx="5448">
                  <c:v>15</c:v>
                </c:pt>
                <c:pt idx="5449">
                  <c:v>15</c:v>
                </c:pt>
                <c:pt idx="5450">
                  <c:v>15</c:v>
                </c:pt>
                <c:pt idx="5451">
                  <c:v>15</c:v>
                </c:pt>
                <c:pt idx="5452">
                  <c:v>14</c:v>
                </c:pt>
                <c:pt idx="5453">
                  <c:v>14</c:v>
                </c:pt>
                <c:pt idx="5454">
                  <c:v>15</c:v>
                </c:pt>
                <c:pt idx="5455">
                  <c:v>15</c:v>
                </c:pt>
                <c:pt idx="5456">
                  <c:v>15</c:v>
                </c:pt>
                <c:pt idx="5457">
                  <c:v>15</c:v>
                </c:pt>
                <c:pt idx="5458">
                  <c:v>15</c:v>
                </c:pt>
                <c:pt idx="5459">
                  <c:v>15</c:v>
                </c:pt>
                <c:pt idx="5460">
                  <c:v>15</c:v>
                </c:pt>
                <c:pt idx="5461">
                  <c:v>15</c:v>
                </c:pt>
                <c:pt idx="5462">
                  <c:v>15</c:v>
                </c:pt>
                <c:pt idx="5463">
                  <c:v>15</c:v>
                </c:pt>
                <c:pt idx="5464">
                  <c:v>15</c:v>
                </c:pt>
                <c:pt idx="5465">
                  <c:v>15</c:v>
                </c:pt>
                <c:pt idx="5466">
                  <c:v>15</c:v>
                </c:pt>
                <c:pt idx="5467">
                  <c:v>15</c:v>
                </c:pt>
                <c:pt idx="5468">
                  <c:v>15</c:v>
                </c:pt>
                <c:pt idx="5469">
                  <c:v>15</c:v>
                </c:pt>
                <c:pt idx="5470">
                  <c:v>15</c:v>
                </c:pt>
                <c:pt idx="5471">
                  <c:v>15</c:v>
                </c:pt>
                <c:pt idx="5472">
                  <c:v>15</c:v>
                </c:pt>
                <c:pt idx="5473">
                  <c:v>15</c:v>
                </c:pt>
                <c:pt idx="5474">
                  <c:v>15</c:v>
                </c:pt>
                <c:pt idx="5475">
                  <c:v>15</c:v>
                </c:pt>
                <c:pt idx="5476">
                  <c:v>15</c:v>
                </c:pt>
                <c:pt idx="5477">
                  <c:v>15</c:v>
                </c:pt>
                <c:pt idx="5478">
                  <c:v>15</c:v>
                </c:pt>
                <c:pt idx="5479">
                  <c:v>15</c:v>
                </c:pt>
                <c:pt idx="5480">
                  <c:v>15</c:v>
                </c:pt>
                <c:pt idx="5481">
                  <c:v>15</c:v>
                </c:pt>
                <c:pt idx="5482">
                  <c:v>15</c:v>
                </c:pt>
                <c:pt idx="5483">
                  <c:v>15</c:v>
                </c:pt>
                <c:pt idx="5484">
                  <c:v>15</c:v>
                </c:pt>
                <c:pt idx="5485">
                  <c:v>15</c:v>
                </c:pt>
                <c:pt idx="5486">
                  <c:v>15</c:v>
                </c:pt>
                <c:pt idx="5487">
                  <c:v>15</c:v>
                </c:pt>
                <c:pt idx="5488">
                  <c:v>15</c:v>
                </c:pt>
                <c:pt idx="5489">
                  <c:v>15</c:v>
                </c:pt>
                <c:pt idx="5490">
                  <c:v>15</c:v>
                </c:pt>
                <c:pt idx="5491">
                  <c:v>15</c:v>
                </c:pt>
                <c:pt idx="5492">
                  <c:v>15</c:v>
                </c:pt>
                <c:pt idx="5493">
                  <c:v>15</c:v>
                </c:pt>
                <c:pt idx="5494">
                  <c:v>15</c:v>
                </c:pt>
                <c:pt idx="5495">
                  <c:v>15</c:v>
                </c:pt>
                <c:pt idx="5496">
                  <c:v>15</c:v>
                </c:pt>
                <c:pt idx="5497">
                  <c:v>15</c:v>
                </c:pt>
                <c:pt idx="5498">
                  <c:v>15</c:v>
                </c:pt>
                <c:pt idx="5499">
                  <c:v>15</c:v>
                </c:pt>
                <c:pt idx="5500">
                  <c:v>15</c:v>
                </c:pt>
                <c:pt idx="5501">
                  <c:v>12</c:v>
                </c:pt>
                <c:pt idx="5502">
                  <c:v>14</c:v>
                </c:pt>
                <c:pt idx="5503">
                  <c:v>15</c:v>
                </c:pt>
                <c:pt idx="5504">
                  <c:v>15</c:v>
                </c:pt>
                <c:pt idx="5505">
                  <c:v>15</c:v>
                </c:pt>
                <c:pt idx="5506">
                  <c:v>15</c:v>
                </c:pt>
                <c:pt idx="5507">
                  <c:v>15</c:v>
                </c:pt>
                <c:pt idx="5508">
                  <c:v>15</c:v>
                </c:pt>
                <c:pt idx="5509">
                  <c:v>15</c:v>
                </c:pt>
                <c:pt idx="5510">
                  <c:v>15</c:v>
                </c:pt>
                <c:pt idx="5511">
                  <c:v>15</c:v>
                </c:pt>
                <c:pt idx="5512">
                  <c:v>15</c:v>
                </c:pt>
                <c:pt idx="5513">
                  <c:v>15</c:v>
                </c:pt>
                <c:pt idx="5514">
                  <c:v>15</c:v>
                </c:pt>
                <c:pt idx="5515">
                  <c:v>15</c:v>
                </c:pt>
                <c:pt idx="5516">
                  <c:v>15</c:v>
                </c:pt>
                <c:pt idx="5517">
                  <c:v>15</c:v>
                </c:pt>
                <c:pt idx="5518">
                  <c:v>15</c:v>
                </c:pt>
                <c:pt idx="5519">
                  <c:v>15</c:v>
                </c:pt>
                <c:pt idx="5520">
                  <c:v>15</c:v>
                </c:pt>
                <c:pt idx="5521">
                  <c:v>15</c:v>
                </c:pt>
                <c:pt idx="5522">
                  <c:v>15</c:v>
                </c:pt>
                <c:pt idx="5523">
                  <c:v>15</c:v>
                </c:pt>
                <c:pt idx="5524">
                  <c:v>15</c:v>
                </c:pt>
                <c:pt idx="5525">
                  <c:v>15</c:v>
                </c:pt>
                <c:pt idx="5526">
                  <c:v>14</c:v>
                </c:pt>
                <c:pt idx="5527">
                  <c:v>15</c:v>
                </c:pt>
                <c:pt idx="5528">
                  <c:v>15</c:v>
                </c:pt>
                <c:pt idx="5529">
                  <c:v>15</c:v>
                </c:pt>
                <c:pt idx="5530">
                  <c:v>15</c:v>
                </c:pt>
                <c:pt idx="5531">
                  <c:v>15</c:v>
                </c:pt>
                <c:pt idx="5532">
                  <c:v>14</c:v>
                </c:pt>
                <c:pt idx="5533">
                  <c:v>15</c:v>
                </c:pt>
                <c:pt idx="5534">
                  <c:v>14</c:v>
                </c:pt>
                <c:pt idx="5535">
                  <c:v>15</c:v>
                </c:pt>
                <c:pt idx="5536">
                  <c:v>14</c:v>
                </c:pt>
                <c:pt idx="5537">
                  <c:v>15</c:v>
                </c:pt>
                <c:pt idx="5538">
                  <c:v>14</c:v>
                </c:pt>
                <c:pt idx="5539">
                  <c:v>15</c:v>
                </c:pt>
                <c:pt idx="5540">
                  <c:v>14</c:v>
                </c:pt>
                <c:pt idx="5541">
                  <c:v>15</c:v>
                </c:pt>
                <c:pt idx="5542">
                  <c:v>14</c:v>
                </c:pt>
                <c:pt idx="5543">
                  <c:v>15</c:v>
                </c:pt>
                <c:pt idx="5544">
                  <c:v>14</c:v>
                </c:pt>
                <c:pt idx="5545">
                  <c:v>15</c:v>
                </c:pt>
                <c:pt idx="5546">
                  <c:v>14</c:v>
                </c:pt>
                <c:pt idx="5547">
                  <c:v>14</c:v>
                </c:pt>
                <c:pt idx="5548">
                  <c:v>15</c:v>
                </c:pt>
                <c:pt idx="5549">
                  <c:v>15</c:v>
                </c:pt>
                <c:pt idx="5550">
                  <c:v>15</c:v>
                </c:pt>
                <c:pt idx="5551">
                  <c:v>15</c:v>
                </c:pt>
                <c:pt idx="5552">
                  <c:v>15</c:v>
                </c:pt>
                <c:pt idx="5553">
                  <c:v>14</c:v>
                </c:pt>
                <c:pt idx="5554">
                  <c:v>14</c:v>
                </c:pt>
                <c:pt idx="5555">
                  <c:v>15</c:v>
                </c:pt>
                <c:pt idx="5556">
                  <c:v>15</c:v>
                </c:pt>
                <c:pt idx="5557">
                  <c:v>15</c:v>
                </c:pt>
                <c:pt idx="5558">
                  <c:v>15</c:v>
                </c:pt>
                <c:pt idx="5559">
                  <c:v>15</c:v>
                </c:pt>
                <c:pt idx="5560">
                  <c:v>15</c:v>
                </c:pt>
                <c:pt idx="5561">
                  <c:v>15</c:v>
                </c:pt>
                <c:pt idx="5562">
                  <c:v>15</c:v>
                </c:pt>
                <c:pt idx="5563">
                  <c:v>15</c:v>
                </c:pt>
                <c:pt idx="5564">
                  <c:v>15</c:v>
                </c:pt>
                <c:pt idx="5565">
                  <c:v>15</c:v>
                </c:pt>
                <c:pt idx="5566">
                  <c:v>15</c:v>
                </c:pt>
                <c:pt idx="5567">
                  <c:v>15</c:v>
                </c:pt>
                <c:pt idx="5568">
                  <c:v>15</c:v>
                </c:pt>
                <c:pt idx="5569">
                  <c:v>15</c:v>
                </c:pt>
                <c:pt idx="5570">
                  <c:v>15</c:v>
                </c:pt>
                <c:pt idx="5571">
                  <c:v>15</c:v>
                </c:pt>
                <c:pt idx="5572">
                  <c:v>15</c:v>
                </c:pt>
                <c:pt idx="5573">
                  <c:v>15</c:v>
                </c:pt>
                <c:pt idx="5574">
                  <c:v>14</c:v>
                </c:pt>
                <c:pt idx="5575">
                  <c:v>12</c:v>
                </c:pt>
                <c:pt idx="5576">
                  <c:v>14</c:v>
                </c:pt>
                <c:pt idx="5577">
                  <c:v>15</c:v>
                </c:pt>
                <c:pt idx="5578">
                  <c:v>12</c:v>
                </c:pt>
                <c:pt idx="5579">
                  <c:v>15</c:v>
                </c:pt>
                <c:pt idx="5580">
                  <c:v>15</c:v>
                </c:pt>
                <c:pt idx="5581">
                  <c:v>15</c:v>
                </c:pt>
                <c:pt idx="5582">
                  <c:v>15</c:v>
                </c:pt>
                <c:pt idx="5583">
                  <c:v>15</c:v>
                </c:pt>
                <c:pt idx="5584">
                  <c:v>15</c:v>
                </c:pt>
                <c:pt idx="5585">
                  <c:v>15</c:v>
                </c:pt>
                <c:pt idx="5586">
                  <c:v>15</c:v>
                </c:pt>
                <c:pt idx="5587">
                  <c:v>2</c:v>
                </c:pt>
                <c:pt idx="5588">
                  <c:v>15</c:v>
                </c:pt>
                <c:pt idx="5589">
                  <c:v>15</c:v>
                </c:pt>
                <c:pt idx="5590">
                  <c:v>15</c:v>
                </c:pt>
                <c:pt idx="5591">
                  <c:v>15</c:v>
                </c:pt>
                <c:pt idx="5592">
                  <c:v>15</c:v>
                </c:pt>
                <c:pt idx="5593">
                  <c:v>15</c:v>
                </c:pt>
                <c:pt idx="5594">
                  <c:v>15</c:v>
                </c:pt>
                <c:pt idx="5595">
                  <c:v>15</c:v>
                </c:pt>
                <c:pt idx="5596">
                  <c:v>2</c:v>
                </c:pt>
                <c:pt idx="5597">
                  <c:v>15</c:v>
                </c:pt>
                <c:pt idx="5598">
                  <c:v>15</c:v>
                </c:pt>
                <c:pt idx="5599">
                  <c:v>16</c:v>
                </c:pt>
                <c:pt idx="5600">
                  <c:v>15</c:v>
                </c:pt>
                <c:pt idx="5601">
                  <c:v>16</c:v>
                </c:pt>
                <c:pt idx="5602">
                  <c:v>15</c:v>
                </c:pt>
                <c:pt idx="5603">
                  <c:v>16</c:v>
                </c:pt>
                <c:pt idx="5604">
                  <c:v>15</c:v>
                </c:pt>
                <c:pt idx="5605">
                  <c:v>16</c:v>
                </c:pt>
                <c:pt idx="5606">
                  <c:v>15</c:v>
                </c:pt>
                <c:pt idx="5607">
                  <c:v>16</c:v>
                </c:pt>
                <c:pt idx="5608">
                  <c:v>15</c:v>
                </c:pt>
                <c:pt idx="5609">
                  <c:v>15</c:v>
                </c:pt>
                <c:pt idx="5610">
                  <c:v>15</c:v>
                </c:pt>
                <c:pt idx="5611">
                  <c:v>15</c:v>
                </c:pt>
                <c:pt idx="5612">
                  <c:v>15</c:v>
                </c:pt>
                <c:pt idx="5613">
                  <c:v>15</c:v>
                </c:pt>
                <c:pt idx="5614">
                  <c:v>15</c:v>
                </c:pt>
                <c:pt idx="5615">
                  <c:v>15</c:v>
                </c:pt>
                <c:pt idx="5616">
                  <c:v>15</c:v>
                </c:pt>
                <c:pt idx="5617">
                  <c:v>15</c:v>
                </c:pt>
                <c:pt idx="5618">
                  <c:v>15</c:v>
                </c:pt>
                <c:pt idx="5619">
                  <c:v>15</c:v>
                </c:pt>
                <c:pt idx="5620">
                  <c:v>12</c:v>
                </c:pt>
                <c:pt idx="5621">
                  <c:v>12</c:v>
                </c:pt>
                <c:pt idx="5622">
                  <c:v>12</c:v>
                </c:pt>
                <c:pt idx="5623">
                  <c:v>12</c:v>
                </c:pt>
                <c:pt idx="5624">
                  <c:v>12</c:v>
                </c:pt>
                <c:pt idx="5625">
                  <c:v>12</c:v>
                </c:pt>
                <c:pt idx="5626">
                  <c:v>12</c:v>
                </c:pt>
                <c:pt idx="5627">
                  <c:v>15</c:v>
                </c:pt>
                <c:pt idx="5628">
                  <c:v>16</c:v>
                </c:pt>
                <c:pt idx="5629">
                  <c:v>15</c:v>
                </c:pt>
                <c:pt idx="5630">
                  <c:v>15</c:v>
                </c:pt>
                <c:pt idx="5631">
                  <c:v>15</c:v>
                </c:pt>
                <c:pt idx="5632">
                  <c:v>15</c:v>
                </c:pt>
                <c:pt idx="5633">
                  <c:v>15</c:v>
                </c:pt>
                <c:pt idx="5634">
                  <c:v>16</c:v>
                </c:pt>
                <c:pt idx="5635">
                  <c:v>15</c:v>
                </c:pt>
                <c:pt idx="5636">
                  <c:v>16</c:v>
                </c:pt>
                <c:pt idx="5637">
                  <c:v>16</c:v>
                </c:pt>
                <c:pt idx="5638">
                  <c:v>16</c:v>
                </c:pt>
                <c:pt idx="5639">
                  <c:v>15</c:v>
                </c:pt>
                <c:pt idx="5640">
                  <c:v>15</c:v>
                </c:pt>
                <c:pt idx="5641">
                  <c:v>14</c:v>
                </c:pt>
                <c:pt idx="5642">
                  <c:v>15</c:v>
                </c:pt>
                <c:pt idx="5643">
                  <c:v>16</c:v>
                </c:pt>
                <c:pt idx="5644">
                  <c:v>16</c:v>
                </c:pt>
                <c:pt idx="5645">
                  <c:v>16</c:v>
                </c:pt>
                <c:pt idx="5646">
                  <c:v>16</c:v>
                </c:pt>
                <c:pt idx="5647">
                  <c:v>15</c:v>
                </c:pt>
                <c:pt idx="5648">
                  <c:v>16</c:v>
                </c:pt>
                <c:pt idx="5649">
                  <c:v>16</c:v>
                </c:pt>
                <c:pt idx="5650">
                  <c:v>15</c:v>
                </c:pt>
                <c:pt idx="5651">
                  <c:v>15</c:v>
                </c:pt>
                <c:pt idx="5652">
                  <c:v>12</c:v>
                </c:pt>
                <c:pt idx="5653">
                  <c:v>15</c:v>
                </c:pt>
                <c:pt idx="5654">
                  <c:v>15</c:v>
                </c:pt>
                <c:pt idx="5655">
                  <c:v>15</c:v>
                </c:pt>
                <c:pt idx="5656">
                  <c:v>15</c:v>
                </c:pt>
                <c:pt idx="5657">
                  <c:v>15</c:v>
                </c:pt>
                <c:pt idx="5658">
                  <c:v>16</c:v>
                </c:pt>
                <c:pt idx="5659">
                  <c:v>16</c:v>
                </c:pt>
                <c:pt idx="5660">
                  <c:v>16</c:v>
                </c:pt>
                <c:pt idx="5661">
                  <c:v>16</c:v>
                </c:pt>
                <c:pt idx="5662">
                  <c:v>15</c:v>
                </c:pt>
                <c:pt idx="5663">
                  <c:v>15</c:v>
                </c:pt>
                <c:pt idx="5664">
                  <c:v>16</c:v>
                </c:pt>
                <c:pt idx="5665">
                  <c:v>16</c:v>
                </c:pt>
                <c:pt idx="5666">
                  <c:v>16</c:v>
                </c:pt>
                <c:pt idx="5667">
                  <c:v>16</c:v>
                </c:pt>
                <c:pt idx="5668">
                  <c:v>16</c:v>
                </c:pt>
                <c:pt idx="5669">
                  <c:v>16</c:v>
                </c:pt>
                <c:pt idx="5670">
                  <c:v>16</c:v>
                </c:pt>
                <c:pt idx="5671">
                  <c:v>16</c:v>
                </c:pt>
                <c:pt idx="5672">
                  <c:v>16</c:v>
                </c:pt>
                <c:pt idx="5673">
                  <c:v>16</c:v>
                </c:pt>
                <c:pt idx="5674">
                  <c:v>16</c:v>
                </c:pt>
                <c:pt idx="5675">
                  <c:v>16</c:v>
                </c:pt>
                <c:pt idx="5676">
                  <c:v>16</c:v>
                </c:pt>
                <c:pt idx="5677">
                  <c:v>16</c:v>
                </c:pt>
                <c:pt idx="5678">
                  <c:v>16</c:v>
                </c:pt>
                <c:pt idx="5679">
                  <c:v>16</c:v>
                </c:pt>
                <c:pt idx="5680">
                  <c:v>16</c:v>
                </c:pt>
                <c:pt idx="5681">
                  <c:v>16</c:v>
                </c:pt>
                <c:pt idx="5682">
                  <c:v>16</c:v>
                </c:pt>
                <c:pt idx="5683">
                  <c:v>16</c:v>
                </c:pt>
                <c:pt idx="5684">
                  <c:v>15</c:v>
                </c:pt>
                <c:pt idx="5685">
                  <c:v>15</c:v>
                </c:pt>
                <c:pt idx="5686">
                  <c:v>16</c:v>
                </c:pt>
                <c:pt idx="5687">
                  <c:v>16</c:v>
                </c:pt>
                <c:pt idx="5688">
                  <c:v>16</c:v>
                </c:pt>
                <c:pt idx="5689">
                  <c:v>16</c:v>
                </c:pt>
                <c:pt idx="5690">
                  <c:v>15</c:v>
                </c:pt>
                <c:pt idx="5691">
                  <c:v>16</c:v>
                </c:pt>
                <c:pt idx="5692">
                  <c:v>15</c:v>
                </c:pt>
                <c:pt idx="5693">
                  <c:v>15</c:v>
                </c:pt>
                <c:pt idx="5694">
                  <c:v>15</c:v>
                </c:pt>
                <c:pt idx="5695">
                  <c:v>15</c:v>
                </c:pt>
                <c:pt idx="5696">
                  <c:v>16</c:v>
                </c:pt>
                <c:pt idx="5697">
                  <c:v>15</c:v>
                </c:pt>
                <c:pt idx="5698">
                  <c:v>15</c:v>
                </c:pt>
                <c:pt idx="5699">
                  <c:v>15</c:v>
                </c:pt>
                <c:pt idx="5700">
                  <c:v>15</c:v>
                </c:pt>
                <c:pt idx="5701">
                  <c:v>16</c:v>
                </c:pt>
                <c:pt idx="5702">
                  <c:v>16</c:v>
                </c:pt>
                <c:pt idx="5703">
                  <c:v>16</c:v>
                </c:pt>
                <c:pt idx="5704">
                  <c:v>16</c:v>
                </c:pt>
                <c:pt idx="5705">
                  <c:v>16</c:v>
                </c:pt>
                <c:pt idx="5706">
                  <c:v>15</c:v>
                </c:pt>
                <c:pt idx="5707">
                  <c:v>15</c:v>
                </c:pt>
                <c:pt idx="5708">
                  <c:v>16</c:v>
                </c:pt>
                <c:pt idx="5709">
                  <c:v>16</c:v>
                </c:pt>
                <c:pt idx="5710">
                  <c:v>16</c:v>
                </c:pt>
                <c:pt idx="5711">
                  <c:v>16</c:v>
                </c:pt>
                <c:pt idx="5712">
                  <c:v>16</c:v>
                </c:pt>
                <c:pt idx="5713">
                  <c:v>16</c:v>
                </c:pt>
                <c:pt idx="5714">
                  <c:v>16</c:v>
                </c:pt>
                <c:pt idx="5715">
                  <c:v>15</c:v>
                </c:pt>
                <c:pt idx="5716">
                  <c:v>16</c:v>
                </c:pt>
                <c:pt idx="5717">
                  <c:v>16</c:v>
                </c:pt>
                <c:pt idx="5718">
                  <c:v>16</c:v>
                </c:pt>
                <c:pt idx="5719">
                  <c:v>2</c:v>
                </c:pt>
                <c:pt idx="5720">
                  <c:v>15</c:v>
                </c:pt>
                <c:pt idx="5721">
                  <c:v>15</c:v>
                </c:pt>
                <c:pt idx="5722">
                  <c:v>15</c:v>
                </c:pt>
                <c:pt idx="5723">
                  <c:v>15</c:v>
                </c:pt>
                <c:pt idx="5724">
                  <c:v>15</c:v>
                </c:pt>
                <c:pt idx="5725">
                  <c:v>15</c:v>
                </c:pt>
                <c:pt idx="5726">
                  <c:v>15</c:v>
                </c:pt>
                <c:pt idx="5727">
                  <c:v>15</c:v>
                </c:pt>
                <c:pt idx="5728">
                  <c:v>12</c:v>
                </c:pt>
                <c:pt idx="5729">
                  <c:v>15</c:v>
                </c:pt>
                <c:pt idx="5730">
                  <c:v>15</c:v>
                </c:pt>
                <c:pt idx="5731">
                  <c:v>15</c:v>
                </c:pt>
                <c:pt idx="5732">
                  <c:v>15</c:v>
                </c:pt>
                <c:pt idx="5733">
                  <c:v>15</c:v>
                </c:pt>
                <c:pt idx="5734">
                  <c:v>15</c:v>
                </c:pt>
                <c:pt idx="5735">
                  <c:v>15</c:v>
                </c:pt>
                <c:pt idx="5736">
                  <c:v>15</c:v>
                </c:pt>
                <c:pt idx="5737">
                  <c:v>15</c:v>
                </c:pt>
                <c:pt idx="5738">
                  <c:v>15</c:v>
                </c:pt>
                <c:pt idx="5739">
                  <c:v>15</c:v>
                </c:pt>
                <c:pt idx="5740">
                  <c:v>15</c:v>
                </c:pt>
                <c:pt idx="5741">
                  <c:v>15</c:v>
                </c:pt>
                <c:pt idx="5742">
                  <c:v>15</c:v>
                </c:pt>
                <c:pt idx="5743">
                  <c:v>15</c:v>
                </c:pt>
                <c:pt idx="5744">
                  <c:v>15</c:v>
                </c:pt>
                <c:pt idx="5745">
                  <c:v>15</c:v>
                </c:pt>
                <c:pt idx="5746">
                  <c:v>15</c:v>
                </c:pt>
                <c:pt idx="5747">
                  <c:v>15</c:v>
                </c:pt>
                <c:pt idx="5748">
                  <c:v>15</c:v>
                </c:pt>
                <c:pt idx="5749">
                  <c:v>15</c:v>
                </c:pt>
                <c:pt idx="5750">
                  <c:v>14</c:v>
                </c:pt>
                <c:pt idx="5751">
                  <c:v>15</c:v>
                </c:pt>
                <c:pt idx="5752">
                  <c:v>15</c:v>
                </c:pt>
                <c:pt idx="5753">
                  <c:v>15</c:v>
                </c:pt>
                <c:pt idx="5754">
                  <c:v>15</c:v>
                </c:pt>
                <c:pt idx="5755">
                  <c:v>15</c:v>
                </c:pt>
                <c:pt idx="5756">
                  <c:v>15</c:v>
                </c:pt>
                <c:pt idx="5757">
                  <c:v>15</c:v>
                </c:pt>
                <c:pt idx="5758">
                  <c:v>15</c:v>
                </c:pt>
                <c:pt idx="5759">
                  <c:v>15</c:v>
                </c:pt>
                <c:pt idx="5760">
                  <c:v>15</c:v>
                </c:pt>
                <c:pt idx="5761">
                  <c:v>15</c:v>
                </c:pt>
                <c:pt idx="5762">
                  <c:v>15</c:v>
                </c:pt>
                <c:pt idx="5763">
                  <c:v>15</c:v>
                </c:pt>
                <c:pt idx="5764">
                  <c:v>15</c:v>
                </c:pt>
                <c:pt idx="5765">
                  <c:v>15</c:v>
                </c:pt>
                <c:pt idx="5766">
                  <c:v>15</c:v>
                </c:pt>
                <c:pt idx="5767">
                  <c:v>15</c:v>
                </c:pt>
                <c:pt idx="5768">
                  <c:v>15</c:v>
                </c:pt>
                <c:pt idx="5769">
                  <c:v>15</c:v>
                </c:pt>
                <c:pt idx="5770">
                  <c:v>15</c:v>
                </c:pt>
                <c:pt idx="5771">
                  <c:v>15</c:v>
                </c:pt>
                <c:pt idx="5772">
                  <c:v>15</c:v>
                </c:pt>
                <c:pt idx="5773">
                  <c:v>14</c:v>
                </c:pt>
                <c:pt idx="5774">
                  <c:v>15</c:v>
                </c:pt>
                <c:pt idx="5775">
                  <c:v>15</c:v>
                </c:pt>
                <c:pt idx="5776">
                  <c:v>15</c:v>
                </c:pt>
                <c:pt idx="5777">
                  <c:v>15</c:v>
                </c:pt>
                <c:pt idx="5778">
                  <c:v>15</c:v>
                </c:pt>
                <c:pt idx="5779">
                  <c:v>15</c:v>
                </c:pt>
                <c:pt idx="5780">
                  <c:v>15</c:v>
                </c:pt>
                <c:pt idx="5781">
                  <c:v>15</c:v>
                </c:pt>
                <c:pt idx="5782">
                  <c:v>15</c:v>
                </c:pt>
                <c:pt idx="5783">
                  <c:v>15</c:v>
                </c:pt>
                <c:pt idx="5784">
                  <c:v>15</c:v>
                </c:pt>
                <c:pt idx="5785">
                  <c:v>15</c:v>
                </c:pt>
                <c:pt idx="5786">
                  <c:v>15</c:v>
                </c:pt>
                <c:pt idx="5787">
                  <c:v>15</c:v>
                </c:pt>
                <c:pt idx="5788">
                  <c:v>15</c:v>
                </c:pt>
                <c:pt idx="5789">
                  <c:v>15</c:v>
                </c:pt>
                <c:pt idx="5790">
                  <c:v>15</c:v>
                </c:pt>
                <c:pt idx="5791">
                  <c:v>15</c:v>
                </c:pt>
                <c:pt idx="5792">
                  <c:v>12</c:v>
                </c:pt>
                <c:pt idx="5793">
                  <c:v>12</c:v>
                </c:pt>
                <c:pt idx="5794">
                  <c:v>15</c:v>
                </c:pt>
                <c:pt idx="5795">
                  <c:v>15</c:v>
                </c:pt>
                <c:pt idx="5796">
                  <c:v>15</c:v>
                </c:pt>
                <c:pt idx="5797">
                  <c:v>15</c:v>
                </c:pt>
                <c:pt idx="5798">
                  <c:v>15</c:v>
                </c:pt>
                <c:pt idx="5799">
                  <c:v>15</c:v>
                </c:pt>
                <c:pt idx="5800">
                  <c:v>2</c:v>
                </c:pt>
                <c:pt idx="5801">
                  <c:v>16</c:v>
                </c:pt>
                <c:pt idx="5802">
                  <c:v>15</c:v>
                </c:pt>
                <c:pt idx="5803">
                  <c:v>15</c:v>
                </c:pt>
                <c:pt idx="5804">
                  <c:v>15</c:v>
                </c:pt>
                <c:pt idx="5805">
                  <c:v>16</c:v>
                </c:pt>
                <c:pt idx="5806">
                  <c:v>16</c:v>
                </c:pt>
                <c:pt idx="5807">
                  <c:v>16</c:v>
                </c:pt>
                <c:pt idx="5808">
                  <c:v>16</c:v>
                </c:pt>
                <c:pt idx="5809">
                  <c:v>16</c:v>
                </c:pt>
                <c:pt idx="5810">
                  <c:v>16</c:v>
                </c:pt>
                <c:pt idx="5811">
                  <c:v>16</c:v>
                </c:pt>
                <c:pt idx="5812">
                  <c:v>16</c:v>
                </c:pt>
                <c:pt idx="5813">
                  <c:v>16</c:v>
                </c:pt>
                <c:pt idx="5814">
                  <c:v>16</c:v>
                </c:pt>
                <c:pt idx="5815">
                  <c:v>16</c:v>
                </c:pt>
                <c:pt idx="5816">
                  <c:v>15</c:v>
                </c:pt>
                <c:pt idx="5817">
                  <c:v>15</c:v>
                </c:pt>
                <c:pt idx="5818">
                  <c:v>15</c:v>
                </c:pt>
                <c:pt idx="5819">
                  <c:v>15</c:v>
                </c:pt>
                <c:pt idx="5820">
                  <c:v>16</c:v>
                </c:pt>
                <c:pt idx="5821">
                  <c:v>16</c:v>
                </c:pt>
                <c:pt idx="5822">
                  <c:v>16</c:v>
                </c:pt>
                <c:pt idx="5823">
                  <c:v>16</c:v>
                </c:pt>
                <c:pt idx="5824">
                  <c:v>16</c:v>
                </c:pt>
                <c:pt idx="5825">
                  <c:v>2</c:v>
                </c:pt>
                <c:pt idx="5826">
                  <c:v>15</c:v>
                </c:pt>
                <c:pt idx="5827">
                  <c:v>15</c:v>
                </c:pt>
                <c:pt idx="5828">
                  <c:v>15</c:v>
                </c:pt>
                <c:pt idx="5829">
                  <c:v>15</c:v>
                </c:pt>
                <c:pt idx="5830">
                  <c:v>15</c:v>
                </c:pt>
                <c:pt idx="5831">
                  <c:v>15</c:v>
                </c:pt>
                <c:pt idx="5832">
                  <c:v>16</c:v>
                </c:pt>
                <c:pt idx="5833">
                  <c:v>2</c:v>
                </c:pt>
                <c:pt idx="5834">
                  <c:v>16</c:v>
                </c:pt>
                <c:pt idx="5835">
                  <c:v>16</c:v>
                </c:pt>
                <c:pt idx="5836">
                  <c:v>16</c:v>
                </c:pt>
                <c:pt idx="5837">
                  <c:v>16</c:v>
                </c:pt>
                <c:pt idx="5838">
                  <c:v>16</c:v>
                </c:pt>
                <c:pt idx="5839">
                  <c:v>16</c:v>
                </c:pt>
                <c:pt idx="5840">
                  <c:v>15</c:v>
                </c:pt>
                <c:pt idx="5841">
                  <c:v>15</c:v>
                </c:pt>
                <c:pt idx="5842">
                  <c:v>16</c:v>
                </c:pt>
                <c:pt idx="5843">
                  <c:v>16</c:v>
                </c:pt>
                <c:pt idx="5844">
                  <c:v>16</c:v>
                </c:pt>
                <c:pt idx="5845">
                  <c:v>16</c:v>
                </c:pt>
                <c:pt idx="5846">
                  <c:v>16</c:v>
                </c:pt>
                <c:pt idx="5847">
                  <c:v>16</c:v>
                </c:pt>
                <c:pt idx="5848">
                  <c:v>16</c:v>
                </c:pt>
                <c:pt idx="5849">
                  <c:v>16</c:v>
                </c:pt>
                <c:pt idx="5850">
                  <c:v>16</c:v>
                </c:pt>
                <c:pt idx="5851">
                  <c:v>16</c:v>
                </c:pt>
                <c:pt idx="5852">
                  <c:v>16</c:v>
                </c:pt>
                <c:pt idx="5853">
                  <c:v>16</c:v>
                </c:pt>
                <c:pt idx="5854">
                  <c:v>16</c:v>
                </c:pt>
                <c:pt idx="5855">
                  <c:v>16</c:v>
                </c:pt>
                <c:pt idx="5856">
                  <c:v>16</c:v>
                </c:pt>
                <c:pt idx="5857">
                  <c:v>2</c:v>
                </c:pt>
                <c:pt idx="5858">
                  <c:v>16</c:v>
                </c:pt>
                <c:pt idx="5859">
                  <c:v>16</c:v>
                </c:pt>
                <c:pt idx="5860">
                  <c:v>16</c:v>
                </c:pt>
                <c:pt idx="5861">
                  <c:v>16</c:v>
                </c:pt>
                <c:pt idx="5862">
                  <c:v>14</c:v>
                </c:pt>
                <c:pt idx="5863">
                  <c:v>15</c:v>
                </c:pt>
                <c:pt idx="5864">
                  <c:v>16</c:v>
                </c:pt>
                <c:pt idx="5865">
                  <c:v>16</c:v>
                </c:pt>
                <c:pt idx="5866">
                  <c:v>15</c:v>
                </c:pt>
                <c:pt idx="5867">
                  <c:v>16</c:v>
                </c:pt>
                <c:pt idx="5868">
                  <c:v>15</c:v>
                </c:pt>
                <c:pt idx="5869">
                  <c:v>15</c:v>
                </c:pt>
                <c:pt idx="5870">
                  <c:v>2</c:v>
                </c:pt>
                <c:pt idx="5871">
                  <c:v>15</c:v>
                </c:pt>
                <c:pt idx="5872">
                  <c:v>15</c:v>
                </c:pt>
                <c:pt idx="5873">
                  <c:v>15</c:v>
                </c:pt>
                <c:pt idx="5874">
                  <c:v>15</c:v>
                </c:pt>
                <c:pt idx="5875">
                  <c:v>15</c:v>
                </c:pt>
                <c:pt idx="5876">
                  <c:v>16</c:v>
                </c:pt>
                <c:pt idx="5877">
                  <c:v>16</c:v>
                </c:pt>
                <c:pt idx="5878">
                  <c:v>16</c:v>
                </c:pt>
                <c:pt idx="5879">
                  <c:v>16</c:v>
                </c:pt>
                <c:pt idx="5880">
                  <c:v>16</c:v>
                </c:pt>
                <c:pt idx="5881">
                  <c:v>16</c:v>
                </c:pt>
                <c:pt idx="5882">
                  <c:v>16</c:v>
                </c:pt>
                <c:pt idx="5883">
                  <c:v>16</c:v>
                </c:pt>
                <c:pt idx="5884">
                  <c:v>15</c:v>
                </c:pt>
                <c:pt idx="5885">
                  <c:v>15</c:v>
                </c:pt>
                <c:pt idx="5886">
                  <c:v>16</c:v>
                </c:pt>
                <c:pt idx="5887">
                  <c:v>16</c:v>
                </c:pt>
                <c:pt idx="5888">
                  <c:v>16</c:v>
                </c:pt>
                <c:pt idx="5889">
                  <c:v>16</c:v>
                </c:pt>
                <c:pt idx="5890">
                  <c:v>16</c:v>
                </c:pt>
                <c:pt idx="5891">
                  <c:v>16</c:v>
                </c:pt>
                <c:pt idx="5892">
                  <c:v>16</c:v>
                </c:pt>
                <c:pt idx="5893">
                  <c:v>16</c:v>
                </c:pt>
                <c:pt idx="5894">
                  <c:v>16</c:v>
                </c:pt>
                <c:pt idx="5895">
                  <c:v>16</c:v>
                </c:pt>
                <c:pt idx="5896">
                  <c:v>15</c:v>
                </c:pt>
                <c:pt idx="5897">
                  <c:v>15</c:v>
                </c:pt>
                <c:pt idx="5898">
                  <c:v>15</c:v>
                </c:pt>
                <c:pt idx="5899">
                  <c:v>15</c:v>
                </c:pt>
                <c:pt idx="5900">
                  <c:v>16</c:v>
                </c:pt>
                <c:pt idx="5901">
                  <c:v>16</c:v>
                </c:pt>
                <c:pt idx="5902">
                  <c:v>16</c:v>
                </c:pt>
                <c:pt idx="5903">
                  <c:v>16</c:v>
                </c:pt>
                <c:pt idx="5904">
                  <c:v>16</c:v>
                </c:pt>
                <c:pt idx="5905">
                  <c:v>16</c:v>
                </c:pt>
                <c:pt idx="5906">
                  <c:v>15</c:v>
                </c:pt>
                <c:pt idx="5907">
                  <c:v>15</c:v>
                </c:pt>
                <c:pt idx="5908">
                  <c:v>16</c:v>
                </c:pt>
                <c:pt idx="5909">
                  <c:v>16</c:v>
                </c:pt>
                <c:pt idx="5910">
                  <c:v>16</c:v>
                </c:pt>
                <c:pt idx="5911">
                  <c:v>16</c:v>
                </c:pt>
                <c:pt idx="5912">
                  <c:v>16</c:v>
                </c:pt>
                <c:pt idx="5913">
                  <c:v>16</c:v>
                </c:pt>
                <c:pt idx="5914">
                  <c:v>16</c:v>
                </c:pt>
                <c:pt idx="5915">
                  <c:v>16</c:v>
                </c:pt>
                <c:pt idx="5916">
                  <c:v>16</c:v>
                </c:pt>
                <c:pt idx="5917">
                  <c:v>16</c:v>
                </c:pt>
                <c:pt idx="5918">
                  <c:v>15</c:v>
                </c:pt>
                <c:pt idx="5919">
                  <c:v>15</c:v>
                </c:pt>
                <c:pt idx="5920">
                  <c:v>15</c:v>
                </c:pt>
                <c:pt idx="5921">
                  <c:v>15</c:v>
                </c:pt>
                <c:pt idx="5922">
                  <c:v>15</c:v>
                </c:pt>
                <c:pt idx="5923">
                  <c:v>15</c:v>
                </c:pt>
                <c:pt idx="5924">
                  <c:v>16</c:v>
                </c:pt>
                <c:pt idx="5925">
                  <c:v>16</c:v>
                </c:pt>
                <c:pt idx="5926">
                  <c:v>16</c:v>
                </c:pt>
                <c:pt idx="5927">
                  <c:v>16</c:v>
                </c:pt>
                <c:pt idx="5928">
                  <c:v>15</c:v>
                </c:pt>
                <c:pt idx="5929">
                  <c:v>15</c:v>
                </c:pt>
                <c:pt idx="5930">
                  <c:v>16</c:v>
                </c:pt>
                <c:pt idx="5931">
                  <c:v>2</c:v>
                </c:pt>
                <c:pt idx="5932">
                  <c:v>16</c:v>
                </c:pt>
                <c:pt idx="5933">
                  <c:v>15</c:v>
                </c:pt>
                <c:pt idx="5934">
                  <c:v>16</c:v>
                </c:pt>
                <c:pt idx="5935">
                  <c:v>16</c:v>
                </c:pt>
                <c:pt idx="5936">
                  <c:v>16</c:v>
                </c:pt>
                <c:pt idx="5937">
                  <c:v>16</c:v>
                </c:pt>
                <c:pt idx="5938">
                  <c:v>16</c:v>
                </c:pt>
                <c:pt idx="5939">
                  <c:v>16</c:v>
                </c:pt>
                <c:pt idx="5940">
                  <c:v>16</c:v>
                </c:pt>
                <c:pt idx="5941">
                  <c:v>16</c:v>
                </c:pt>
                <c:pt idx="5942">
                  <c:v>16</c:v>
                </c:pt>
                <c:pt idx="5943">
                  <c:v>16</c:v>
                </c:pt>
                <c:pt idx="5944">
                  <c:v>16</c:v>
                </c:pt>
                <c:pt idx="5945">
                  <c:v>16</c:v>
                </c:pt>
                <c:pt idx="5946">
                  <c:v>16</c:v>
                </c:pt>
                <c:pt idx="5947">
                  <c:v>16</c:v>
                </c:pt>
                <c:pt idx="5948">
                  <c:v>16</c:v>
                </c:pt>
                <c:pt idx="5949">
                  <c:v>16</c:v>
                </c:pt>
                <c:pt idx="5950">
                  <c:v>15</c:v>
                </c:pt>
                <c:pt idx="5951">
                  <c:v>15</c:v>
                </c:pt>
                <c:pt idx="5952">
                  <c:v>16</c:v>
                </c:pt>
                <c:pt idx="5953">
                  <c:v>16</c:v>
                </c:pt>
                <c:pt idx="5954">
                  <c:v>16</c:v>
                </c:pt>
                <c:pt idx="5955">
                  <c:v>16</c:v>
                </c:pt>
                <c:pt idx="5956">
                  <c:v>16</c:v>
                </c:pt>
                <c:pt idx="5957">
                  <c:v>16</c:v>
                </c:pt>
                <c:pt idx="5958">
                  <c:v>16</c:v>
                </c:pt>
                <c:pt idx="5959">
                  <c:v>16</c:v>
                </c:pt>
                <c:pt idx="5960">
                  <c:v>15</c:v>
                </c:pt>
                <c:pt idx="5961">
                  <c:v>15</c:v>
                </c:pt>
                <c:pt idx="5962">
                  <c:v>12</c:v>
                </c:pt>
                <c:pt idx="5963">
                  <c:v>15</c:v>
                </c:pt>
                <c:pt idx="5964">
                  <c:v>15</c:v>
                </c:pt>
                <c:pt idx="5965">
                  <c:v>12</c:v>
                </c:pt>
                <c:pt idx="5966">
                  <c:v>12</c:v>
                </c:pt>
                <c:pt idx="5967">
                  <c:v>12</c:v>
                </c:pt>
                <c:pt idx="5968">
                  <c:v>12</c:v>
                </c:pt>
                <c:pt idx="5969">
                  <c:v>15</c:v>
                </c:pt>
                <c:pt idx="5970">
                  <c:v>16</c:v>
                </c:pt>
                <c:pt idx="5971">
                  <c:v>16</c:v>
                </c:pt>
                <c:pt idx="5972">
                  <c:v>14</c:v>
                </c:pt>
                <c:pt idx="5973">
                  <c:v>14</c:v>
                </c:pt>
                <c:pt idx="5974">
                  <c:v>15</c:v>
                </c:pt>
                <c:pt idx="5975">
                  <c:v>15</c:v>
                </c:pt>
                <c:pt idx="5976">
                  <c:v>15</c:v>
                </c:pt>
                <c:pt idx="5977">
                  <c:v>16</c:v>
                </c:pt>
                <c:pt idx="5978">
                  <c:v>16</c:v>
                </c:pt>
                <c:pt idx="5979">
                  <c:v>16</c:v>
                </c:pt>
                <c:pt idx="5980">
                  <c:v>16</c:v>
                </c:pt>
                <c:pt idx="5981">
                  <c:v>16</c:v>
                </c:pt>
                <c:pt idx="5982">
                  <c:v>16</c:v>
                </c:pt>
                <c:pt idx="5983">
                  <c:v>16</c:v>
                </c:pt>
                <c:pt idx="5984">
                  <c:v>16</c:v>
                </c:pt>
                <c:pt idx="5985">
                  <c:v>16</c:v>
                </c:pt>
                <c:pt idx="5986">
                  <c:v>16</c:v>
                </c:pt>
                <c:pt idx="5987">
                  <c:v>16</c:v>
                </c:pt>
                <c:pt idx="5988">
                  <c:v>16</c:v>
                </c:pt>
                <c:pt idx="5989">
                  <c:v>16</c:v>
                </c:pt>
                <c:pt idx="5990">
                  <c:v>16</c:v>
                </c:pt>
                <c:pt idx="5991">
                  <c:v>16</c:v>
                </c:pt>
                <c:pt idx="5992">
                  <c:v>16</c:v>
                </c:pt>
                <c:pt idx="5993">
                  <c:v>16</c:v>
                </c:pt>
                <c:pt idx="5994">
                  <c:v>15</c:v>
                </c:pt>
                <c:pt idx="5995">
                  <c:v>15</c:v>
                </c:pt>
                <c:pt idx="5996">
                  <c:v>15</c:v>
                </c:pt>
                <c:pt idx="5997">
                  <c:v>15</c:v>
                </c:pt>
                <c:pt idx="5998">
                  <c:v>15</c:v>
                </c:pt>
                <c:pt idx="5999">
                  <c:v>15</c:v>
                </c:pt>
                <c:pt idx="6000">
                  <c:v>15</c:v>
                </c:pt>
                <c:pt idx="6001">
                  <c:v>15</c:v>
                </c:pt>
                <c:pt idx="6002">
                  <c:v>15</c:v>
                </c:pt>
                <c:pt idx="6003">
                  <c:v>15</c:v>
                </c:pt>
                <c:pt idx="6004">
                  <c:v>15</c:v>
                </c:pt>
                <c:pt idx="6005">
                  <c:v>15</c:v>
                </c:pt>
                <c:pt idx="6006">
                  <c:v>15</c:v>
                </c:pt>
                <c:pt idx="6007">
                  <c:v>15</c:v>
                </c:pt>
                <c:pt idx="6008">
                  <c:v>15</c:v>
                </c:pt>
                <c:pt idx="6009">
                  <c:v>15</c:v>
                </c:pt>
                <c:pt idx="6010">
                  <c:v>15</c:v>
                </c:pt>
                <c:pt idx="6011">
                  <c:v>15</c:v>
                </c:pt>
                <c:pt idx="6012">
                  <c:v>15</c:v>
                </c:pt>
                <c:pt idx="6013">
                  <c:v>15</c:v>
                </c:pt>
                <c:pt idx="6014">
                  <c:v>15</c:v>
                </c:pt>
                <c:pt idx="6015">
                  <c:v>15</c:v>
                </c:pt>
                <c:pt idx="6016">
                  <c:v>15</c:v>
                </c:pt>
                <c:pt idx="6017">
                  <c:v>15</c:v>
                </c:pt>
                <c:pt idx="6018">
                  <c:v>15</c:v>
                </c:pt>
                <c:pt idx="6019">
                  <c:v>15</c:v>
                </c:pt>
                <c:pt idx="6020">
                  <c:v>15</c:v>
                </c:pt>
                <c:pt idx="6021">
                  <c:v>15</c:v>
                </c:pt>
                <c:pt idx="6022">
                  <c:v>15</c:v>
                </c:pt>
                <c:pt idx="6023">
                  <c:v>15</c:v>
                </c:pt>
                <c:pt idx="6024">
                  <c:v>15</c:v>
                </c:pt>
                <c:pt idx="6025">
                  <c:v>15</c:v>
                </c:pt>
                <c:pt idx="6026">
                  <c:v>15</c:v>
                </c:pt>
                <c:pt idx="6027">
                  <c:v>15</c:v>
                </c:pt>
                <c:pt idx="6028">
                  <c:v>15</c:v>
                </c:pt>
                <c:pt idx="6029">
                  <c:v>15</c:v>
                </c:pt>
                <c:pt idx="6030">
                  <c:v>15</c:v>
                </c:pt>
                <c:pt idx="6031">
                  <c:v>15</c:v>
                </c:pt>
                <c:pt idx="6032">
                  <c:v>15</c:v>
                </c:pt>
                <c:pt idx="6033">
                  <c:v>15</c:v>
                </c:pt>
                <c:pt idx="6034">
                  <c:v>15</c:v>
                </c:pt>
                <c:pt idx="6035">
                  <c:v>15</c:v>
                </c:pt>
                <c:pt idx="6036">
                  <c:v>15</c:v>
                </c:pt>
                <c:pt idx="6037">
                  <c:v>15</c:v>
                </c:pt>
                <c:pt idx="6038">
                  <c:v>2</c:v>
                </c:pt>
                <c:pt idx="6039">
                  <c:v>2</c:v>
                </c:pt>
                <c:pt idx="6040">
                  <c:v>10</c:v>
                </c:pt>
                <c:pt idx="6041">
                  <c:v>10</c:v>
                </c:pt>
                <c:pt idx="6042">
                  <c:v>14</c:v>
                </c:pt>
                <c:pt idx="6043">
                  <c:v>14</c:v>
                </c:pt>
                <c:pt idx="6044">
                  <c:v>15</c:v>
                </c:pt>
                <c:pt idx="6045">
                  <c:v>15</c:v>
                </c:pt>
                <c:pt idx="6046">
                  <c:v>15</c:v>
                </c:pt>
                <c:pt idx="6047">
                  <c:v>15</c:v>
                </c:pt>
                <c:pt idx="6048">
                  <c:v>16</c:v>
                </c:pt>
                <c:pt idx="6049">
                  <c:v>15</c:v>
                </c:pt>
                <c:pt idx="6050">
                  <c:v>15</c:v>
                </c:pt>
                <c:pt idx="6051">
                  <c:v>15</c:v>
                </c:pt>
                <c:pt idx="6052">
                  <c:v>15</c:v>
                </c:pt>
                <c:pt idx="6053">
                  <c:v>16</c:v>
                </c:pt>
                <c:pt idx="6054">
                  <c:v>16</c:v>
                </c:pt>
                <c:pt idx="6055">
                  <c:v>16</c:v>
                </c:pt>
                <c:pt idx="6056">
                  <c:v>16</c:v>
                </c:pt>
                <c:pt idx="6057">
                  <c:v>16</c:v>
                </c:pt>
                <c:pt idx="6058">
                  <c:v>2</c:v>
                </c:pt>
                <c:pt idx="6059">
                  <c:v>16</c:v>
                </c:pt>
                <c:pt idx="6060">
                  <c:v>16</c:v>
                </c:pt>
                <c:pt idx="6061">
                  <c:v>16</c:v>
                </c:pt>
                <c:pt idx="6062">
                  <c:v>16</c:v>
                </c:pt>
                <c:pt idx="6063">
                  <c:v>16</c:v>
                </c:pt>
                <c:pt idx="6064">
                  <c:v>15</c:v>
                </c:pt>
                <c:pt idx="6065">
                  <c:v>15</c:v>
                </c:pt>
                <c:pt idx="6066">
                  <c:v>16</c:v>
                </c:pt>
                <c:pt idx="6067">
                  <c:v>16</c:v>
                </c:pt>
                <c:pt idx="6068">
                  <c:v>16</c:v>
                </c:pt>
                <c:pt idx="6069">
                  <c:v>16</c:v>
                </c:pt>
                <c:pt idx="6070">
                  <c:v>16</c:v>
                </c:pt>
                <c:pt idx="6071">
                  <c:v>16</c:v>
                </c:pt>
                <c:pt idx="6072">
                  <c:v>15</c:v>
                </c:pt>
                <c:pt idx="6073">
                  <c:v>15</c:v>
                </c:pt>
                <c:pt idx="6074">
                  <c:v>15</c:v>
                </c:pt>
                <c:pt idx="6075">
                  <c:v>15</c:v>
                </c:pt>
                <c:pt idx="6076">
                  <c:v>15</c:v>
                </c:pt>
                <c:pt idx="6077">
                  <c:v>15</c:v>
                </c:pt>
                <c:pt idx="6078">
                  <c:v>16</c:v>
                </c:pt>
                <c:pt idx="6079">
                  <c:v>16</c:v>
                </c:pt>
                <c:pt idx="6080">
                  <c:v>16</c:v>
                </c:pt>
                <c:pt idx="6081">
                  <c:v>2</c:v>
                </c:pt>
                <c:pt idx="6082">
                  <c:v>16</c:v>
                </c:pt>
                <c:pt idx="6083">
                  <c:v>16</c:v>
                </c:pt>
                <c:pt idx="6084">
                  <c:v>16</c:v>
                </c:pt>
                <c:pt idx="6085">
                  <c:v>16</c:v>
                </c:pt>
                <c:pt idx="6086">
                  <c:v>15</c:v>
                </c:pt>
                <c:pt idx="6087">
                  <c:v>16</c:v>
                </c:pt>
                <c:pt idx="6088">
                  <c:v>16</c:v>
                </c:pt>
                <c:pt idx="6089">
                  <c:v>16</c:v>
                </c:pt>
                <c:pt idx="6090">
                  <c:v>16</c:v>
                </c:pt>
                <c:pt idx="6091">
                  <c:v>16</c:v>
                </c:pt>
                <c:pt idx="6092">
                  <c:v>16</c:v>
                </c:pt>
                <c:pt idx="6093">
                  <c:v>16</c:v>
                </c:pt>
                <c:pt idx="6094">
                  <c:v>16</c:v>
                </c:pt>
                <c:pt idx="6095">
                  <c:v>2</c:v>
                </c:pt>
                <c:pt idx="6096">
                  <c:v>16</c:v>
                </c:pt>
                <c:pt idx="6097">
                  <c:v>16</c:v>
                </c:pt>
                <c:pt idx="6098">
                  <c:v>16</c:v>
                </c:pt>
                <c:pt idx="6099">
                  <c:v>16</c:v>
                </c:pt>
                <c:pt idx="6100">
                  <c:v>16</c:v>
                </c:pt>
                <c:pt idx="6101">
                  <c:v>16</c:v>
                </c:pt>
                <c:pt idx="6102">
                  <c:v>16</c:v>
                </c:pt>
                <c:pt idx="6103">
                  <c:v>16</c:v>
                </c:pt>
                <c:pt idx="6104">
                  <c:v>16</c:v>
                </c:pt>
                <c:pt idx="6105">
                  <c:v>16</c:v>
                </c:pt>
                <c:pt idx="6106">
                  <c:v>16</c:v>
                </c:pt>
                <c:pt idx="6107">
                  <c:v>16</c:v>
                </c:pt>
                <c:pt idx="6108">
                  <c:v>16</c:v>
                </c:pt>
                <c:pt idx="6109">
                  <c:v>16</c:v>
                </c:pt>
                <c:pt idx="6110">
                  <c:v>16</c:v>
                </c:pt>
                <c:pt idx="6111">
                  <c:v>16</c:v>
                </c:pt>
                <c:pt idx="6112">
                  <c:v>15</c:v>
                </c:pt>
                <c:pt idx="6113">
                  <c:v>16</c:v>
                </c:pt>
                <c:pt idx="6114">
                  <c:v>15</c:v>
                </c:pt>
                <c:pt idx="6115">
                  <c:v>15</c:v>
                </c:pt>
                <c:pt idx="6116">
                  <c:v>16</c:v>
                </c:pt>
                <c:pt idx="6117">
                  <c:v>15</c:v>
                </c:pt>
                <c:pt idx="6118">
                  <c:v>15</c:v>
                </c:pt>
                <c:pt idx="6119">
                  <c:v>15</c:v>
                </c:pt>
                <c:pt idx="6120">
                  <c:v>15</c:v>
                </c:pt>
                <c:pt idx="6121">
                  <c:v>16</c:v>
                </c:pt>
                <c:pt idx="6122">
                  <c:v>16</c:v>
                </c:pt>
                <c:pt idx="6123">
                  <c:v>16</c:v>
                </c:pt>
                <c:pt idx="6124">
                  <c:v>16</c:v>
                </c:pt>
                <c:pt idx="6125">
                  <c:v>16</c:v>
                </c:pt>
                <c:pt idx="6126">
                  <c:v>16</c:v>
                </c:pt>
                <c:pt idx="6127">
                  <c:v>16</c:v>
                </c:pt>
                <c:pt idx="6128">
                  <c:v>16</c:v>
                </c:pt>
                <c:pt idx="6129">
                  <c:v>16</c:v>
                </c:pt>
                <c:pt idx="6130">
                  <c:v>16</c:v>
                </c:pt>
                <c:pt idx="6131">
                  <c:v>16</c:v>
                </c:pt>
                <c:pt idx="6132">
                  <c:v>16</c:v>
                </c:pt>
                <c:pt idx="6133">
                  <c:v>16</c:v>
                </c:pt>
                <c:pt idx="6134">
                  <c:v>16</c:v>
                </c:pt>
                <c:pt idx="6135">
                  <c:v>16</c:v>
                </c:pt>
                <c:pt idx="6136">
                  <c:v>16</c:v>
                </c:pt>
                <c:pt idx="6137">
                  <c:v>16</c:v>
                </c:pt>
                <c:pt idx="6138">
                  <c:v>16</c:v>
                </c:pt>
                <c:pt idx="6139">
                  <c:v>16</c:v>
                </c:pt>
                <c:pt idx="6140">
                  <c:v>15</c:v>
                </c:pt>
                <c:pt idx="6141">
                  <c:v>15</c:v>
                </c:pt>
                <c:pt idx="6142">
                  <c:v>15</c:v>
                </c:pt>
                <c:pt idx="6143">
                  <c:v>15</c:v>
                </c:pt>
                <c:pt idx="6144">
                  <c:v>15</c:v>
                </c:pt>
                <c:pt idx="6145">
                  <c:v>15</c:v>
                </c:pt>
                <c:pt idx="6146">
                  <c:v>15</c:v>
                </c:pt>
                <c:pt idx="6147">
                  <c:v>16</c:v>
                </c:pt>
                <c:pt idx="6148">
                  <c:v>15</c:v>
                </c:pt>
                <c:pt idx="6149">
                  <c:v>15</c:v>
                </c:pt>
                <c:pt idx="6150">
                  <c:v>16</c:v>
                </c:pt>
                <c:pt idx="6151">
                  <c:v>16</c:v>
                </c:pt>
                <c:pt idx="6152">
                  <c:v>16</c:v>
                </c:pt>
                <c:pt idx="6153">
                  <c:v>16</c:v>
                </c:pt>
                <c:pt idx="6154">
                  <c:v>15</c:v>
                </c:pt>
                <c:pt idx="6155">
                  <c:v>16</c:v>
                </c:pt>
                <c:pt idx="6156">
                  <c:v>15</c:v>
                </c:pt>
                <c:pt idx="6157">
                  <c:v>2</c:v>
                </c:pt>
                <c:pt idx="6158">
                  <c:v>15</c:v>
                </c:pt>
                <c:pt idx="6159">
                  <c:v>16</c:v>
                </c:pt>
                <c:pt idx="6160">
                  <c:v>16</c:v>
                </c:pt>
                <c:pt idx="6161">
                  <c:v>16</c:v>
                </c:pt>
                <c:pt idx="6162">
                  <c:v>16</c:v>
                </c:pt>
                <c:pt idx="6163">
                  <c:v>16</c:v>
                </c:pt>
                <c:pt idx="6164">
                  <c:v>16</c:v>
                </c:pt>
                <c:pt idx="6165">
                  <c:v>16</c:v>
                </c:pt>
                <c:pt idx="6166">
                  <c:v>16</c:v>
                </c:pt>
                <c:pt idx="6167">
                  <c:v>16</c:v>
                </c:pt>
                <c:pt idx="6168">
                  <c:v>16</c:v>
                </c:pt>
                <c:pt idx="6169">
                  <c:v>16</c:v>
                </c:pt>
                <c:pt idx="6170">
                  <c:v>16</c:v>
                </c:pt>
                <c:pt idx="6171">
                  <c:v>16</c:v>
                </c:pt>
                <c:pt idx="6172">
                  <c:v>16</c:v>
                </c:pt>
                <c:pt idx="6173">
                  <c:v>16</c:v>
                </c:pt>
                <c:pt idx="6174">
                  <c:v>16</c:v>
                </c:pt>
                <c:pt idx="6175">
                  <c:v>16</c:v>
                </c:pt>
                <c:pt idx="6176">
                  <c:v>16</c:v>
                </c:pt>
                <c:pt idx="6177">
                  <c:v>16</c:v>
                </c:pt>
                <c:pt idx="6178">
                  <c:v>16</c:v>
                </c:pt>
                <c:pt idx="6179">
                  <c:v>15</c:v>
                </c:pt>
                <c:pt idx="6180">
                  <c:v>15</c:v>
                </c:pt>
                <c:pt idx="6181">
                  <c:v>15</c:v>
                </c:pt>
                <c:pt idx="6182">
                  <c:v>15</c:v>
                </c:pt>
                <c:pt idx="6183">
                  <c:v>15</c:v>
                </c:pt>
                <c:pt idx="6184">
                  <c:v>15</c:v>
                </c:pt>
                <c:pt idx="6185">
                  <c:v>15</c:v>
                </c:pt>
                <c:pt idx="6186">
                  <c:v>15</c:v>
                </c:pt>
                <c:pt idx="6187">
                  <c:v>15</c:v>
                </c:pt>
                <c:pt idx="6188">
                  <c:v>15</c:v>
                </c:pt>
                <c:pt idx="6189">
                  <c:v>15</c:v>
                </c:pt>
                <c:pt idx="6190">
                  <c:v>15</c:v>
                </c:pt>
                <c:pt idx="6191">
                  <c:v>15</c:v>
                </c:pt>
                <c:pt idx="6192">
                  <c:v>15</c:v>
                </c:pt>
                <c:pt idx="6193">
                  <c:v>15</c:v>
                </c:pt>
                <c:pt idx="6194">
                  <c:v>15</c:v>
                </c:pt>
                <c:pt idx="6195">
                  <c:v>16</c:v>
                </c:pt>
                <c:pt idx="6196">
                  <c:v>16</c:v>
                </c:pt>
                <c:pt idx="6197">
                  <c:v>2</c:v>
                </c:pt>
                <c:pt idx="6198">
                  <c:v>16</c:v>
                </c:pt>
                <c:pt idx="6199">
                  <c:v>16</c:v>
                </c:pt>
                <c:pt idx="6200">
                  <c:v>16</c:v>
                </c:pt>
                <c:pt idx="6201">
                  <c:v>16</c:v>
                </c:pt>
                <c:pt idx="6202">
                  <c:v>16</c:v>
                </c:pt>
                <c:pt idx="6203">
                  <c:v>16</c:v>
                </c:pt>
                <c:pt idx="6204">
                  <c:v>16</c:v>
                </c:pt>
                <c:pt idx="6205">
                  <c:v>16</c:v>
                </c:pt>
                <c:pt idx="6206">
                  <c:v>16</c:v>
                </c:pt>
                <c:pt idx="6207">
                  <c:v>16</c:v>
                </c:pt>
                <c:pt idx="6208">
                  <c:v>16</c:v>
                </c:pt>
                <c:pt idx="6209">
                  <c:v>16</c:v>
                </c:pt>
                <c:pt idx="6210">
                  <c:v>16</c:v>
                </c:pt>
                <c:pt idx="6211">
                  <c:v>15</c:v>
                </c:pt>
                <c:pt idx="6212">
                  <c:v>15</c:v>
                </c:pt>
                <c:pt idx="6213">
                  <c:v>15</c:v>
                </c:pt>
                <c:pt idx="6214">
                  <c:v>15</c:v>
                </c:pt>
                <c:pt idx="6215">
                  <c:v>15</c:v>
                </c:pt>
                <c:pt idx="6216">
                  <c:v>15</c:v>
                </c:pt>
                <c:pt idx="6217">
                  <c:v>15</c:v>
                </c:pt>
                <c:pt idx="6218">
                  <c:v>16</c:v>
                </c:pt>
                <c:pt idx="6219">
                  <c:v>16</c:v>
                </c:pt>
                <c:pt idx="6220">
                  <c:v>15</c:v>
                </c:pt>
                <c:pt idx="6221">
                  <c:v>15</c:v>
                </c:pt>
                <c:pt idx="6222">
                  <c:v>15</c:v>
                </c:pt>
                <c:pt idx="6223">
                  <c:v>15</c:v>
                </c:pt>
                <c:pt idx="6224">
                  <c:v>15</c:v>
                </c:pt>
                <c:pt idx="6225">
                  <c:v>15</c:v>
                </c:pt>
                <c:pt idx="6226">
                  <c:v>15</c:v>
                </c:pt>
                <c:pt idx="6227">
                  <c:v>15</c:v>
                </c:pt>
                <c:pt idx="6228">
                  <c:v>15</c:v>
                </c:pt>
                <c:pt idx="6229">
                  <c:v>15</c:v>
                </c:pt>
                <c:pt idx="6230">
                  <c:v>15</c:v>
                </c:pt>
                <c:pt idx="6231">
                  <c:v>15</c:v>
                </c:pt>
                <c:pt idx="6232">
                  <c:v>12</c:v>
                </c:pt>
                <c:pt idx="6233">
                  <c:v>12</c:v>
                </c:pt>
                <c:pt idx="6234">
                  <c:v>14</c:v>
                </c:pt>
                <c:pt idx="6235">
                  <c:v>12</c:v>
                </c:pt>
                <c:pt idx="6236">
                  <c:v>12</c:v>
                </c:pt>
                <c:pt idx="6237">
                  <c:v>15</c:v>
                </c:pt>
                <c:pt idx="6238">
                  <c:v>15</c:v>
                </c:pt>
                <c:pt idx="6239">
                  <c:v>16</c:v>
                </c:pt>
                <c:pt idx="6240">
                  <c:v>16</c:v>
                </c:pt>
                <c:pt idx="6241">
                  <c:v>15</c:v>
                </c:pt>
                <c:pt idx="6242">
                  <c:v>16</c:v>
                </c:pt>
                <c:pt idx="6243">
                  <c:v>16</c:v>
                </c:pt>
                <c:pt idx="6244">
                  <c:v>16</c:v>
                </c:pt>
                <c:pt idx="6245">
                  <c:v>16</c:v>
                </c:pt>
                <c:pt idx="6246">
                  <c:v>16</c:v>
                </c:pt>
                <c:pt idx="6247">
                  <c:v>16</c:v>
                </c:pt>
                <c:pt idx="6248">
                  <c:v>16</c:v>
                </c:pt>
                <c:pt idx="6249">
                  <c:v>16</c:v>
                </c:pt>
                <c:pt idx="6250">
                  <c:v>16</c:v>
                </c:pt>
                <c:pt idx="6251">
                  <c:v>16</c:v>
                </c:pt>
                <c:pt idx="6252">
                  <c:v>16</c:v>
                </c:pt>
                <c:pt idx="6253">
                  <c:v>16</c:v>
                </c:pt>
                <c:pt idx="6254">
                  <c:v>16</c:v>
                </c:pt>
                <c:pt idx="6255">
                  <c:v>15</c:v>
                </c:pt>
                <c:pt idx="6256">
                  <c:v>15</c:v>
                </c:pt>
                <c:pt idx="6257">
                  <c:v>15</c:v>
                </c:pt>
                <c:pt idx="6258">
                  <c:v>12</c:v>
                </c:pt>
                <c:pt idx="6259">
                  <c:v>12</c:v>
                </c:pt>
                <c:pt idx="6260">
                  <c:v>12</c:v>
                </c:pt>
                <c:pt idx="6261">
                  <c:v>15</c:v>
                </c:pt>
                <c:pt idx="6262">
                  <c:v>2</c:v>
                </c:pt>
                <c:pt idx="6263">
                  <c:v>15</c:v>
                </c:pt>
                <c:pt idx="6264">
                  <c:v>15</c:v>
                </c:pt>
                <c:pt idx="6265">
                  <c:v>10</c:v>
                </c:pt>
                <c:pt idx="6266">
                  <c:v>12</c:v>
                </c:pt>
                <c:pt idx="6267">
                  <c:v>15</c:v>
                </c:pt>
                <c:pt idx="6268">
                  <c:v>12</c:v>
                </c:pt>
                <c:pt idx="6269">
                  <c:v>12</c:v>
                </c:pt>
                <c:pt idx="6270">
                  <c:v>15</c:v>
                </c:pt>
                <c:pt idx="6271">
                  <c:v>15</c:v>
                </c:pt>
                <c:pt idx="6272">
                  <c:v>15</c:v>
                </c:pt>
                <c:pt idx="6273">
                  <c:v>15</c:v>
                </c:pt>
                <c:pt idx="6274">
                  <c:v>15</c:v>
                </c:pt>
                <c:pt idx="6275">
                  <c:v>15</c:v>
                </c:pt>
                <c:pt idx="6276">
                  <c:v>15</c:v>
                </c:pt>
                <c:pt idx="6277">
                  <c:v>15</c:v>
                </c:pt>
                <c:pt idx="6278">
                  <c:v>15</c:v>
                </c:pt>
                <c:pt idx="6279">
                  <c:v>15</c:v>
                </c:pt>
                <c:pt idx="6280">
                  <c:v>15</c:v>
                </c:pt>
                <c:pt idx="6281">
                  <c:v>15</c:v>
                </c:pt>
                <c:pt idx="6282">
                  <c:v>16</c:v>
                </c:pt>
                <c:pt idx="6283">
                  <c:v>16</c:v>
                </c:pt>
                <c:pt idx="6284">
                  <c:v>15</c:v>
                </c:pt>
                <c:pt idx="6285">
                  <c:v>16</c:v>
                </c:pt>
                <c:pt idx="6286">
                  <c:v>16</c:v>
                </c:pt>
                <c:pt idx="6287">
                  <c:v>15</c:v>
                </c:pt>
                <c:pt idx="6288">
                  <c:v>16</c:v>
                </c:pt>
                <c:pt idx="6289">
                  <c:v>16</c:v>
                </c:pt>
                <c:pt idx="6290">
                  <c:v>15</c:v>
                </c:pt>
                <c:pt idx="6291">
                  <c:v>16</c:v>
                </c:pt>
                <c:pt idx="6292">
                  <c:v>16</c:v>
                </c:pt>
                <c:pt idx="6293">
                  <c:v>16</c:v>
                </c:pt>
                <c:pt idx="6294">
                  <c:v>16</c:v>
                </c:pt>
                <c:pt idx="6295">
                  <c:v>16</c:v>
                </c:pt>
                <c:pt idx="6296">
                  <c:v>15</c:v>
                </c:pt>
                <c:pt idx="6297">
                  <c:v>16</c:v>
                </c:pt>
                <c:pt idx="6298">
                  <c:v>16</c:v>
                </c:pt>
                <c:pt idx="6299">
                  <c:v>16</c:v>
                </c:pt>
                <c:pt idx="6300">
                  <c:v>16</c:v>
                </c:pt>
                <c:pt idx="6301">
                  <c:v>16</c:v>
                </c:pt>
                <c:pt idx="6302">
                  <c:v>16</c:v>
                </c:pt>
                <c:pt idx="6303">
                  <c:v>16</c:v>
                </c:pt>
                <c:pt idx="6304">
                  <c:v>16</c:v>
                </c:pt>
                <c:pt idx="6305">
                  <c:v>16</c:v>
                </c:pt>
                <c:pt idx="6306">
                  <c:v>15</c:v>
                </c:pt>
                <c:pt idx="6307">
                  <c:v>16</c:v>
                </c:pt>
                <c:pt idx="6308">
                  <c:v>16</c:v>
                </c:pt>
                <c:pt idx="6309">
                  <c:v>15</c:v>
                </c:pt>
                <c:pt idx="6310">
                  <c:v>15</c:v>
                </c:pt>
                <c:pt idx="6311">
                  <c:v>15</c:v>
                </c:pt>
                <c:pt idx="6312">
                  <c:v>15</c:v>
                </c:pt>
                <c:pt idx="6313">
                  <c:v>15</c:v>
                </c:pt>
                <c:pt idx="6314">
                  <c:v>15</c:v>
                </c:pt>
                <c:pt idx="6315">
                  <c:v>15</c:v>
                </c:pt>
                <c:pt idx="6316">
                  <c:v>15</c:v>
                </c:pt>
                <c:pt idx="6317">
                  <c:v>15</c:v>
                </c:pt>
                <c:pt idx="6318">
                  <c:v>15</c:v>
                </c:pt>
                <c:pt idx="6319">
                  <c:v>15</c:v>
                </c:pt>
                <c:pt idx="6320">
                  <c:v>15</c:v>
                </c:pt>
                <c:pt idx="6321">
                  <c:v>15</c:v>
                </c:pt>
                <c:pt idx="6322">
                  <c:v>15</c:v>
                </c:pt>
                <c:pt idx="6323">
                  <c:v>15</c:v>
                </c:pt>
                <c:pt idx="6324">
                  <c:v>15</c:v>
                </c:pt>
                <c:pt idx="6325">
                  <c:v>15</c:v>
                </c:pt>
                <c:pt idx="6326">
                  <c:v>15</c:v>
                </c:pt>
                <c:pt idx="6327">
                  <c:v>15</c:v>
                </c:pt>
                <c:pt idx="6328">
                  <c:v>15</c:v>
                </c:pt>
                <c:pt idx="6329">
                  <c:v>15</c:v>
                </c:pt>
                <c:pt idx="6330">
                  <c:v>15</c:v>
                </c:pt>
                <c:pt idx="6331">
                  <c:v>2</c:v>
                </c:pt>
                <c:pt idx="6332">
                  <c:v>15</c:v>
                </c:pt>
                <c:pt idx="6333">
                  <c:v>15</c:v>
                </c:pt>
                <c:pt idx="6334">
                  <c:v>15</c:v>
                </c:pt>
                <c:pt idx="6335">
                  <c:v>15</c:v>
                </c:pt>
                <c:pt idx="6336">
                  <c:v>15</c:v>
                </c:pt>
                <c:pt idx="6337">
                  <c:v>15</c:v>
                </c:pt>
                <c:pt idx="6338">
                  <c:v>15</c:v>
                </c:pt>
                <c:pt idx="6339">
                  <c:v>15</c:v>
                </c:pt>
                <c:pt idx="6340">
                  <c:v>15</c:v>
                </c:pt>
                <c:pt idx="6341">
                  <c:v>15</c:v>
                </c:pt>
                <c:pt idx="6342">
                  <c:v>15</c:v>
                </c:pt>
                <c:pt idx="6343">
                  <c:v>15</c:v>
                </c:pt>
                <c:pt idx="6344">
                  <c:v>15</c:v>
                </c:pt>
                <c:pt idx="6345">
                  <c:v>15</c:v>
                </c:pt>
                <c:pt idx="6346">
                  <c:v>15</c:v>
                </c:pt>
                <c:pt idx="6347">
                  <c:v>15</c:v>
                </c:pt>
                <c:pt idx="6348">
                  <c:v>15</c:v>
                </c:pt>
                <c:pt idx="6349">
                  <c:v>15</c:v>
                </c:pt>
                <c:pt idx="6350">
                  <c:v>15</c:v>
                </c:pt>
                <c:pt idx="6351">
                  <c:v>15</c:v>
                </c:pt>
                <c:pt idx="6352">
                  <c:v>2</c:v>
                </c:pt>
                <c:pt idx="6353">
                  <c:v>15</c:v>
                </c:pt>
                <c:pt idx="6354">
                  <c:v>15</c:v>
                </c:pt>
                <c:pt idx="6355">
                  <c:v>15</c:v>
                </c:pt>
                <c:pt idx="6356">
                  <c:v>15</c:v>
                </c:pt>
                <c:pt idx="6357">
                  <c:v>15</c:v>
                </c:pt>
                <c:pt idx="6358">
                  <c:v>15</c:v>
                </c:pt>
                <c:pt idx="6359">
                  <c:v>15</c:v>
                </c:pt>
                <c:pt idx="6360">
                  <c:v>15</c:v>
                </c:pt>
                <c:pt idx="6361">
                  <c:v>15</c:v>
                </c:pt>
                <c:pt idx="6362">
                  <c:v>15</c:v>
                </c:pt>
                <c:pt idx="6363">
                  <c:v>15</c:v>
                </c:pt>
                <c:pt idx="6364">
                  <c:v>15</c:v>
                </c:pt>
                <c:pt idx="6365">
                  <c:v>16</c:v>
                </c:pt>
                <c:pt idx="6366">
                  <c:v>16</c:v>
                </c:pt>
                <c:pt idx="6367">
                  <c:v>16</c:v>
                </c:pt>
                <c:pt idx="6368">
                  <c:v>16</c:v>
                </c:pt>
                <c:pt idx="6369">
                  <c:v>16</c:v>
                </c:pt>
                <c:pt idx="6370">
                  <c:v>16</c:v>
                </c:pt>
                <c:pt idx="6371">
                  <c:v>16</c:v>
                </c:pt>
                <c:pt idx="6372">
                  <c:v>16</c:v>
                </c:pt>
                <c:pt idx="6373">
                  <c:v>16</c:v>
                </c:pt>
                <c:pt idx="6374">
                  <c:v>15</c:v>
                </c:pt>
                <c:pt idx="6375">
                  <c:v>15</c:v>
                </c:pt>
                <c:pt idx="6376">
                  <c:v>16</c:v>
                </c:pt>
                <c:pt idx="6377">
                  <c:v>16</c:v>
                </c:pt>
                <c:pt idx="6378">
                  <c:v>16</c:v>
                </c:pt>
                <c:pt idx="6379">
                  <c:v>16</c:v>
                </c:pt>
                <c:pt idx="6380">
                  <c:v>15</c:v>
                </c:pt>
                <c:pt idx="6381">
                  <c:v>15</c:v>
                </c:pt>
                <c:pt idx="6382">
                  <c:v>15</c:v>
                </c:pt>
                <c:pt idx="6383">
                  <c:v>15</c:v>
                </c:pt>
                <c:pt idx="6384">
                  <c:v>16</c:v>
                </c:pt>
                <c:pt idx="6385">
                  <c:v>16</c:v>
                </c:pt>
                <c:pt idx="6386">
                  <c:v>16</c:v>
                </c:pt>
                <c:pt idx="6387">
                  <c:v>16</c:v>
                </c:pt>
                <c:pt idx="6388">
                  <c:v>16</c:v>
                </c:pt>
                <c:pt idx="6389">
                  <c:v>16</c:v>
                </c:pt>
                <c:pt idx="6390">
                  <c:v>16</c:v>
                </c:pt>
                <c:pt idx="6391">
                  <c:v>16</c:v>
                </c:pt>
                <c:pt idx="6392">
                  <c:v>16</c:v>
                </c:pt>
                <c:pt idx="6393">
                  <c:v>16</c:v>
                </c:pt>
                <c:pt idx="6394">
                  <c:v>16</c:v>
                </c:pt>
                <c:pt idx="6395">
                  <c:v>16</c:v>
                </c:pt>
                <c:pt idx="6396">
                  <c:v>16</c:v>
                </c:pt>
                <c:pt idx="6397">
                  <c:v>16</c:v>
                </c:pt>
                <c:pt idx="6398">
                  <c:v>16</c:v>
                </c:pt>
                <c:pt idx="6399">
                  <c:v>16</c:v>
                </c:pt>
                <c:pt idx="6400">
                  <c:v>15</c:v>
                </c:pt>
                <c:pt idx="6401">
                  <c:v>15</c:v>
                </c:pt>
                <c:pt idx="6402">
                  <c:v>15</c:v>
                </c:pt>
                <c:pt idx="6403">
                  <c:v>15</c:v>
                </c:pt>
                <c:pt idx="6404">
                  <c:v>15</c:v>
                </c:pt>
                <c:pt idx="6405">
                  <c:v>15</c:v>
                </c:pt>
                <c:pt idx="6406">
                  <c:v>15</c:v>
                </c:pt>
                <c:pt idx="6407">
                  <c:v>15</c:v>
                </c:pt>
                <c:pt idx="6408">
                  <c:v>15</c:v>
                </c:pt>
                <c:pt idx="6409">
                  <c:v>15</c:v>
                </c:pt>
                <c:pt idx="6410">
                  <c:v>15</c:v>
                </c:pt>
                <c:pt idx="6411">
                  <c:v>2</c:v>
                </c:pt>
                <c:pt idx="6412">
                  <c:v>15</c:v>
                </c:pt>
                <c:pt idx="6413">
                  <c:v>2</c:v>
                </c:pt>
                <c:pt idx="6414">
                  <c:v>2</c:v>
                </c:pt>
                <c:pt idx="6415">
                  <c:v>15</c:v>
                </c:pt>
                <c:pt idx="6416">
                  <c:v>15</c:v>
                </c:pt>
                <c:pt idx="6417">
                  <c:v>15</c:v>
                </c:pt>
                <c:pt idx="6418">
                  <c:v>16</c:v>
                </c:pt>
                <c:pt idx="6419">
                  <c:v>16</c:v>
                </c:pt>
                <c:pt idx="6420">
                  <c:v>15</c:v>
                </c:pt>
                <c:pt idx="6421">
                  <c:v>16</c:v>
                </c:pt>
                <c:pt idx="6422">
                  <c:v>15</c:v>
                </c:pt>
                <c:pt idx="6423">
                  <c:v>16</c:v>
                </c:pt>
                <c:pt idx="6424">
                  <c:v>15</c:v>
                </c:pt>
                <c:pt idx="6425">
                  <c:v>2</c:v>
                </c:pt>
                <c:pt idx="6426">
                  <c:v>16</c:v>
                </c:pt>
                <c:pt idx="6427">
                  <c:v>16</c:v>
                </c:pt>
                <c:pt idx="6428">
                  <c:v>16</c:v>
                </c:pt>
                <c:pt idx="6429">
                  <c:v>16</c:v>
                </c:pt>
                <c:pt idx="6430">
                  <c:v>15</c:v>
                </c:pt>
                <c:pt idx="6431">
                  <c:v>16</c:v>
                </c:pt>
                <c:pt idx="6432">
                  <c:v>15</c:v>
                </c:pt>
                <c:pt idx="6433">
                  <c:v>16</c:v>
                </c:pt>
                <c:pt idx="6434">
                  <c:v>16</c:v>
                </c:pt>
                <c:pt idx="6435">
                  <c:v>16</c:v>
                </c:pt>
                <c:pt idx="6436">
                  <c:v>16</c:v>
                </c:pt>
                <c:pt idx="6437">
                  <c:v>16</c:v>
                </c:pt>
                <c:pt idx="6438">
                  <c:v>16</c:v>
                </c:pt>
                <c:pt idx="6439">
                  <c:v>16</c:v>
                </c:pt>
                <c:pt idx="6440">
                  <c:v>16</c:v>
                </c:pt>
                <c:pt idx="6441">
                  <c:v>16</c:v>
                </c:pt>
                <c:pt idx="6442">
                  <c:v>16</c:v>
                </c:pt>
                <c:pt idx="6443">
                  <c:v>16</c:v>
                </c:pt>
                <c:pt idx="6444">
                  <c:v>15</c:v>
                </c:pt>
                <c:pt idx="6445">
                  <c:v>15</c:v>
                </c:pt>
                <c:pt idx="6446">
                  <c:v>15</c:v>
                </c:pt>
                <c:pt idx="6447">
                  <c:v>15</c:v>
                </c:pt>
                <c:pt idx="6448">
                  <c:v>16</c:v>
                </c:pt>
                <c:pt idx="6449">
                  <c:v>16</c:v>
                </c:pt>
                <c:pt idx="6450">
                  <c:v>16</c:v>
                </c:pt>
                <c:pt idx="6451">
                  <c:v>16</c:v>
                </c:pt>
                <c:pt idx="6452">
                  <c:v>16</c:v>
                </c:pt>
                <c:pt idx="6453">
                  <c:v>16</c:v>
                </c:pt>
                <c:pt idx="6454">
                  <c:v>16</c:v>
                </c:pt>
                <c:pt idx="6455">
                  <c:v>16</c:v>
                </c:pt>
                <c:pt idx="6456">
                  <c:v>16</c:v>
                </c:pt>
                <c:pt idx="6457">
                  <c:v>16</c:v>
                </c:pt>
                <c:pt idx="6458">
                  <c:v>16</c:v>
                </c:pt>
                <c:pt idx="6459">
                  <c:v>16</c:v>
                </c:pt>
                <c:pt idx="6460">
                  <c:v>16</c:v>
                </c:pt>
                <c:pt idx="6461">
                  <c:v>16</c:v>
                </c:pt>
                <c:pt idx="6462">
                  <c:v>16</c:v>
                </c:pt>
                <c:pt idx="6463">
                  <c:v>16</c:v>
                </c:pt>
                <c:pt idx="6464">
                  <c:v>15</c:v>
                </c:pt>
                <c:pt idx="6465">
                  <c:v>15</c:v>
                </c:pt>
                <c:pt idx="6466">
                  <c:v>15</c:v>
                </c:pt>
                <c:pt idx="6467">
                  <c:v>16</c:v>
                </c:pt>
                <c:pt idx="6468">
                  <c:v>16</c:v>
                </c:pt>
                <c:pt idx="6469">
                  <c:v>16</c:v>
                </c:pt>
                <c:pt idx="6470">
                  <c:v>16</c:v>
                </c:pt>
                <c:pt idx="6471">
                  <c:v>16</c:v>
                </c:pt>
                <c:pt idx="6472">
                  <c:v>16</c:v>
                </c:pt>
                <c:pt idx="6473">
                  <c:v>16</c:v>
                </c:pt>
                <c:pt idx="6474">
                  <c:v>16</c:v>
                </c:pt>
                <c:pt idx="6475">
                  <c:v>16</c:v>
                </c:pt>
                <c:pt idx="6476">
                  <c:v>16</c:v>
                </c:pt>
                <c:pt idx="6477">
                  <c:v>16</c:v>
                </c:pt>
                <c:pt idx="6478">
                  <c:v>16</c:v>
                </c:pt>
                <c:pt idx="6479">
                  <c:v>16</c:v>
                </c:pt>
                <c:pt idx="6480">
                  <c:v>16</c:v>
                </c:pt>
                <c:pt idx="6481">
                  <c:v>15</c:v>
                </c:pt>
                <c:pt idx="6482">
                  <c:v>15</c:v>
                </c:pt>
                <c:pt idx="6483">
                  <c:v>15</c:v>
                </c:pt>
                <c:pt idx="6484">
                  <c:v>16</c:v>
                </c:pt>
                <c:pt idx="6485">
                  <c:v>16</c:v>
                </c:pt>
                <c:pt idx="6486">
                  <c:v>2</c:v>
                </c:pt>
                <c:pt idx="6487">
                  <c:v>15</c:v>
                </c:pt>
                <c:pt idx="6488">
                  <c:v>15</c:v>
                </c:pt>
                <c:pt idx="6489">
                  <c:v>15</c:v>
                </c:pt>
                <c:pt idx="6490">
                  <c:v>15</c:v>
                </c:pt>
                <c:pt idx="6491">
                  <c:v>2</c:v>
                </c:pt>
                <c:pt idx="6492">
                  <c:v>15</c:v>
                </c:pt>
                <c:pt idx="6493">
                  <c:v>15</c:v>
                </c:pt>
                <c:pt idx="6494">
                  <c:v>15</c:v>
                </c:pt>
                <c:pt idx="6495">
                  <c:v>15</c:v>
                </c:pt>
                <c:pt idx="6496">
                  <c:v>15</c:v>
                </c:pt>
                <c:pt idx="6497">
                  <c:v>15</c:v>
                </c:pt>
                <c:pt idx="6498">
                  <c:v>15</c:v>
                </c:pt>
                <c:pt idx="6499">
                  <c:v>16</c:v>
                </c:pt>
                <c:pt idx="6500">
                  <c:v>15</c:v>
                </c:pt>
                <c:pt idx="6501">
                  <c:v>15</c:v>
                </c:pt>
                <c:pt idx="6502">
                  <c:v>2</c:v>
                </c:pt>
                <c:pt idx="6503">
                  <c:v>15</c:v>
                </c:pt>
                <c:pt idx="6504">
                  <c:v>16</c:v>
                </c:pt>
                <c:pt idx="6505">
                  <c:v>16</c:v>
                </c:pt>
                <c:pt idx="6506">
                  <c:v>15</c:v>
                </c:pt>
                <c:pt idx="6507">
                  <c:v>16</c:v>
                </c:pt>
                <c:pt idx="6508">
                  <c:v>16</c:v>
                </c:pt>
                <c:pt idx="6509">
                  <c:v>16</c:v>
                </c:pt>
                <c:pt idx="6510">
                  <c:v>16</c:v>
                </c:pt>
                <c:pt idx="6511">
                  <c:v>16</c:v>
                </c:pt>
                <c:pt idx="6512">
                  <c:v>16</c:v>
                </c:pt>
                <c:pt idx="6513">
                  <c:v>16</c:v>
                </c:pt>
                <c:pt idx="6514">
                  <c:v>16</c:v>
                </c:pt>
                <c:pt idx="6515">
                  <c:v>16</c:v>
                </c:pt>
                <c:pt idx="6516">
                  <c:v>16</c:v>
                </c:pt>
                <c:pt idx="6517">
                  <c:v>16</c:v>
                </c:pt>
                <c:pt idx="6518">
                  <c:v>16</c:v>
                </c:pt>
                <c:pt idx="6519">
                  <c:v>16</c:v>
                </c:pt>
                <c:pt idx="6520">
                  <c:v>16</c:v>
                </c:pt>
                <c:pt idx="6521">
                  <c:v>16</c:v>
                </c:pt>
                <c:pt idx="6522">
                  <c:v>16</c:v>
                </c:pt>
                <c:pt idx="6523">
                  <c:v>16</c:v>
                </c:pt>
                <c:pt idx="6524">
                  <c:v>16</c:v>
                </c:pt>
                <c:pt idx="6525">
                  <c:v>16</c:v>
                </c:pt>
                <c:pt idx="6526">
                  <c:v>16</c:v>
                </c:pt>
                <c:pt idx="6527">
                  <c:v>15</c:v>
                </c:pt>
                <c:pt idx="6528">
                  <c:v>15</c:v>
                </c:pt>
                <c:pt idx="6529">
                  <c:v>15</c:v>
                </c:pt>
                <c:pt idx="6530">
                  <c:v>16</c:v>
                </c:pt>
                <c:pt idx="6531">
                  <c:v>16</c:v>
                </c:pt>
                <c:pt idx="6532">
                  <c:v>15</c:v>
                </c:pt>
                <c:pt idx="6533">
                  <c:v>16</c:v>
                </c:pt>
                <c:pt idx="6534">
                  <c:v>15</c:v>
                </c:pt>
                <c:pt idx="6535">
                  <c:v>15</c:v>
                </c:pt>
                <c:pt idx="6536">
                  <c:v>16</c:v>
                </c:pt>
                <c:pt idx="6537">
                  <c:v>16</c:v>
                </c:pt>
                <c:pt idx="6538">
                  <c:v>16</c:v>
                </c:pt>
                <c:pt idx="6539">
                  <c:v>16</c:v>
                </c:pt>
                <c:pt idx="6540">
                  <c:v>16</c:v>
                </c:pt>
                <c:pt idx="6541">
                  <c:v>16</c:v>
                </c:pt>
                <c:pt idx="6542">
                  <c:v>16</c:v>
                </c:pt>
                <c:pt idx="6543">
                  <c:v>16</c:v>
                </c:pt>
                <c:pt idx="6544">
                  <c:v>16</c:v>
                </c:pt>
                <c:pt idx="6545">
                  <c:v>16</c:v>
                </c:pt>
                <c:pt idx="6546">
                  <c:v>16</c:v>
                </c:pt>
                <c:pt idx="6547">
                  <c:v>16</c:v>
                </c:pt>
                <c:pt idx="6548">
                  <c:v>15</c:v>
                </c:pt>
                <c:pt idx="6549">
                  <c:v>2</c:v>
                </c:pt>
                <c:pt idx="6550">
                  <c:v>15</c:v>
                </c:pt>
                <c:pt idx="6551">
                  <c:v>15</c:v>
                </c:pt>
                <c:pt idx="6552">
                  <c:v>16</c:v>
                </c:pt>
                <c:pt idx="6553">
                  <c:v>15</c:v>
                </c:pt>
                <c:pt idx="6554">
                  <c:v>15</c:v>
                </c:pt>
                <c:pt idx="6555">
                  <c:v>15</c:v>
                </c:pt>
                <c:pt idx="6556">
                  <c:v>15</c:v>
                </c:pt>
                <c:pt idx="6557">
                  <c:v>15</c:v>
                </c:pt>
                <c:pt idx="6558">
                  <c:v>15</c:v>
                </c:pt>
                <c:pt idx="6559">
                  <c:v>15</c:v>
                </c:pt>
                <c:pt idx="6560">
                  <c:v>15</c:v>
                </c:pt>
                <c:pt idx="6561">
                  <c:v>15</c:v>
                </c:pt>
                <c:pt idx="6562">
                  <c:v>15</c:v>
                </c:pt>
                <c:pt idx="6563">
                  <c:v>15</c:v>
                </c:pt>
                <c:pt idx="6564">
                  <c:v>15</c:v>
                </c:pt>
                <c:pt idx="6565">
                  <c:v>15</c:v>
                </c:pt>
                <c:pt idx="6566">
                  <c:v>15</c:v>
                </c:pt>
                <c:pt idx="6567">
                  <c:v>15</c:v>
                </c:pt>
                <c:pt idx="6568">
                  <c:v>15</c:v>
                </c:pt>
                <c:pt idx="6569">
                  <c:v>15</c:v>
                </c:pt>
                <c:pt idx="6570">
                  <c:v>15</c:v>
                </c:pt>
                <c:pt idx="6571">
                  <c:v>15</c:v>
                </c:pt>
                <c:pt idx="6572">
                  <c:v>15</c:v>
                </c:pt>
                <c:pt idx="6573">
                  <c:v>15</c:v>
                </c:pt>
                <c:pt idx="6574">
                  <c:v>16</c:v>
                </c:pt>
                <c:pt idx="6575">
                  <c:v>16</c:v>
                </c:pt>
                <c:pt idx="6576">
                  <c:v>15</c:v>
                </c:pt>
                <c:pt idx="6577">
                  <c:v>15</c:v>
                </c:pt>
                <c:pt idx="6578">
                  <c:v>15</c:v>
                </c:pt>
                <c:pt idx="6579">
                  <c:v>15</c:v>
                </c:pt>
                <c:pt idx="6580">
                  <c:v>15</c:v>
                </c:pt>
                <c:pt idx="6581">
                  <c:v>15</c:v>
                </c:pt>
                <c:pt idx="6582">
                  <c:v>15</c:v>
                </c:pt>
                <c:pt idx="6583">
                  <c:v>15</c:v>
                </c:pt>
                <c:pt idx="6584">
                  <c:v>15</c:v>
                </c:pt>
                <c:pt idx="6585">
                  <c:v>15</c:v>
                </c:pt>
                <c:pt idx="6586">
                  <c:v>15</c:v>
                </c:pt>
                <c:pt idx="6587">
                  <c:v>15</c:v>
                </c:pt>
                <c:pt idx="6588">
                  <c:v>15</c:v>
                </c:pt>
                <c:pt idx="6589">
                  <c:v>15</c:v>
                </c:pt>
                <c:pt idx="6590">
                  <c:v>15</c:v>
                </c:pt>
                <c:pt idx="6591">
                  <c:v>15</c:v>
                </c:pt>
                <c:pt idx="6592">
                  <c:v>15</c:v>
                </c:pt>
                <c:pt idx="6593">
                  <c:v>12</c:v>
                </c:pt>
                <c:pt idx="6594">
                  <c:v>15</c:v>
                </c:pt>
                <c:pt idx="6595">
                  <c:v>15</c:v>
                </c:pt>
                <c:pt idx="6596">
                  <c:v>16</c:v>
                </c:pt>
                <c:pt idx="6597">
                  <c:v>16</c:v>
                </c:pt>
                <c:pt idx="6598">
                  <c:v>15</c:v>
                </c:pt>
                <c:pt idx="6599">
                  <c:v>15</c:v>
                </c:pt>
                <c:pt idx="6600">
                  <c:v>14</c:v>
                </c:pt>
                <c:pt idx="6601">
                  <c:v>12</c:v>
                </c:pt>
                <c:pt idx="6602">
                  <c:v>12</c:v>
                </c:pt>
                <c:pt idx="6603">
                  <c:v>15</c:v>
                </c:pt>
                <c:pt idx="6604">
                  <c:v>12</c:v>
                </c:pt>
                <c:pt idx="6605">
                  <c:v>12</c:v>
                </c:pt>
                <c:pt idx="6606">
                  <c:v>12</c:v>
                </c:pt>
                <c:pt idx="6607">
                  <c:v>14</c:v>
                </c:pt>
                <c:pt idx="6608">
                  <c:v>15</c:v>
                </c:pt>
                <c:pt idx="6609">
                  <c:v>16</c:v>
                </c:pt>
                <c:pt idx="6610">
                  <c:v>16</c:v>
                </c:pt>
                <c:pt idx="6611">
                  <c:v>16</c:v>
                </c:pt>
                <c:pt idx="6612">
                  <c:v>16</c:v>
                </c:pt>
                <c:pt idx="6613">
                  <c:v>16</c:v>
                </c:pt>
                <c:pt idx="6614">
                  <c:v>16</c:v>
                </c:pt>
                <c:pt idx="6615">
                  <c:v>16</c:v>
                </c:pt>
                <c:pt idx="6616">
                  <c:v>16</c:v>
                </c:pt>
                <c:pt idx="6617">
                  <c:v>16</c:v>
                </c:pt>
                <c:pt idx="6618">
                  <c:v>16</c:v>
                </c:pt>
                <c:pt idx="6619">
                  <c:v>16</c:v>
                </c:pt>
                <c:pt idx="6620">
                  <c:v>16</c:v>
                </c:pt>
                <c:pt idx="6621">
                  <c:v>16</c:v>
                </c:pt>
                <c:pt idx="6622">
                  <c:v>16</c:v>
                </c:pt>
                <c:pt idx="6623">
                  <c:v>16</c:v>
                </c:pt>
                <c:pt idx="6624">
                  <c:v>16</c:v>
                </c:pt>
                <c:pt idx="6625">
                  <c:v>16</c:v>
                </c:pt>
                <c:pt idx="6626">
                  <c:v>16</c:v>
                </c:pt>
                <c:pt idx="6627">
                  <c:v>15</c:v>
                </c:pt>
                <c:pt idx="6628">
                  <c:v>15</c:v>
                </c:pt>
                <c:pt idx="6629">
                  <c:v>15</c:v>
                </c:pt>
                <c:pt idx="6630">
                  <c:v>2</c:v>
                </c:pt>
                <c:pt idx="6631">
                  <c:v>15</c:v>
                </c:pt>
                <c:pt idx="6632">
                  <c:v>15</c:v>
                </c:pt>
                <c:pt idx="6633">
                  <c:v>15</c:v>
                </c:pt>
                <c:pt idx="6634">
                  <c:v>15</c:v>
                </c:pt>
                <c:pt idx="6635">
                  <c:v>15</c:v>
                </c:pt>
                <c:pt idx="6636">
                  <c:v>15</c:v>
                </c:pt>
                <c:pt idx="6637">
                  <c:v>15</c:v>
                </c:pt>
                <c:pt idx="6638">
                  <c:v>16</c:v>
                </c:pt>
                <c:pt idx="6639">
                  <c:v>15</c:v>
                </c:pt>
                <c:pt idx="6640">
                  <c:v>16</c:v>
                </c:pt>
                <c:pt idx="6641">
                  <c:v>16</c:v>
                </c:pt>
                <c:pt idx="6642">
                  <c:v>16</c:v>
                </c:pt>
                <c:pt idx="6643">
                  <c:v>16</c:v>
                </c:pt>
                <c:pt idx="6644">
                  <c:v>15</c:v>
                </c:pt>
                <c:pt idx="6645">
                  <c:v>16</c:v>
                </c:pt>
                <c:pt idx="6646">
                  <c:v>2</c:v>
                </c:pt>
                <c:pt idx="6647">
                  <c:v>16</c:v>
                </c:pt>
                <c:pt idx="6648">
                  <c:v>16</c:v>
                </c:pt>
                <c:pt idx="6649">
                  <c:v>16</c:v>
                </c:pt>
                <c:pt idx="6650">
                  <c:v>16</c:v>
                </c:pt>
                <c:pt idx="6651">
                  <c:v>16</c:v>
                </c:pt>
                <c:pt idx="6652">
                  <c:v>16</c:v>
                </c:pt>
                <c:pt idx="6653">
                  <c:v>16</c:v>
                </c:pt>
                <c:pt idx="6654">
                  <c:v>16</c:v>
                </c:pt>
                <c:pt idx="6655">
                  <c:v>16</c:v>
                </c:pt>
                <c:pt idx="6656">
                  <c:v>16</c:v>
                </c:pt>
                <c:pt idx="6657">
                  <c:v>16</c:v>
                </c:pt>
                <c:pt idx="6658">
                  <c:v>16</c:v>
                </c:pt>
                <c:pt idx="6659">
                  <c:v>16</c:v>
                </c:pt>
                <c:pt idx="6660">
                  <c:v>16</c:v>
                </c:pt>
                <c:pt idx="6661">
                  <c:v>16</c:v>
                </c:pt>
                <c:pt idx="6662">
                  <c:v>15</c:v>
                </c:pt>
                <c:pt idx="6663">
                  <c:v>16</c:v>
                </c:pt>
                <c:pt idx="6664">
                  <c:v>16</c:v>
                </c:pt>
                <c:pt idx="6665">
                  <c:v>16</c:v>
                </c:pt>
                <c:pt idx="6666">
                  <c:v>16</c:v>
                </c:pt>
                <c:pt idx="6667">
                  <c:v>16</c:v>
                </c:pt>
                <c:pt idx="6668">
                  <c:v>2</c:v>
                </c:pt>
                <c:pt idx="6669">
                  <c:v>16</c:v>
                </c:pt>
                <c:pt idx="6670">
                  <c:v>15</c:v>
                </c:pt>
                <c:pt idx="6671">
                  <c:v>15</c:v>
                </c:pt>
                <c:pt idx="6672">
                  <c:v>15</c:v>
                </c:pt>
                <c:pt idx="6673">
                  <c:v>15</c:v>
                </c:pt>
                <c:pt idx="6674">
                  <c:v>16</c:v>
                </c:pt>
                <c:pt idx="6675">
                  <c:v>16</c:v>
                </c:pt>
                <c:pt idx="6676">
                  <c:v>16</c:v>
                </c:pt>
                <c:pt idx="6677">
                  <c:v>16</c:v>
                </c:pt>
                <c:pt idx="6678">
                  <c:v>16</c:v>
                </c:pt>
                <c:pt idx="6679">
                  <c:v>16</c:v>
                </c:pt>
                <c:pt idx="6680">
                  <c:v>16</c:v>
                </c:pt>
                <c:pt idx="6681">
                  <c:v>16</c:v>
                </c:pt>
                <c:pt idx="6682">
                  <c:v>16</c:v>
                </c:pt>
                <c:pt idx="6683">
                  <c:v>16</c:v>
                </c:pt>
                <c:pt idx="6684">
                  <c:v>15</c:v>
                </c:pt>
                <c:pt idx="6685">
                  <c:v>15</c:v>
                </c:pt>
                <c:pt idx="6686">
                  <c:v>16</c:v>
                </c:pt>
                <c:pt idx="6687">
                  <c:v>16</c:v>
                </c:pt>
                <c:pt idx="6688">
                  <c:v>16</c:v>
                </c:pt>
                <c:pt idx="6689">
                  <c:v>16</c:v>
                </c:pt>
                <c:pt idx="6690">
                  <c:v>16</c:v>
                </c:pt>
                <c:pt idx="6691">
                  <c:v>15</c:v>
                </c:pt>
                <c:pt idx="6692">
                  <c:v>15</c:v>
                </c:pt>
                <c:pt idx="6693">
                  <c:v>15</c:v>
                </c:pt>
                <c:pt idx="6694">
                  <c:v>15</c:v>
                </c:pt>
                <c:pt idx="6695">
                  <c:v>15</c:v>
                </c:pt>
                <c:pt idx="6696">
                  <c:v>15</c:v>
                </c:pt>
                <c:pt idx="6697">
                  <c:v>15</c:v>
                </c:pt>
                <c:pt idx="6698">
                  <c:v>15</c:v>
                </c:pt>
                <c:pt idx="6699">
                  <c:v>15</c:v>
                </c:pt>
                <c:pt idx="6700">
                  <c:v>15</c:v>
                </c:pt>
                <c:pt idx="6701">
                  <c:v>15</c:v>
                </c:pt>
                <c:pt idx="6702">
                  <c:v>15</c:v>
                </c:pt>
                <c:pt idx="6703">
                  <c:v>15</c:v>
                </c:pt>
                <c:pt idx="6704">
                  <c:v>15</c:v>
                </c:pt>
                <c:pt idx="6705">
                  <c:v>2</c:v>
                </c:pt>
                <c:pt idx="6706">
                  <c:v>15</c:v>
                </c:pt>
                <c:pt idx="6707">
                  <c:v>15</c:v>
                </c:pt>
                <c:pt idx="6708">
                  <c:v>2</c:v>
                </c:pt>
                <c:pt idx="6709">
                  <c:v>15</c:v>
                </c:pt>
                <c:pt idx="6710">
                  <c:v>15</c:v>
                </c:pt>
                <c:pt idx="6711">
                  <c:v>2</c:v>
                </c:pt>
                <c:pt idx="6712">
                  <c:v>16</c:v>
                </c:pt>
                <c:pt idx="6713">
                  <c:v>16</c:v>
                </c:pt>
                <c:pt idx="6714">
                  <c:v>16</c:v>
                </c:pt>
                <c:pt idx="6715">
                  <c:v>16</c:v>
                </c:pt>
                <c:pt idx="6716">
                  <c:v>16</c:v>
                </c:pt>
                <c:pt idx="6717">
                  <c:v>16</c:v>
                </c:pt>
                <c:pt idx="6718">
                  <c:v>16</c:v>
                </c:pt>
                <c:pt idx="6719">
                  <c:v>16</c:v>
                </c:pt>
                <c:pt idx="6720">
                  <c:v>16</c:v>
                </c:pt>
                <c:pt idx="6721">
                  <c:v>16</c:v>
                </c:pt>
                <c:pt idx="6722">
                  <c:v>16</c:v>
                </c:pt>
                <c:pt idx="6723">
                  <c:v>16</c:v>
                </c:pt>
                <c:pt idx="6724">
                  <c:v>16</c:v>
                </c:pt>
                <c:pt idx="6725">
                  <c:v>16</c:v>
                </c:pt>
                <c:pt idx="6726">
                  <c:v>16</c:v>
                </c:pt>
                <c:pt idx="6727">
                  <c:v>15</c:v>
                </c:pt>
                <c:pt idx="6728">
                  <c:v>16</c:v>
                </c:pt>
                <c:pt idx="6729">
                  <c:v>16</c:v>
                </c:pt>
                <c:pt idx="6730">
                  <c:v>15</c:v>
                </c:pt>
                <c:pt idx="6731">
                  <c:v>15</c:v>
                </c:pt>
                <c:pt idx="6732">
                  <c:v>16</c:v>
                </c:pt>
                <c:pt idx="6733">
                  <c:v>16</c:v>
                </c:pt>
                <c:pt idx="6734">
                  <c:v>15</c:v>
                </c:pt>
                <c:pt idx="6735">
                  <c:v>15</c:v>
                </c:pt>
                <c:pt idx="6736">
                  <c:v>15</c:v>
                </c:pt>
                <c:pt idx="6737">
                  <c:v>15</c:v>
                </c:pt>
                <c:pt idx="6738">
                  <c:v>15</c:v>
                </c:pt>
                <c:pt idx="6739">
                  <c:v>15</c:v>
                </c:pt>
                <c:pt idx="6740">
                  <c:v>15</c:v>
                </c:pt>
                <c:pt idx="6741">
                  <c:v>16</c:v>
                </c:pt>
                <c:pt idx="6742">
                  <c:v>16</c:v>
                </c:pt>
                <c:pt idx="6743">
                  <c:v>16</c:v>
                </c:pt>
                <c:pt idx="6744">
                  <c:v>16</c:v>
                </c:pt>
                <c:pt idx="6745">
                  <c:v>16</c:v>
                </c:pt>
                <c:pt idx="6746">
                  <c:v>16</c:v>
                </c:pt>
                <c:pt idx="6747">
                  <c:v>15</c:v>
                </c:pt>
                <c:pt idx="6748">
                  <c:v>16</c:v>
                </c:pt>
                <c:pt idx="6749">
                  <c:v>16</c:v>
                </c:pt>
                <c:pt idx="6750">
                  <c:v>16</c:v>
                </c:pt>
                <c:pt idx="6751">
                  <c:v>15</c:v>
                </c:pt>
                <c:pt idx="6752">
                  <c:v>15</c:v>
                </c:pt>
                <c:pt idx="6753">
                  <c:v>15</c:v>
                </c:pt>
                <c:pt idx="6754">
                  <c:v>15</c:v>
                </c:pt>
                <c:pt idx="6755">
                  <c:v>15</c:v>
                </c:pt>
                <c:pt idx="6756">
                  <c:v>15</c:v>
                </c:pt>
                <c:pt idx="6757">
                  <c:v>15</c:v>
                </c:pt>
                <c:pt idx="6758">
                  <c:v>15</c:v>
                </c:pt>
                <c:pt idx="6759">
                  <c:v>15</c:v>
                </c:pt>
                <c:pt idx="6760">
                  <c:v>15</c:v>
                </c:pt>
                <c:pt idx="6761">
                  <c:v>16</c:v>
                </c:pt>
                <c:pt idx="6762">
                  <c:v>15</c:v>
                </c:pt>
                <c:pt idx="6763">
                  <c:v>15</c:v>
                </c:pt>
                <c:pt idx="6764">
                  <c:v>15</c:v>
                </c:pt>
                <c:pt idx="6765">
                  <c:v>15</c:v>
                </c:pt>
                <c:pt idx="6766">
                  <c:v>16</c:v>
                </c:pt>
                <c:pt idx="6767">
                  <c:v>15</c:v>
                </c:pt>
                <c:pt idx="6768">
                  <c:v>15</c:v>
                </c:pt>
                <c:pt idx="6769">
                  <c:v>15</c:v>
                </c:pt>
                <c:pt idx="6770">
                  <c:v>15</c:v>
                </c:pt>
                <c:pt idx="6771">
                  <c:v>15</c:v>
                </c:pt>
                <c:pt idx="6772">
                  <c:v>15</c:v>
                </c:pt>
                <c:pt idx="6773">
                  <c:v>15</c:v>
                </c:pt>
                <c:pt idx="6774">
                  <c:v>15</c:v>
                </c:pt>
                <c:pt idx="6775">
                  <c:v>15</c:v>
                </c:pt>
                <c:pt idx="6776">
                  <c:v>15</c:v>
                </c:pt>
                <c:pt idx="6777">
                  <c:v>2</c:v>
                </c:pt>
                <c:pt idx="6778">
                  <c:v>15</c:v>
                </c:pt>
                <c:pt idx="6779">
                  <c:v>14</c:v>
                </c:pt>
                <c:pt idx="6780">
                  <c:v>15</c:v>
                </c:pt>
                <c:pt idx="6781">
                  <c:v>12</c:v>
                </c:pt>
                <c:pt idx="6782">
                  <c:v>15</c:v>
                </c:pt>
                <c:pt idx="6783">
                  <c:v>15</c:v>
                </c:pt>
                <c:pt idx="6784">
                  <c:v>15</c:v>
                </c:pt>
                <c:pt idx="6785">
                  <c:v>15</c:v>
                </c:pt>
                <c:pt idx="6786">
                  <c:v>15</c:v>
                </c:pt>
                <c:pt idx="6787">
                  <c:v>15</c:v>
                </c:pt>
                <c:pt idx="6788">
                  <c:v>15</c:v>
                </c:pt>
                <c:pt idx="6789">
                  <c:v>15</c:v>
                </c:pt>
                <c:pt idx="6790">
                  <c:v>15</c:v>
                </c:pt>
                <c:pt idx="6791">
                  <c:v>15</c:v>
                </c:pt>
                <c:pt idx="6792">
                  <c:v>15</c:v>
                </c:pt>
                <c:pt idx="6793">
                  <c:v>15</c:v>
                </c:pt>
                <c:pt idx="6794">
                  <c:v>15</c:v>
                </c:pt>
                <c:pt idx="6795">
                  <c:v>15</c:v>
                </c:pt>
                <c:pt idx="6796">
                  <c:v>2</c:v>
                </c:pt>
                <c:pt idx="6797">
                  <c:v>15</c:v>
                </c:pt>
                <c:pt idx="6798">
                  <c:v>15</c:v>
                </c:pt>
                <c:pt idx="6799">
                  <c:v>15</c:v>
                </c:pt>
                <c:pt idx="6800">
                  <c:v>15</c:v>
                </c:pt>
                <c:pt idx="6801">
                  <c:v>15</c:v>
                </c:pt>
                <c:pt idx="6802">
                  <c:v>16</c:v>
                </c:pt>
                <c:pt idx="6803">
                  <c:v>15</c:v>
                </c:pt>
                <c:pt idx="6804">
                  <c:v>16</c:v>
                </c:pt>
                <c:pt idx="6805">
                  <c:v>15</c:v>
                </c:pt>
                <c:pt idx="6806">
                  <c:v>15</c:v>
                </c:pt>
                <c:pt idx="6807">
                  <c:v>15</c:v>
                </c:pt>
                <c:pt idx="6808">
                  <c:v>15</c:v>
                </c:pt>
                <c:pt idx="6809">
                  <c:v>15</c:v>
                </c:pt>
                <c:pt idx="6810">
                  <c:v>15</c:v>
                </c:pt>
                <c:pt idx="6811">
                  <c:v>15</c:v>
                </c:pt>
                <c:pt idx="6812">
                  <c:v>15</c:v>
                </c:pt>
                <c:pt idx="6813">
                  <c:v>15</c:v>
                </c:pt>
                <c:pt idx="6814">
                  <c:v>15</c:v>
                </c:pt>
                <c:pt idx="6815">
                  <c:v>15</c:v>
                </c:pt>
                <c:pt idx="6816">
                  <c:v>15</c:v>
                </c:pt>
                <c:pt idx="6817">
                  <c:v>15</c:v>
                </c:pt>
                <c:pt idx="6818">
                  <c:v>16</c:v>
                </c:pt>
                <c:pt idx="6819">
                  <c:v>16</c:v>
                </c:pt>
                <c:pt idx="6820">
                  <c:v>15</c:v>
                </c:pt>
                <c:pt idx="6821">
                  <c:v>15</c:v>
                </c:pt>
                <c:pt idx="6822">
                  <c:v>15</c:v>
                </c:pt>
                <c:pt idx="6823">
                  <c:v>15</c:v>
                </c:pt>
                <c:pt idx="6824">
                  <c:v>15</c:v>
                </c:pt>
                <c:pt idx="6825">
                  <c:v>15</c:v>
                </c:pt>
                <c:pt idx="6826">
                  <c:v>15</c:v>
                </c:pt>
                <c:pt idx="6827">
                  <c:v>15</c:v>
                </c:pt>
                <c:pt idx="6828">
                  <c:v>15</c:v>
                </c:pt>
                <c:pt idx="6829">
                  <c:v>15</c:v>
                </c:pt>
                <c:pt idx="6830">
                  <c:v>15</c:v>
                </c:pt>
                <c:pt idx="6831">
                  <c:v>15</c:v>
                </c:pt>
                <c:pt idx="6832">
                  <c:v>15</c:v>
                </c:pt>
                <c:pt idx="6833">
                  <c:v>15</c:v>
                </c:pt>
                <c:pt idx="6834">
                  <c:v>15</c:v>
                </c:pt>
                <c:pt idx="6835">
                  <c:v>15</c:v>
                </c:pt>
                <c:pt idx="6836">
                  <c:v>15</c:v>
                </c:pt>
                <c:pt idx="6837">
                  <c:v>15</c:v>
                </c:pt>
                <c:pt idx="6838">
                  <c:v>15</c:v>
                </c:pt>
                <c:pt idx="6839">
                  <c:v>14</c:v>
                </c:pt>
                <c:pt idx="6840">
                  <c:v>16</c:v>
                </c:pt>
                <c:pt idx="6841">
                  <c:v>16</c:v>
                </c:pt>
                <c:pt idx="6842">
                  <c:v>14</c:v>
                </c:pt>
                <c:pt idx="6843">
                  <c:v>14</c:v>
                </c:pt>
                <c:pt idx="6844">
                  <c:v>14</c:v>
                </c:pt>
                <c:pt idx="6845">
                  <c:v>14</c:v>
                </c:pt>
                <c:pt idx="6846">
                  <c:v>14</c:v>
                </c:pt>
                <c:pt idx="6847">
                  <c:v>14</c:v>
                </c:pt>
                <c:pt idx="6848">
                  <c:v>14</c:v>
                </c:pt>
                <c:pt idx="6849">
                  <c:v>14</c:v>
                </c:pt>
                <c:pt idx="6850">
                  <c:v>14</c:v>
                </c:pt>
                <c:pt idx="6851">
                  <c:v>14</c:v>
                </c:pt>
                <c:pt idx="6852">
                  <c:v>14</c:v>
                </c:pt>
                <c:pt idx="6853">
                  <c:v>14</c:v>
                </c:pt>
                <c:pt idx="6854">
                  <c:v>14</c:v>
                </c:pt>
                <c:pt idx="6855">
                  <c:v>14</c:v>
                </c:pt>
                <c:pt idx="6856">
                  <c:v>15</c:v>
                </c:pt>
                <c:pt idx="6857">
                  <c:v>15</c:v>
                </c:pt>
                <c:pt idx="6858">
                  <c:v>15</c:v>
                </c:pt>
                <c:pt idx="6859">
                  <c:v>15</c:v>
                </c:pt>
                <c:pt idx="6860">
                  <c:v>15</c:v>
                </c:pt>
                <c:pt idx="6861">
                  <c:v>15</c:v>
                </c:pt>
                <c:pt idx="6862">
                  <c:v>16</c:v>
                </c:pt>
                <c:pt idx="6863">
                  <c:v>16</c:v>
                </c:pt>
                <c:pt idx="6864">
                  <c:v>15</c:v>
                </c:pt>
                <c:pt idx="6865">
                  <c:v>15</c:v>
                </c:pt>
                <c:pt idx="6866">
                  <c:v>15</c:v>
                </c:pt>
                <c:pt idx="6867">
                  <c:v>12</c:v>
                </c:pt>
                <c:pt idx="6868">
                  <c:v>15</c:v>
                </c:pt>
                <c:pt idx="6869">
                  <c:v>15</c:v>
                </c:pt>
                <c:pt idx="6870">
                  <c:v>15</c:v>
                </c:pt>
                <c:pt idx="6871">
                  <c:v>15</c:v>
                </c:pt>
                <c:pt idx="6872">
                  <c:v>15</c:v>
                </c:pt>
                <c:pt idx="6873">
                  <c:v>15</c:v>
                </c:pt>
                <c:pt idx="6874">
                  <c:v>15</c:v>
                </c:pt>
                <c:pt idx="6875">
                  <c:v>12</c:v>
                </c:pt>
                <c:pt idx="6876">
                  <c:v>15</c:v>
                </c:pt>
                <c:pt idx="6877">
                  <c:v>15</c:v>
                </c:pt>
                <c:pt idx="6878">
                  <c:v>15</c:v>
                </c:pt>
                <c:pt idx="6879">
                  <c:v>15</c:v>
                </c:pt>
                <c:pt idx="6880">
                  <c:v>15</c:v>
                </c:pt>
                <c:pt idx="6881">
                  <c:v>15</c:v>
                </c:pt>
                <c:pt idx="6882">
                  <c:v>15</c:v>
                </c:pt>
                <c:pt idx="6883">
                  <c:v>12</c:v>
                </c:pt>
                <c:pt idx="6884">
                  <c:v>16</c:v>
                </c:pt>
                <c:pt idx="6885">
                  <c:v>16</c:v>
                </c:pt>
                <c:pt idx="6886">
                  <c:v>11</c:v>
                </c:pt>
                <c:pt idx="6887">
                  <c:v>14</c:v>
                </c:pt>
                <c:pt idx="6888">
                  <c:v>14</c:v>
                </c:pt>
                <c:pt idx="6889">
                  <c:v>14</c:v>
                </c:pt>
                <c:pt idx="6890">
                  <c:v>14</c:v>
                </c:pt>
                <c:pt idx="6891">
                  <c:v>14</c:v>
                </c:pt>
                <c:pt idx="6892">
                  <c:v>12</c:v>
                </c:pt>
                <c:pt idx="6893">
                  <c:v>14</c:v>
                </c:pt>
                <c:pt idx="6894">
                  <c:v>14</c:v>
                </c:pt>
                <c:pt idx="6895">
                  <c:v>14</c:v>
                </c:pt>
                <c:pt idx="6896">
                  <c:v>14</c:v>
                </c:pt>
                <c:pt idx="6897">
                  <c:v>14</c:v>
                </c:pt>
                <c:pt idx="6898">
                  <c:v>12</c:v>
                </c:pt>
                <c:pt idx="6899">
                  <c:v>14</c:v>
                </c:pt>
                <c:pt idx="6900">
                  <c:v>12</c:v>
                </c:pt>
                <c:pt idx="6901">
                  <c:v>12</c:v>
                </c:pt>
                <c:pt idx="6902">
                  <c:v>12</c:v>
                </c:pt>
                <c:pt idx="6903">
                  <c:v>12</c:v>
                </c:pt>
                <c:pt idx="6904">
                  <c:v>14</c:v>
                </c:pt>
                <c:pt idx="6905">
                  <c:v>14</c:v>
                </c:pt>
                <c:pt idx="6906">
                  <c:v>16</c:v>
                </c:pt>
                <c:pt idx="6907">
                  <c:v>16</c:v>
                </c:pt>
                <c:pt idx="6908">
                  <c:v>12</c:v>
                </c:pt>
                <c:pt idx="6909">
                  <c:v>14</c:v>
                </c:pt>
                <c:pt idx="6910">
                  <c:v>14</c:v>
                </c:pt>
                <c:pt idx="6911">
                  <c:v>15</c:v>
                </c:pt>
                <c:pt idx="6912">
                  <c:v>15</c:v>
                </c:pt>
                <c:pt idx="6913">
                  <c:v>15</c:v>
                </c:pt>
                <c:pt idx="6914">
                  <c:v>15</c:v>
                </c:pt>
                <c:pt idx="6915">
                  <c:v>15</c:v>
                </c:pt>
                <c:pt idx="6916">
                  <c:v>15</c:v>
                </c:pt>
                <c:pt idx="6917">
                  <c:v>15</c:v>
                </c:pt>
                <c:pt idx="6918">
                  <c:v>15</c:v>
                </c:pt>
                <c:pt idx="6919">
                  <c:v>15</c:v>
                </c:pt>
                <c:pt idx="6920">
                  <c:v>15</c:v>
                </c:pt>
                <c:pt idx="6921">
                  <c:v>15</c:v>
                </c:pt>
                <c:pt idx="6922">
                  <c:v>15</c:v>
                </c:pt>
                <c:pt idx="6923">
                  <c:v>15</c:v>
                </c:pt>
                <c:pt idx="6924">
                  <c:v>15</c:v>
                </c:pt>
                <c:pt idx="6925">
                  <c:v>15</c:v>
                </c:pt>
                <c:pt idx="6926">
                  <c:v>15</c:v>
                </c:pt>
                <c:pt idx="6927">
                  <c:v>15</c:v>
                </c:pt>
                <c:pt idx="6928">
                  <c:v>16</c:v>
                </c:pt>
                <c:pt idx="6929">
                  <c:v>16</c:v>
                </c:pt>
                <c:pt idx="6930">
                  <c:v>14</c:v>
                </c:pt>
                <c:pt idx="6931">
                  <c:v>14</c:v>
                </c:pt>
                <c:pt idx="6932">
                  <c:v>15</c:v>
                </c:pt>
                <c:pt idx="6933">
                  <c:v>15</c:v>
                </c:pt>
                <c:pt idx="6934">
                  <c:v>15</c:v>
                </c:pt>
                <c:pt idx="6935">
                  <c:v>14</c:v>
                </c:pt>
                <c:pt idx="6936">
                  <c:v>15</c:v>
                </c:pt>
                <c:pt idx="6937">
                  <c:v>15</c:v>
                </c:pt>
                <c:pt idx="6938">
                  <c:v>15</c:v>
                </c:pt>
                <c:pt idx="6939">
                  <c:v>15</c:v>
                </c:pt>
                <c:pt idx="6940">
                  <c:v>15</c:v>
                </c:pt>
                <c:pt idx="6941">
                  <c:v>15</c:v>
                </c:pt>
                <c:pt idx="6942">
                  <c:v>15</c:v>
                </c:pt>
                <c:pt idx="6943">
                  <c:v>15</c:v>
                </c:pt>
                <c:pt idx="6944">
                  <c:v>16</c:v>
                </c:pt>
                <c:pt idx="6945">
                  <c:v>15</c:v>
                </c:pt>
                <c:pt idx="6946">
                  <c:v>15</c:v>
                </c:pt>
                <c:pt idx="6947">
                  <c:v>15</c:v>
                </c:pt>
                <c:pt idx="6948">
                  <c:v>16</c:v>
                </c:pt>
                <c:pt idx="6949">
                  <c:v>15</c:v>
                </c:pt>
                <c:pt idx="6950">
                  <c:v>16</c:v>
                </c:pt>
                <c:pt idx="6951">
                  <c:v>16</c:v>
                </c:pt>
                <c:pt idx="6952">
                  <c:v>16</c:v>
                </c:pt>
                <c:pt idx="6953">
                  <c:v>16</c:v>
                </c:pt>
                <c:pt idx="6954">
                  <c:v>16</c:v>
                </c:pt>
                <c:pt idx="6955">
                  <c:v>15</c:v>
                </c:pt>
                <c:pt idx="6956">
                  <c:v>15</c:v>
                </c:pt>
                <c:pt idx="6957">
                  <c:v>15</c:v>
                </c:pt>
                <c:pt idx="6958">
                  <c:v>15</c:v>
                </c:pt>
                <c:pt idx="6959">
                  <c:v>15</c:v>
                </c:pt>
                <c:pt idx="6960">
                  <c:v>14</c:v>
                </c:pt>
                <c:pt idx="6961">
                  <c:v>12</c:v>
                </c:pt>
                <c:pt idx="6962">
                  <c:v>12</c:v>
                </c:pt>
                <c:pt idx="6963">
                  <c:v>12</c:v>
                </c:pt>
                <c:pt idx="6964">
                  <c:v>12</c:v>
                </c:pt>
                <c:pt idx="6965">
                  <c:v>12</c:v>
                </c:pt>
                <c:pt idx="6966">
                  <c:v>14</c:v>
                </c:pt>
                <c:pt idx="6967">
                  <c:v>12</c:v>
                </c:pt>
                <c:pt idx="6968">
                  <c:v>12</c:v>
                </c:pt>
                <c:pt idx="6969">
                  <c:v>14</c:v>
                </c:pt>
                <c:pt idx="6970">
                  <c:v>14</c:v>
                </c:pt>
                <c:pt idx="6971">
                  <c:v>14</c:v>
                </c:pt>
                <c:pt idx="6972">
                  <c:v>15</c:v>
                </c:pt>
                <c:pt idx="6973">
                  <c:v>15</c:v>
                </c:pt>
                <c:pt idx="6974">
                  <c:v>16</c:v>
                </c:pt>
                <c:pt idx="6975">
                  <c:v>16</c:v>
                </c:pt>
                <c:pt idx="6976">
                  <c:v>15</c:v>
                </c:pt>
                <c:pt idx="6977">
                  <c:v>15</c:v>
                </c:pt>
                <c:pt idx="6978">
                  <c:v>16</c:v>
                </c:pt>
                <c:pt idx="6979">
                  <c:v>16</c:v>
                </c:pt>
                <c:pt idx="6980">
                  <c:v>16</c:v>
                </c:pt>
                <c:pt idx="6981">
                  <c:v>16</c:v>
                </c:pt>
                <c:pt idx="6982">
                  <c:v>16</c:v>
                </c:pt>
                <c:pt idx="6983">
                  <c:v>15</c:v>
                </c:pt>
                <c:pt idx="6984">
                  <c:v>15</c:v>
                </c:pt>
                <c:pt idx="6985">
                  <c:v>16</c:v>
                </c:pt>
                <c:pt idx="6986">
                  <c:v>16</c:v>
                </c:pt>
                <c:pt idx="6987">
                  <c:v>16</c:v>
                </c:pt>
                <c:pt idx="6988">
                  <c:v>16</c:v>
                </c:pt>
                <c:pt idx="6989">
                  <c:v>16</c:v>
                </c:pt>
                <c:pt idx="6990">
                  <c:v>16</c:v>
                </c:pt>
                <c:pt idx="6991">
                  <c:v>16</c:v>
                </c:pt>
                <c:pt idx="6992">
                  <c:v>15</c:v>
                </c:pt>
                <c:pt idx="6993">
                  <c:v>15</c:v>
                </c:pt>
                <c:pt idx="6994">
                  <c:v>15</c:v>
                </c:pt>
                <c:pt idx="6995">
                  <c:v>15</c:v>
                </c:pt>
                <c:pt idx="6996">
                  <c:v>16</c:v>
                </c:pt>
                <c:pt idx="6997">
                  <c:v>16</c:v>
                </c:pt>
                <c:pt idx="6998">
                  <c:v>15</c:v>
                </c:pt>
                <c:pt idx="6999">
                  <c:v>15</c:v>
                </c:pt>
                <c:pt idx="7000">
                  <c:v>15</c:v>
                </c:pt>
                <c:pt idx="7001">
                  <c:v>15</c:v>
                </c:pt>
                <c:pt idx="7002">
                  <c:v>12</c:v>
                </c:pt>
                <c:pt idx="7003">
                  <c:v>11</c:v>
                </c:pt>
                <c:pt idx="7004">
                  <c:v>15</c:v>
                </c:pt>
                <c:pt idx="7005">
                  <c:v>15</c:v>
                </c:pt>
                <c:pt idx="7006">
                  <c:v>12</c:v>
                </c:pt>
                <c:pt idx="7007">
                  <c:v>15</c:v>
                </c:pt>
                <c:pt idx="7008">
                  <c:v>15</c:v>
                </c:pt>
                <c:pt idx="7009">
                  <c:v>15</c:v>
                </c:pt>
                <c:pt idx="7010">
                  <c:v>15</c:v>
                </c:pt>
                <c:pt idx="7011">
                  <c:v>15</c:v>
                </c:pt>
                <c:pt idx="7012">
                  <c:v>15</c:v>
                </c:pt>
                <c:pt idx="7013">
                  <c:v>15</c:v>
                </c:pt>
                <c:pt idx="7014">
                  <c:v>15</c:v>
                </c:pt>
                <c:pt idx="7015">
                  <c:v>15</c:v>
                </c:pt>
                <c:pt idx="7016">
                  <c:v>14</c:v>
                </c:pt>
                <c:pt idx="7017">
                  <c:v>15</c:v>
                </c:pt>
                <c:pt idx="7018">
                  <c:v>16</c:v>
                </c:pt>
                <c:pt idx="7019">
                  <c:v>16</c:v>
                </c:pt>
                <c:pt idx="7020">
                  <c:v>14</c:v>
                </c:pt>
                <c:pt idx="7021">
                  <c:v>12</c:v>
                </c:pt>
                <c:pt idx="7022">
                  <c:v>15</c:v>
                </c:pt>
                <c:pt idx="7023">
                  <c:v>15</c:v>
                </c:pt>
                <c:pt idx="7024">
                  <c:v>15</c:v>
                </c:pt>
                <c:pt idx="7025">
                  <c:v>15</c:v>
                </c:pt>
                <c:pt idx="7026">
                  <c:v>15</c:v>
                </c:pt>
                <c:pt idx="7027">
                  <c:v>15</c:v>
                </c:pt>
                <c:pt idx="7028">
                  <c:v>15</c:v>
                </c:pt>
                <c:pt idx="7029">
                  <c:v>15</c:v>
                </c:pt>
                <c:pt idx="7030">
                  <c:v>15</c:v>
                </c:pt>
                <c:pt idx="7031">
                  <c:v>15</c:v>
                </c:pt>
                <c:pt idx="7032">
                  <c:v>15</c:v>
                </c:pt>
                <c:pt idx="7033">
                  <c:v>15</c:v>
                </c:pt>
                <c:pt idx="7034">
                  <c:v>15</c:v>
                </c:pt>
                <c:pt idx="7035">
                  <c:v>15</c:v>
                </c:pt>
                <c:pt idx="7036">
                  <c:v>15</c:v>
                </c:pt>
                <c:pt idx="7037">
                  <c:v>15</c:v>
                </c:pt>
                <c:pt idx="7038">
                  <c:v>15</c:v>
                </c:pt>
                <c:pt idx="7039">
                  <c:v>15</c:v>
                </c:pt>
                <c:pt idx="7040">
                  <c:v>16</c:v>
                </c:pt>
                <c:pt idx="7041">
                  <c:v>16</c:v>
                </c:pt>
                <c:pt idx="7042">
                  <c:v>15</c:v>
                </c:pt>
                <c:pt idx="7043">
                  <c:v>15</c:v>
                </c:pt>
                <c:pt idx="7044">
                  <c:v>15</c:v>
                </c:pt>
                <c:pt idx="7045">
                  <c:v>15</c:v>
                </c:pt>
                <c:pt idx="7046">
                  <c:v>15</c:v>
                </c:pt>
                <c:pt idx="7047">
                  <c:v>15</c:v>
                </c:pt>
                <c:pt idx="7048">
                  <c:v>15</c:v>
                </c:pt>
                <c:pt idx="7049">
                  <c:v>15</c:v>
                </c:pt>
                <c:pt idx="7050">
                  <c:v>14</c:v>
                </c:pt>
                <c:pt idx="7051">
                  <c:v>15</c:v>
                </c:pt>
                <c:pt idx="7052">
                  <c:v>15</c:v>
                </c:pt>
                <c:pt idx="7053">
                  <c:v>15</c:v>
                </c:pt>
                <c:pt idx="7054">
                  <c:v>15</c:v>
                </c:pt>
                <c:pt idx="7055">
                  <c:v>15</c:v>
                </c:pt>
                <c:pt idx="7056">
                  <c:v>16</c:v>
                </c:pt>
                <c:pt idx="7057">
                  <c:v>15</c:v>
                </c:pt>
                <c:pt idx="7058">
                  <c:v>16</c:v>
                </c:pt>
                <c:pt idx="7059">
                  <c:v>16</c:v>
                </c:pt>
                <c:pt idx="7060">
                  <c:v>16</c:v>
                </c:pt>
                <c:pt idx="7061">
                  <c:v>16</c:v>
                </c:pt>
                <c:pt idx="7062">
                  <c:v>15</c:v>
                </c:pt>
                <c:pt idx="7063">
                  <c:v>15</c:v>
                </c:pt>
                <c:pt idx="7064">
                  <c:v>15</c:v>
                </c:pt>
                <c:pt idx="7065">
                  <c:v>16</c:v>
                </c:pt>
                <c:pt idx="7066">
                  <c:v>16</c:v>
                </c:pt>
                <c:pt idx="7067">
                  <c:v>16</c:v>
                </c:pt>
                <c:pt idx="7068">
                  <c:v>16</c:v>
                </c:pt>
                <c:pt idx="7069">
                  <c:v>16</c:v>
                </c:pt>
                <c:pt idx="7070">
                  <c:v>16</c:v>
                </c:pt>
                <c:pt idx="7071">
                  <c:v>16</c:v>
                </c:pt>
                <c:pt idx="7072">
                  <c:v>15</c:v>
                </c:pt>
                <c:pt idx="7073">
                  <c:v>15</c:v>
                </c:pt>
                <c:pt idx="7074">
                  <c:v>15</c:v>
                </c:pt>
                <c:pt idx="7075">
                  <c:v>15</c:v>
                </c:pt>
                <c:pt idx="7076">
                  <c:v>15</c:v>
                </c:pt>
                <c:pt idx="7077">
                  <c:v>15</c:v>
                </c:pt>
                <c:pt idx="7078">
                  <c:v>15</c:v>
                </c:pt>
                <c:pt idx="7079">
                  <c:v>16</c:v>
                </c:pt>
                <c:pt idx="7080">
                  <c:v>16</c:v>
                </c:pt>
                <c:pt idx="7081">
                  <c:v>16</c:v>
                </c:pt>
                <c:pt idx="7082">
                  <c:v>16</c:v>
                </c:pt>
                <c:pt idx="7083">
                  <c:v>16</c:v>
                </c:pt>
                <c:pt idx="7084">
                  <c:v>15</c:v>
                </c:pt>
                <c:pt idx="7085">
                  <c:v>15</c:v>
                </c:pt>
                <c:pt idx="7086">
                  <c:v>16</c:v>
                </c:pt>
                <c:pt idx="7087">
                  <c:v>16</c:v>
                </c:pt>
                <c:pt idx="7088">
                  <c:v>16</c:v>
                </c:pt>
                <c:pt idx="7089">
                  <c:v>16</c:v>
                </c:pt>
                <c:pt idx="7090">
                  <c:v>16</c:v>
                </c:pt>
                <c:pt idx="7091">
                  <c:v>16</c:v>
                </c:pt>
                <c:pt idx="7092">
                  <c:v>16</c:v>
                </c:pt>
                <c:pt idx="7093">
                  <c:v>16</c:v>
                </c:pt>
                <c:pt idx="7094">
                  <c:v>16</c:v>
                </c:pt>
                <c:pt idx="7095">
                  <c:v>16</c:v>
                </c:pt>
                <c:pt idx="7096">
                  <c:v>16</c:v>
                </c:pt>
                <c:pt idx="7097">
                  <c:v>15</c:v>
                </c:pt>
                <c:pt idx="7098">
                  <c:v>15</c:v>
                </c:pt>
                <c:pt idx="7099">
                  <c:v>15</c:v>
                </c:pt>
                <c:pt idx="7100">
                  <c:v>15</c:v>
                </c:pt>
                <c:pt idx="7101">
                  <c:v>12</c:v>
                </c:pt>
                <c:pt idx="7102">
                  <c:v>15</c:v>
                </c:pt>
                <c:pt idx="7103">
                  <c:v>15</c:v>
                </c:pt>
                <c:pt idx="7104">
                  <c:v>15</c:v>
                </c:pt>
                <c:pt idx="7105">
                  <c:v>15</c:v>
                </c:pt>
                <c:pt idx="7106">
                  <c:v>15</c:v>
                </c:pt>
                <c:pt idx="7107">
                  <c:v>15</c:v>
                </c:pt>
                <c:pt idx="7108">
                  <c:v>15</c:v>
                </c:pt>
                <c:pt idx="7109">
                  <c:v>12</c:v>
                </c:pt>
                <c:pt idx="7110">
                  <c:v>15</c:v>
                </c:pt>
                <c:pt idx="7111">
                  <c:v>12</c:v>
                </c:pt>
                <c:pt idx="7112">
                  <c:v>15</c:v>
                </c:pt>
                <c:pt idx="7113">
                  <c:v>12</c:v>
                </c:pt>
                <c:pt idx="7114">
                  <c:v>15</c:v>
                </c:pt>
                <c:pt idx="7115">
                  <c:v>15</c:v>
                </c:pt>
                <c:pt idx="7116">
                  <c:v>15</c:v>
                </c:pt>
                <c:pt idx="7117">
                  <c:v>15</c:v>
                </c:pt>
                <c:pt idx="7118">
                  <c:v>15</c:v>
                </c:pt>
                <c:pt idx="7119">
                  <c:v>15</c:v>
                </c:pt>
                <c:pt idx="7120">
                  <c:v>12</c:v>
                </c:pt>
                <c:pt idx="7121">
                  <c:v>15</c:v>
                </c:pt>
                <c:pt idx="7122">
                  <c:v>15</c:v>
                </c:pt>
                <c:pt idx="7123">
                  <c:v>15</c:v>
                </c:pt>
                <c:pt idx="7124">
                  <c:v>16</c:v>
                </c:pt>
                <c:pt idx="7125">
                  <c:v>16</c:v>
                </c:pt>
                <c:pt idx="7126">
                  <c:v>16</c:v>
                </c:pt>
                <c:pt idx="7127">
                  <c:v>16</c:v>
                </c:pt>
                <c:pt idx="7128">
                  <c:v>15</c:v>
                </c:pt>
                <c:pt idx="7129">
                  <c:v>15</c:v>
                </c:pt>
                <c:pt idx="7130">
                  <c:v>16</c:v>
                </c:pt>
                <c:pt idx="7131">
                  <c:v>16</c:v>
                </c:pt>
                <c:pt idx="7132">
                  <c:v>16</c:v>
                </c:pt>
                <c:pt idx="7133">
                  <c:v>16</c:v>
                </c:pt>
                <c:pt idx="7134">
                  <c:v>15</c:v>
                </c:pt>
                <c:pt idx="7135">
                  <c:v>16</c:v>
                </c:pt>
                <c:pt idx="7136">
                  <c:v>16</c:v>
                </c:pt>
                <c:pt idx="7137">
                  <c:v>16</c:v>
                </c:pt>
                <c:pt idx="7138">
                  <c:v>16</c:v>
                </c:pt>
                <c:pt idx="7139">
                  <c:v>16</c:v>
                </c:pt>
                <c:pt idx="7140">
                  <c:v>16</c:v>
                </c:pt>
                <c:pt idx="7141">
                  <c:v>16</c:v>
                </c:pt>
                <c:pt idx="7142">
                  <c:v>16</c:v>
                </c:pt>
                <c:pt idx="7143">
                  <c:v>16</c:v>
                </c:pt>
                <c:pt idx="7144">
                  <c:v>15</c:v>
                </c:pt>
                <c:pt idx="7145">
                  <c:v>15</c:v>
                </c:pt>
                <c:pt idx="7146">
                  <c:v>14</c:v>
                </c:pt>
                <c:pt idx="7147">
                  <c:v>12</c:v>
                </c:pt>
                <c:pt idx="7148">
                  <c:v>12</c:v>
                </c:pt>
                <c:pt idx="7149">
                  <c:v>12</c:v>
                </c:pt>
                <c:pt idx="7150">
                  <c:v>16</c:v>
                </c:pt>
                <c:pt idx="7151">
                  <c:v>16</c:v>
                </c:pt>
                <c:pt idx="7152">
                  <c:v>15</c:v>
                </c:pt>
                <c:pt idx="7153">
                  <c:v>15</c:v>
                </c:pt>
                <c:pt idx="7154">
                  <c:v>12</c:v>
                </c:pt>
                <c:pt idx="7155">
                  <c:v>12</c:v>
                </c:pt>
                <c:pt idx="7156">
                  <c:v>12</c:v>
                </c:pt>
                <c:pt idx="7157">
                  <c:v>12</c:v>
                </c:pt>
                <c:pt idx="7158">
                  <c:v>12</c:v>
                </c:pt>
                <c:pt idx="7159">
                  <c:v>14</c:v>
                </c:pt>
                <c:pt idx="7160">
                  <c:v>14</c:v>
                </c:pt>
                <c:pt idx="7161">
                  <c:v>14</c:v>
                </c:pt>
                <c:pt idx="7162">
                  <c:v>15</c:v>
                </c:pt>
                <c:pt idx="7163">
                  <c:v>15</c:v>
                </c:pt>
                <c:pt idx="7164">
                  <c:v>16</c:v>
                </c:pt>
                <c:pt idx="7165">
                  <c:v>16</c:v>
                </c:pt>
                <c:pt idx="7166">
                  <c:v>16</c:v>
                </c:pt>
                <c:pt idx="7167">
                  <c:v>16</c:v>
                </c:pt>
                <c:pt idx="7168">
                  <c:v>16</c:v>
                </c:pt>
                <c:pt idx="7169">
                  <c:v>16</c:v>
                </c:pt>
                <c:pt idx="7170">
                  <c:v>16</c:v>
                </c:pt>
                <c:pt idx="7171">
                  <c:v>16</c:v>
                </c:pt>
                <c:pt idx="7172">
                  <c:v>16</c:v>
                </c:pt>
                <c:pt idx="7173">
                  <c:v>16</c:v>
                </c:pt>
                <c:pt idx="7174">
                  <c:v>16</c:v>
                </c:pt>
                <c:pt idx="7175">
                  <c:v>16</c:v>
                </c:pt>
                <c:pt idx="7176">
                  <c:v>16</c:v>
                </c:pt>
                <c:pt idx="7177">
                  <c:v>16</c:v>
                </c:pt>
                <c:pt idx="7178">
                  <c:v>16</c:v>
                </c:pt>
                <c:pt idx="7179">
                  <c:v>16</c:v>
                </c:pt>
                <c:pt idx="7180">
                  <c:v>16</c:v>
                </c:pt>
                <c:pt idx="7181">
                  <c:v>16</c:v>
                </c:pt>
                <c:pt idx="7182">
                  <c:v>16</c:v>
                </c:pt>
                <c:pt idx="7183">
                  <c:v>16</c:v>
                </c:pt>
                <c:pt idx="7184">
                  <c:v>15</c:v>
                </c:pt>
                <c:pt idx="7185">
                  <c:v>15</c:v>
                </c:pt>
                <c:pt idx="7186">
                  <c:v>15</c:v>
                </c:pt>
                <c:pt idx="7187">
                  <c:v>15</c:v>
                </c:pt>
                <c:pt idx="7188">
                  <c:v>15</c:v>
                </c:pt>
                <c:pt idx="7189">
                  <c:v>15</c:v>
                </c:pt>
                <c:pt idx="7190">
                  <c:v>15</c:v>
                </c:pt>
                <c:pt idx="7191">
                  <c:v>15</c:v>
                </c:pt>
                <c:pt idx="7192">
                  <c:v>15</c:v>
                </c:pt>
                <c:pt idx="7193">
                  <c:v>15</c:v>
                </c:pt>
                <c:pt idx="7194">
                  <c:v>15</c:v>
                </c:pt>
                <c:pt idx="7195">
                  <c:v>15</c:v>
                </c:pt>
                <c:pt idx="7196">
                  <c:v>16</c:v>
                </c:pt>
                <c:pt idx="7197">
                  <c:v>16</c:v>
                </c:pt>
                <c:pt idx="7198">
                  <c:v>15</c:v>
                </c:pt>
                <c:pt idx="7199">
                  <c:v>15</c:v>
                </c:pt>
                <c:pt idx="7200">
                  <c:v>15</c:v>
                </c:pt>
                <c:pt idx="7201">
                  <c:v>15</c:v>
                </c:pt>
                <c:pt idx="7202">
                  <c:v>15</c:v>
                </c:pt>
                <c:pt idx="7203">
                  <c:v>15</c:v>
                </c:pt>
                <c:pt idx="7204">
                  <c:v>15</c:v>
                </c:pt>
                <c:pt idx="7205">
                  <c:v>15</c:v>
                </c:pt>
                <c:pt idx="7206">
                  <c:v>15</c:v>
                </c:pt>
                <c:pt idx="7207">
                  <c:v>15</c:v>
                </c:pt>
                <c:pt idx="7208">
                  <c:v>15</c:v>
                </c:pt>
                <c:pt idx="7209">
                  <c:v>15</c:v>
                </c:pt>
                <c:pt idx="7210">
                  <c:v>15</c:v>
                </c:pt>
                <c:pt idx="7211">
                  <c:v>15</c:v>
                </c:pt>
                <c:pt idx="7212">
                  <c:v>15</c:v>
                </c:pt>
                <c:pt idx="7213">
                  <c:v>15</c:v>
                </c:pt>
                <c:pt idx="7214">
                  <c:v>15</c:v>
                </c:pt>
                <c:pt idx="7215">
                  <c:v>15</c:v>
                </c:pt>
                <c:pt idx="7216">
                  <c:v>15</c:v>
                </c:pt>
                <c:pt idx="7217">
                  <c:v>15</c:v>
                </c:pt>
                <c:pt idx="7218">
                  <c:v>16</c:v>
                </c:pt>
                <c:pt idx="7219">
                  <c:v>16</c:v>
                </c:pt>
                <c:pt idx="7220">
                  <c:v>15</c:v>
                </c:pt>
                <c:pt idx="7221">
                  <c:v>15</c:v>
                </c:pt>
                <c:pt idx="7222">
                  <c:v>15</c:v>
                </c:pt>
                <c:pt idx="7223">
                  <c:v>15</c:v>
                </c:pt>
                <c:pt idx="7224">
                  <c:v>15</c:v>
                </c:pt>
                <c:pt idx="7225">
                  <c:v>15</c:v>
                </c:pt>
                <c:pt idx="7226">
                  <c:v>15</c:v>
                </c:pt>
                <c:pt idx="7227">
                  <c:v>15</c:v>
                </c:pt>
                <c:pt idx="7228">
                  <c:v>15</c:v>
                </c:pt>
                <c:pt idx="7229">
                  <c:v>15</c:v>
                </c:pt>
                <c:pt idx="7230">
                  <c:v>15</c:v>
                </c:pt>
                <c:pt idx="7231">
                  <c:v>15</c:v>
                </c:pt>
                <c:pt idx="7232">
                  <c:v>15</c:v>
                </c:pt>
                <c:pt idx="7233">
                  <c:v>15</c:v>
                </c:pt>
                <c:pt idx="7234">
                  <c:v>15</c:v>
                </c:pt>
                <c:pt idx="7235">
                  <c:v>15</c:v>
                </c:pt>
                <c:pt idx="7236">
                  <c:v>15</c:v>
                </c:pt>
                <c:pt idx="7237">
                  <c:v>15</c:v>
                </c:pt>
                <c:pt idx="7238">
                  <c:v>12</c:v>
                </c:pt>
                <c:pt idx="7239">
                  <c:v>12</c:v>
                </c:pt>
                <c:pt idx="7240">
                  <c:v>16</c:v>
                </c:pt>
                <c:pt idx="7241">
                  <c:v>16</c:v>
                </c:pt>
                <c:pt idx="7242">
                  <c:v>15</c:v>
                </c:pt>
                <c:pt idx="7243">
                  <c:v>15</c:v>
                </c:pt>
                <c:pt idx="7244">
                  <c:v>15</c:v>
                </c:pt>
                <c:pt idx="7245">
                  <c:v>15</c:v>
                </c:pt>
                <c:pt idx="7246">
                  <c:v>16</c:v>
                </c:pt>
                <c:pt idx="7247">
                  <c:v>16</c:v>
                </c:pt>
                <c:pt idx="7248">
                  <c:v>16</c:v>
                </c:pt>
                <c:pt idx="7249">
                  <c:v>15</c:v>
                </c:pt>
                <c:pt idx="7250">
                  <c:v>16</c:v>
                </c:pt>
                <c:pt idx="7251">
                  <c:v>16</c:v>
                </c:pt>
                <c:pt idx="7252">
                  <c:v>16</c:v>
                </c:pt>
                <c:pt idx="7253">
                  <c:v>16</c:v>
                </c:pt>
                <c:pt idx="7254">
                  <c:v>16</c:v>
                </c:pt>
                <c:pt idx="7255">
                  <c:v>16</c:v>
                </c:pt>
                <c:pt idx="7256">
                  <c:v>16</c:v>
                </c:pt>
                <c:pt idx="7257">
                  <c:v>16</c:v>
                </c:pt>
                <c:pt idx="7258">
                  <c:v>16</c:v>
                </c:pt>
                <c:pt idx="7259">
                  <c:v>16</c:v>
                </c:pt>
                <c:pt idx="7260">
                  <c:v>16</c:v>
                </c:pt>
                <c:pt idx="7261">
                  <c:v>15</c:v>
                </c:pt>
                <c:pt idx="7262">
                  <c:v>16</c:v>
                </c:pt>
                <c:pt idx="7263">
                  <c:v>16</c:v>
                </c:pt>
                <c:pt idx="7264">
                  <c:v>15</c:v>
                </c:pt>
                <c:pt idx="7265">
                  <c:v>15</c:v>
                </c:pt>
                <c:pt idx="7266">
                  <c:v>15</c:v>
                </c:pt>
                <c:pt idx="7267">
                  <c:v>15</c:v>
                </c:pt>
                <c:pt idx="7268">
                  <c:v>15</c:v>
                </c:pt>
                <c:pt idx="7269">
                  <c:v>16</c:v>
                </c:pt>
                <c:pt idx="7270">
                  <c:v>16</c:v>
                </c:pt>
                <c:pt idx="7271">
                  <c:v>16</c:v>
                </c:pt>
                <c:pt idx="7272">
                  <c:v>16</c:v>
                </c:pt>
                <c:pt idx="7273">
                  <c:v>15</c:v>
                </c:pt>
                <c:pt idx="7274">
                  <c:v>15</c:v>
                </c:pt>
                <c:pt idx="7275">
                  <c:v>15</c:v>
                </c:pt>
                <c:pt idx="7276">
                  <c:v>16</c:v>
                </c:pt>
                <c:pt idx="7277">
                  <c:v>16</c:v>
                </c:pt>
                <c:pt idx="7278">
                  <c:v>16</c:v>
                </c:pt>
                <c:pt idx="7279">
                  <c:v>16</c:v>
                </c:pt>
                <c:pt idx="7280">
                  <c:v>16</c:v>
                </c:pt>
                <c:pt idx="7281">
                  <c:v>16</c:v>
                </c:pt>
                <c:pt idx="7282">
                  <c:v>16</c:v>
                </c:pt>
                <c:pt idx="7283">
                  <c:v>15</c:v>
                </c:pt>
                <c:pt idx="7284">
                  <c:v>16</c:v>
                </c:pt>
                <c:pt idx="7285">
                  <c:v>16</c:v>
                </c:pt>
                <c:pt idx="7286">
                  <c:v>15</c:v>
                </c:pt>
                <c:pt idx="7287">
                  <c:v>15</c:v>
                </c:pt>
                <c:pt idx="7288">
                  <c:v>15</c:v>
                </c:pt>
                <c:pt idx="7289">
                  <c:v>15</c:v>
                </c:pt>
                <c:pt idx="7290">
                  <c:v>15</c:v>
                </c:pt>
                <c:pt idx="7291">
                  <c:v>15</c:v>
                </c:pt>
                <c:pt idx="7292">
                  <c:v>12</c:v>
                </c:pt>
                <c:pt idx="7293">
                  <c:v>15</c:v>
                </c:pt>
                <c:pt idx="7294">
                  <c:v>15</c:v>
                </c:pt>
                <c:pt idx="7295">
                  <c:v>15</c:v>
                </c:pt>
                <c:pt idx="7296">
                  <c:v>12</c:v>
                </c:pt>
                <c:pt idx="7297">
                  <c:v>11</c:v>
                </c:pt>
                <c:pt idx="7298">
                  <c:v>12</c:v>
                </c:pt>
                <c:pt idx="7299">
                  <c:v>15</c:v>
                </c:pt>
                <c:pt idx="7300">
                  <c:v>15</c:v>
                </c:pt>
                <c:pt idx="7301">
                  <c:v>15</c:v>
                </c:pt>
                <c:pt idx="7302">
                  <c:v>15</c:v>
                </c:pt>
                <c:pt idx="7303">
                  <c:v>15</c:v>
                </c:pt>
                <c:pt idx="7304">
                  <c:v>15</c:v>
                </c:pt>
                <c:pt idx="7305">
                  <c:v>15</c:v>
                </c:pt>
                <c:pt idx="7306">
                  <c:v>16</c:v>
                </c:pt>
                <c:pt idx="7307">
                  <c:v>16</c:v>
                </c:pt>
                <c:pt idx="7308">
                  <c:v>15</c:v>
                </c:pt>
                <c:pt idx="7309">
                  <c:v>15</c:v>
                </c:pt>
                <c:pt idx="7310">
                  <c:v>12</c:v>
                </c:pt>
                <c:pt idx="7311">
                  <c:v>12</c:v>
                </c:pt>
                <c:pt idx="7312">
                  <c:v>15</c:v>
                </c:pt>
                <c:pt idx="7313">
                  <c:v>15</c:v>
                </c:pt>
                <c:pt idx="7314">
                  <c:v>16</c:v>
                </c:pt>
                <c:pt idx="7315">
                  <c:v>16</c:v>
                </c:pt>
                <c:pt idx="7316">
                  <c:v>16</c:v>
                </c:pt>
                <c:pt idx="7317">
                  <c:v>16</c:v>
                </c:pt>
                <c:pt idx="7318">
                  <c:v>16</c:v>
                </c:pt>
                <c:pt idx="7319">
                  <c:v>15</c:v>
                </c:pt>
                <c:pt idx="7320">
                  <c:v>15</c:v>
                </c:pt>
                <c:pt idx="7321">
                  <c:v>15</c:v>
                </c:pt>
                <c:pt idx="7322">
                  <c:v>16</c:v>
                </c:pt>
                <c:pt idx="7323">
                  <c:v>16</c:v>
                </c:pt>
                <c:pt idx="7324">
                  <c:v>16</c:v>
                </c:pt>
                <c:pt idx="7325">
                  <c:v>16</c:v>
                </c:pt>
                <c:pt idx="7326">
                  <c:v>16</c:v>
                </c:pt>
                <c:pt idx="7327">
                  <c:v>16</c:v>
                </c:pt>
                <c:pt idx="7328">
                  <c:v>16</c:v>
                </c:pt>
                <c:pt idx="7329">
                  <c:v>16</c:v>
                </c:pt>
                <c:pt idx="7330">
                  <c:v>16</c:v>
                </c:pt>
                <c:pt idx="7331">
                  <c:v>15</c:v>
                </c:pt>
                <c:pt idx="7332">
                  <c:v>15</c:v>
                </c:pt>
                <c:pt idx="7333">
                  <c:v>15</c:v>
                </c:pt>
                <c:pt idx="7334">
                  <c:v>15</c:v>
                </c:pt>
                <c:pt idx="7335">
                  <c:v>15</c:v>
                </c:pt>
                <c:pt idx="7336">
                  <c:v>15</c:v>
                </c:pt>
                <c:pt idx="7337">
                  <c:v>15</c:v>
                </c:pt>
                <c:pt idx="7338">
                  <c:v>15</c:v>
                </c:pt>
                <c:pt idx="7339">
                  <c:v>15</c:v>
                </c:pt>
                <c:pt idx="7340">
                  <c:v>15</c:v>
                </c:pt>
                <c:pt idx="7341">
                  <c:v>15</c:v>
                </c:pt>
                <c:pt idx="7342">
                  <c:v>15</c:v>
                </c:pt>
                <c:pt idx="7343">
                  <c:v>15</c:v>
                </c:pt>
                <c:pt idx="7344">
                  <c:v>15</c:v>
                </c:pt>
                <c:pt idx="7345">
                  <c:v>15</c:v>
                </c:pt>
                <c:pt idx="7346">
                  <c:v>15</c:v>
                </c:pt>
                <c:pt idx="7347">
                  <c:v>15</c:v>
                </c:pt>
                <c:pt idx="7348">
                  <c:v>15</c:v>
                </c:pt>
                <c:pt idx="7349">
                  <c:v>15</c:v>
                </c:pt>
                <c:pt idx="7350">
                  <c:v>16</c:v>
                </c:pt>
                <c:pt idx="7351">
                  <c:v>16</c:v>
                </c:pt>
                <c:pt idx="7352">
                  <c:v>15</c:v>
                </c:pt>
                <c:pt idx="7353">
                  <c:v>15</c:v>
                </c:pt>
                <c:pt idx="7354">
                  <c:v>15</c:v>
                </c:pt>
                <c:pt idx="7355">
                  <c:v>15</c:v>
                </c:pt>
                <c:pt idx="7356">
                  <c:v>15</c:v>
                </c:pt>
                <c:pt idx="7357">
                  <c:v>15</c:v>
                </c:pt>
                <c:pt idx="7358">
                  <c:v>15</c:v>
                </c:pt>
                <c:pt idx="7359">
                  <c:v>15</c:v>
                </c:pt>
                <c:pt idx="7360">
                  <c:v>15</c:v>
                </c:pt>
                <c:pt idx="7361">
                  <c:v>15</c:v>
                </c:pt>
                <c:pt idx="7362">
                  <c:v>15</c:v>
                </c:pt>
                <c:pt idx="7363">
                  <c:v>15</c:v>
                </c:pt>
                <c:pt idx="7364">
                  <c:v>15</c:v>
                </c:pt>
                <c:pt idx="7365">
                  <c:v>15</c:v>
                </c:pt>
                <c:pt idx="7366">
                  <c:v>14</c:v>
                </c:pt>
                <c:pt idx="7367">
                  <c:v>14</c:v>
                </c:pt>
                <c:pt idx="7368">
                  <c:v>14</c:v>
                </c:pt>
                <c:pt idx="7369">
                  <c:v>12</c:v>
                </c:pt>
                <c:pt idx="7370">
                  <c:v>12</c:v>
                </c:pt>
                <c:pt idx="7371">
                  <c:v>12</c:v>
                </c:pt>
                <c:pt idx="7372">
                  <c:v>16</c:v>
                </c:pt>
                <c:pt idx="7373">
                  <c:v>16</c:v>
                </c:pt>
                <c:pt idx="7374">
                  <c:v>15</c:v>
                </c:pt>
                <c:pt idx="7375">
                  <c:v>15</c:v>
                </c:pt>
                <c:pt idx="7376">
                  <c:v>12</c:v>
                </c:pt>
                <c:pt idx="7377">
                  <c:v>14</c:v>
                </c:pt>
                <c:pt idx="7378">
                  <c:v>12</c:v>
                </c:pt>
                <c:pt idx="7379">
                  <c:v>12</c:v>
                </c:pt>
                <c:pt idx="7380">
                  <c:v>12</c:v>
                </c:pt>
                <c:pt idx="7381">
                  <c:v>14</c:v>
                </c:pt>
                <c:pt idx="7382">
                  <c:v>14</c:v>
                </c:pt>
                <c:pt idx="7383">
                  <c:v>14</c:v>
                </c:pt>
                <c:pt idx="7384">
                  <c:v>15</c:v>
                </c:pt>
                <c:pt idx="7385">
                  <c:v>15</c:v>
                </c:pt>
                <c:pt idx="7386">
                  <c:v>16</c:v>
                </c:pt>
                <c:pt idx="7387">
                  <c:v>15</c:v>
                </c:pt>
                <c:pt idx="7388">
                  <c:v>15</c:v>
                </c:pt>
                <c:pt idx="7389">
                  <c:v>15</c:v>
                </c:pt>
                <c:pt idx="7390">
                  <c:v>15</c:v>
                </c:pt>
                <c:pt idx="7391">
                  <c:v>16</c:v>
                </c:pt>
                <c:pt idx="7392">
                  <c:v>16</c:v>
                </c:pt>
                <c:pt idx="7393">
                  <c:v>16</c:v>
                </c:pt>
                <c:pt idx="7394">
                  <c:v>16</c:v>
                </c:pt>
                <c:pt idx="7395">
                  <c:v>16</c:v>
                </c:pt>
                <c:pt idx="7396">
                  <c:v>16</c:v>
                </c:pt>
                <c:pt idx="7397">
                  <c:v>16</c:v>
                </c:pt>
                <c:pt idx="7398">
                  <c:v>16</c:v>
                </c:pt>
                <c:pt idx="7399">
                  <c:v>16</c:v>
                </c:pt>
                <c:pt idx="7400">
                  <c:v>16</c:v>
                </c:pt>
                <c:pt idx="7401">
                  <c:v>16</c:v>
                </c:pt>
                <c:pt idx="7402">
                  <c:v>16</c:v>
                </c:pt>
                <c:pt idx="7403">
                  <c:v>15</c:v>
                </c:pt>
                <c:pt idx="7404">
                  <c:v>15</c:v>
                </c:pt>
                <c:pt idx="7405">
                  <c:v>15</c:v>
                </c:pt>
                <c:pt idx="7406">
                  <c:v>15</c:v>
                </c:pt>
                <c:pt idx="7407">
                  <c:v>15</c:v>
                </c:pt>
                <c:pt idx="7408">
                  <c:v>15</c:v>
                </c:pt>
                <c:pt idx="7409">
                  <c:v>15</c:v>
                </c:pt>
                <c:pt idx="7410">
                  <c:v>16</c:v>
                </c:pt>
                <c:pt idx="7411">
                  <c:v>15</c:v>
                </c:pt>
                <c:pt idx="7412">
                  <c:v>16</c:v>
                </c:pt>
                <c:pt idx="7413">
                  <c:v>15</c:v>
                </c:pt>
                <c:pt idx="7414">
                  <c:v>15</c:v>
                </c:pt>
                <c:pt idx="7415">
                  <c:v>16</c:v>
                </c:pt>
                <c:pt idx="7416">
                  <c:v>16</c:v>
                </c:pt>
                <c:pt idx="7417">
                  <c:v>16</c:v>
                </c:pt>
                <c:pt idx="7418">
                  <c:v>16</c:v>
                </c:pt>
                <c:pt idx="7419">
                  <c:v>16</c:v>
                </c:pt>
                <c:pt idx="7420">
                  <c:v>16</c:v>
                </c:pt>
                <c:pt idx="7421">
                  <c:v>15</c:v>
                </c:pt>
                <c:pt idx="7422">
                  <c:v>16</c:v>
                </c:pt>
                <c:pt idx="7423">
                  <c:v>16</c:v>
                </c:pt>
                <c:pt idx="7424">
                  <c:v>16</c:v>
                </c:pt>
                <c:pt idx="7425">
                  <c:v>16</c:v>
                </c:pt>
                <c:pt idx="7426">
                  <c:v>16</c:v>
                </c:pt>
                <c:pt idx="7427">
                  <c:v>15</c:v>
                </c:pt>
                <c:pt idx="7428">
                  <c:v>15</c:v>
                </c:pt>
                <c:pt idx="7429">
                  <c:v>15</c:v>
                </c:pt>
                <c:pt idx="7430">
                  <c:v>15</c:v>
                </c:pt>
                <c:pt idx="7431">
                  <c:v>15</c:v>
                </c:pt>
                <c:pt idx="7432">
                  <c:v>15</c:v>
                </c:pt>
                <c:pt idx="7433">
                  <c:v>15</c:v>
                </c:pt>
                <c:pt idx="7434">
                  <c:v>15</c:v>
                </c:pt>
                <c:pt idx="7435">
                  <c:v>15</c:v>
                </c:pt>
                <c:pt idx="7436">
                  <c:v>15</c:v>
                </c:pt>
                <c:pt idx="7437">
                  <c:v>15</c:v>
                </c:pt>
                <c:pt idx="7438">
                  <c:v>15</c:v>
                </c:pt>
                <c:pt idx="7439">
                  <c:v>15</c:v>
                </c:pt>
                <c:pt idx="7440">
                  <c:v>15</c:v>
                </c:pt>
                <c:pt idx="7441">
                  <c:v>15</c:v>
                </c:pt>
                <c:pt idx="7442">
                  <c:v>15</c:v>
                </c:pt>
                <c:pt idx="7443">
                  <c:v>15</c:v>
                </c:pt>
                <c:pt idx="7444">
                  <c:v>15</c:v>
                </c:pt>
                <c:pt idx="7445">
                  <c:v>15</c:v>
                </c:pt>
                <c:pt idx="7446">
                  <c:v>15</c:v>
                </c:pt>
                <c:pt idx="7447">
                  <c:v>15</c:v>
                </c:pt>
                <c:pt idx="7448">
                  <c:v>15</c:v>
                </c:pt>
                <c:pt idx="7449">
                  <c:v>15</c:v>
                </c:pt>
                <c:pt idx="7450">
                  <c:v>15</c:v>
                </c:pt>
                <c:pt idx="7451">
                  <c:v>15</c:v>
                </c:pt>
                <c:pt idx="7452">
                  <c:v>15</c:v>
                </c:pt>
                <c:pt idx="7453">
                  <c:v>12</c:v>
                </c:pt>
                <c:pt idx="7454">
                  <c:v>15</c:v>
                </c:pt>
                <c:pt idx="7455">
                  <c:v>15</c:v>
                </c:pt>
                <c:pt idx="7456">
                  <c:v>16</c:v>
                </c:pt>
                <c:pt idx="7457">
                  <c:v>16</c:v>
                </c:pt>
                <c:pt idx="7458">
                  <c:v>16</c:v>
                </c:pt>
                <c:pt idx="7459">
                  <c:v>15</c:v>
                </c:pt>
                <c:pt idx="7460">
                  <c:v>16</c:v>
                </c:pt>
                <c:pt idx="7461">
                  <c:v>16</c:v>
                </c:pt>
                <c:pt idx="7462">
                  <c:v>15</c:v>
                </c:pt>
                <c:pt idx="7463">
                  <c:v>15</c:v>
                </c:pt>
                <c:pt idx="7464">
                  <c:v>16</c:v>
                </c:pt>
                <c:pt idx="7465">
                  <c:v>16</c:v>
                </c:pt>
                <c:pt idx="7466">
                  <c:v>16</c:v>
                </c:pt>
                <c:pt idx="7467">
                  <c:v>15</c:v>
                </c:pt>
                <c:pt idx="7468">
                  <c:v>16</c:v>
                </c:pt>
                <c:pt idx="7469">
                  <c:v>15</c:v>
                </c:pt>
                <c:pt idx="7470">
                  <c:v>16</c:v>
                </c:pt>
                <c:pt idx="7471">
                  <c:v>16</c:v>
                </c:pt>
                <c:pt idx="7472">
                  <c:v>15</c:v>
                </c:pt>
                <c:pt idx="7473">
                  <c:v>15</c:v>
                </c:pt>
                <c:pt idx="7474">
                  <c:v>15</c:v>
                </c:pt>
                <c:pt idx="7475">
                  <c:v>15</c:v>
                </c:pt>
                <c:pt idx="7476">
                  <c:v>15</c:v>
                </c:pt>
                <c:pt idx="7477">
                  <c:v>15</c:v>
                </c:pt>
                <c:pt idx="7478">
                  <c:v>15</c:v>
                </c:pt>
                <c:pt idx="7479">
                  <c:v>15</c:v>
                </c:pt>
                <c:pt idx="7480">
                  <c:v>15</c:v>
                </c:pt>
                <c:pt idx="7481">
                  <c:v>15</c:v>
                </c:pt>
                <c:pt idx="7482">
                  <c:v>16</c:v>
                </c:pt>
                <c:pt idx="7483">
                  <c:v>16</c:v>
                </c:pt>
                <c:pt idx="7484">
                  <c:v>15</c:v>
                </c:pt>
                <c:pt idx="7485">
                  <c:v>15</c:v>
                </c:pt>
                <c:pt idx="7486">
                  <c:v>15</c:v>
                </c:pt>
                <c:pt idx="7487">
                  <c:v>16</c:v>
                </c:pt>
                <c:pt idx="7488">
                  <c:v>15</c:v>
                </c:pt>
                <c:pt idx="7489">
                  <c:v>15</c:v>
                </c:pt>
                <c:pt idx="7490">
                  <c:v>16</c:v>
                </c:pt>
                <c:pt idx="7491">
                  <c:v>15</c:v>
                </c:pt>
                <c:pt idx="7492">
                  <c:v>16</c:v>
                </c:pt>
                <c:pt idx="7493">
                  <c:v>15</c:v>
                </c:pt>
                <c:pt idx="7494">
                  <c:v>16</c:v>
                </c:pt>
                <c:pt idx="7495">
                  <c:v>15</c:v>
                </c:pt>
                <c:pt idx="7496">
                  <c:v>15</c:v>
                </c:pt>
                <c:pt idx="7497">
                  <c:v>15</c:v>
                </c:pt>
                <c:pt idx="7498">
                  <c:v>15</c:v>
                </c:pt>
                <c:pt idx="7499">
                  <c:v>15</c:v>
                </c:pt>
                <c:pt idx="7500">
                  <c:v>15</c:v>
                </c:pt>
                <c:pt idx="7501">
                  <c:v>15</c:v>
                </c:pt>
                <c:pt idx="7502">
                  <c:v>14</c:v>
                </c:pt>
                <c:pt idx="7503">
                  <c:v>14</c:v>
                </c:pt>
                <c:pt idx="7504">
                  <c:v>15</c:v>
                </c:pt>
                <c:pt idx="7505">
                  <c:v>15</c:v>
                </c:pt>
                <c:pt idx="7506">
                  <c:v>15</c:v>
                </c:pt>
                <c:pt idx="7507">
                  <c:v>15</c:v>
                </c:pt>
                <c:pt idx="7508">
                  <c:v>15</c:v>
                </c:pt>
                <c:pt idx="7509">
                  <c:v>15</c:v>
                </c:pt>
                <c:pt idx="7510">
                  <c:v>14</c:v>
                </c:pt>
                <c:pt idx="7511">
                  <c:v>15</c:v>
                </c:pt>
                <c:pt idx="7512">
                  <c:v>14</c:v>
                </c:pt>
                <c:pt idx="7513">
                  <c:v>15</c:v>
                </c:pt>
                <c:pt idx="7514">
                  <c:v>15</c:v>
                </c:pt>
                <c:pt idx="7515">
                  <c:v>15</c:v>
                </c:pt>
                <c:pt idx="7516">
                  <c:v>11</c:v>
                </c:pt>
                <c:pt idx="7517">
                  <c:v>15</c:v>
                </c:pt>
                <c:pt idx="7518">
                  <c:v>15</c:v>
                </c:pt>
                <c:pt idx="7519">
                  <c:v>15</c:v>
                </c:pt>
                <c:pt idx="7520">
                  <c:v>15</c:v>
                </c:pt>
                <c:pt idx="7521">
                  <c:v>15</c:v>
                </c:pt>
                <c:pt idx="7522">
                  <c:v>15</c:v>
                </c:pt>
                <c:pt idx="7523">
                  <c:v>15</c:v>
                </c:pt>
                <c:pt idx="7524">
                  <c:v>15</c:v>
                </c:pt>
                <c:pt idx="7525">
                  <c:v>15</c:v>
                </c:pt>
                <c:pt idx="7526">
                  <c:v>14</c:v>
                </c:pt>
                <c:pt idx="7527">
                  <c:v>15</c:v>
                </c:pt>
                <c:pt idx="7528">
                  <c:v>15</c:v>
                </c:pt>
                <c:pt idx="7529">
                  <c:v>15</c:v>
                </c:pt>
                <c:pt idx="7530">
                  <c:v>15</c:v>
                </c:pt>
                <c:pt idx="7531">
                  <c:v>15</c:v>
                </c:pt>
                <c:pt idx="7532">
                  <c:v>15</c:v>
                </c:pt>
                <c:pt idx="7533">
                  <c:v>15</c:v>
                </c:pt>
                <c:pt idx="7534">
                  <c:v>14</c:v>
                </c:pt>
                <c:pt idx="7535">
                  <c:v>15</c:v>
                </c:pt>
                <c:pt idx="7536">
                  <c:v>15</c:v>
                </c:pt>
                <c:pt idx="7537">
                  <c:v>15</c:v>
                </c:pt>
                <c:pt idx="7538">
                  <c:v>15</c:v>
                </c:pt>
                <c:pt idx="7539">
                  <c:v>15</c:v>
                </c:pt>
                <c:pt idx="7540">
                  <c:v>15</c:v>
                </c:pt>
                <c:pt idx="7541">
                  <c:v>15</c:v>
                </c:pt>
                <c:pt idx="7542">
                  <c:v>15</c:v>
                </c:pt>
                <c:pt idx="7543">
                  <c:v>15</c:v>
                </c:pt>
                <c:pt idx="7544">
                  <c:v>15</c:v>
                </c:pt>
                <c:pt idx="7545">
                  <c:v>12</c:v>
                </c:pt>
                <c:pt idx="7546">
                  <c:v>15</c:v>
                </c:pt>
                <c:pt idx="7547">
                  <c:v>14</c:v>
                </c:pt>
                <c:pt idx="7548">
                  <c:v>15</c:v>
                </c:pt>
                <c:pt idx="7549">
                  <c:v>15</c:v>
                </c:pt>
                <c:pt idx="7550">
                  <c:v>15</c:v>
                </c:pt>
                <c:pt idx="7551">
                  <c:v>15</c:v>
                </c:pt>
                <c:pt idx="7552">
                  <c:v>15</c:v>
                </c:pt>
                <c:pt idx="7553">
                  <c:v>15</c:v>
                </c:pt>
                <c:pt idx="7554">
                  <c:v>15</c:v>
                </c:pt>
                <c:pt idx="7555">
                  <c:v>15</c:v>
                </c:pt>
                <c:pt idx="7556">
                  <c:v>14</c:v>
                </c:pt>
                <c:pt idx="7557">
                  <c:v>15</c:v>
                </c:pt>
                <c:pt idx="7558">
                  <c:v>14</c:v>
                </c:pt>
                <c:pt idx="7559">
                  <c:v>12</c:v>
                </c:pt>
                <c:pt idx="7560">
                  <c:v>14</c:v>
                </c:pt>
                <c:pt idx="7561">
                  <c:v>12</c:v>
                </c:pt>
                <c:pt idx="7562">
                  <c:v>12</c:v>
                </c:pt>
                <c:pt idx="7563">
                  <c:v>12</c:v>
                </c:pt>
                <c:pt idx="7564">
                  <c:v>12</c:v>
                </c:pt>
                <c:pt idx="7565">
                  <c:v>12</c:v>
                </c:pt>
                <c:pt idx="7566">
                  <c:v>14</c:v>
                </c:pt>
                <c:pt idx="7567">
                  <c:v>14</c:v>
                </c:pt>
                <c:pt idx="7568">
                  <c:v>14</c:v>
                </c:pt>
                <c:pt idx="7569">
                  <c:v>14</c:v>
                </c:pt>
                <c:pt idx="7570">
                  <c:v>15</c:v>
                </c:pt>
                <c:pt idx="7571">
                  <c:v>15</c:v>
                </c:pt>
                <c:pt idx="7572">
                  <c:v>15</c:v>
                </c:pt>
                <c:pt idx="7573">
                  <c:v>15</c:v>
                </c:pt>
                <c:pt idx="7574">
                  <c:v>15</c:v>
                </c:pt>
                <c:pt idx="7575">
                  <c:v>15</c:v>
                </c:pt>
                <c:pt idx="7576">
                  <c:v>15</c:v>
                </c:pt>
                <c:pt idx="7577">
                  <c:v>15</c:v>
                </c:pt>
                <c:pt idx="7578">
                  <c:v>15</c:v>
                </c:pt>
                <c:pt idx="7579">
                  <c:v>15</c:v>
                </c:pt>
                <c:pt idx="7580">
                  <c:v>15</c:v>
                </c:pt>
                <c:pt idx="7581">
                  <c:v>15</c:v>
                </c:pt>
                <c:pt idx="7582">
                  <c:v>15</c:v>
                </c:pt>
                <c:pt idx="7583">
                  <c:v>15</c:v>
                </c:pt>
                <c:pt idx="7584">
                  <c:v>15</c:v>
                </c:pt>
                <c:pt idx="7585">
                  <c:v>15</c:v>
                </c:pt>
                <c:pt idx="7586">
                  <c:v>15</c:v>
                </c:pt>
                <c:pt idx="7587">
                  <c:v>15</c:v>
                </c:pt>
                <c:pt idx="7588">
                  <c:v>15</c:v>
                </c:pt>
                <c:pt idx="7589">
                  <c:v>15</c:v>
                </c:pt>
                <c:pt idx="7590">
                  <c:v>15</c:v>
                </c:pt>
                <c:pt idx="7591">
                  <c:v>15</c:v>
                </c:pt>
                <c:pt idx="7592">
                  <c:v>15</c:v>
                </c:pt>
                <c:pt idx="7593">
                  <c:v>15</c:v>
                </c:pt>
                <c:pt idx="7594">
                  <c:v>15</c:v>
                </c:pt>
                <c:pt idx="7595">
                  <c:v>15</c:v>
                </c:pt>
                <c:pt idx="7596">
                  <c:v>15</c:v>
                </c:pt>
                <c:pt idx="7597">
                  <c:v>15</c:v>
                </c:pt>
                <c:pt idx="7598">
                  <c:v>15</c:v>
                </c:pt>
                <c:pt idx="7599">
                  <c:v>15</c:v>
                </c:pt>
                <c:pt idx="7600">
                  <c:v>15</c:v>
                </c:pt>
                <c:pt idx="7601">
                  <c:v>15</c:v>
                </c:pt>
                <c:pt idx="7602">
                  <c:v>15</c:v>
                </c:pt>
                <c:pt idx="7603">
                  <c:v>15</c:v>
                </c:pt>
                <c:pt idx="7604">
                  <c:v>16</c:v>
                </c:pt>
                <c:pt idx="7605">
                  <c:v>15</c:v>
                </c:pt>
                <c:pt idx="7606">
                  <c:v>15</c:v>
                </c:pt>
                <c:pt idx="7607">
                  <c:v>15</c:v>
                </c:pt>
                <c:pt idx="7608">
                  <c:v>15</c:v>
                </c:pt>
                <c:pt idx="7609">
                  <c:v>15</c:v>
                </c:pt>
                <c:pt idx="7610">
                  <c:v>15</c:v>
                </c:pt>
                <c:pt idx="7611">
                  <c:v>15</c:v>
                </c:pt>
                <c:pt idx="7612">
                  <c:v>15</c:v>
                </c:pt>
                <c:pt idx="7613">
                  <c:v>15</c:v>
                </c:pt>
                <c:pt idx="7614">
                  <c:v>15</c:v>
                </c:pt>
                <c:pt idx="7615">
                  <c:v>15</c:v>
                </c:pt>
                <c:pt idx="7616">
                  <c:v>15</c:v>
                </c:pt>
                <c:pt idx="7617">
                  <c:v>15</c:v>
                </c:pt>
                <c:pt idx="7618">
                  <c:v>15</c:v>
                </c:pt>
                <c:pt idx="7619">
                  <c:v>15</c:v>
                </c:pt>
                <c:pt idx="7620">
                  <c:v>15</c:v>
                </c:pt>
                <c:pt idx="7621">
                  <c:v>15</c:v>
                </c:pt>
                <c:pt idx="7622">
                  <c:v>15</c:v>
                </c:pt>
                <c:pt idx="7623">
                  <c:v>11</c:v>
                </c:pt>
                <c:pt idx="7624">
                  <c:v>12</c:v>
                </c:pt>
                <c:pt idx="7625">
                  <c:v>12</c:v>
                </c:pt>
                <c:pt idx="7626">
                  <c:v>15</c:v>
                </c:pt>
                <c:pt idx="7627">
                  <c:v>15</c:v>
                </c:pt>
                <c:pt idx="7628">
                  <c:v>15</c:v>
                </c:pt>
                <c:pt idx="7629">
                  <c:v>14</c:v>
                </c:pt>
                <c:pt idx="7630">
                  <c:v>15</c:v>
                </c:pt>
                <c:pt idx="7631">
                  <c:v>14</c:v>
                </c:pt>
                <c:pt idx="7632">
                  <c:v>15</c:v>
                </c:pt>
                <c:pt idx="7633">
                  <c:v>15</c:v>
                </c:pt>
                <c:pt idx="7634">
                  <c:v>15</c:v>
                </c:pt>
                <c:pt idx="7635">
                  <c:v>15</c:v>
                </c:pt>
                <c:pt idx="7636">
                  <c:v>15</c:v>
                </c:pt>
                <c:pt idx="7637">
                  <c:v>15</c:v>
                </c:pt>
                <c:pt idx="7638">
                  <c:v>15</c:v>
                </c:pt>
                <c:pt idx="7639">
                  <c:v>15</c:v>
                </c:pt>
                <c:pt idx="7640">
                  <c:v>16</c:v>
                </c:pt>
                <c:pt idx="7641">
                  <c:v>16</c:v>
                </c:pt>
                <c:pt idx="7642">
                  <c:v>14</c:v>
                </c:pt>
                <c:pt idx="7643">
                  <c:v>14</c:v>
                </c:pt>
                <c:pt idx="7644">
                  <c:v>15</c:v>
                </c:pt>
                <c:pt idx="7645">
                  <c:v>15</c:v>
                </c:pt>
                <c:pt idx="7646">
                  <c:v>15</c:v>
                </c:pt>
                <c:pt idx="7647">
                  <c:v>15</c:v>
                </c:pt>
                <c:pt idx="7648">
                  <c:v>15</c:v>
                </c:pt>
                <c:pt idx="7649">
                  <c:v>15</c:v>
                </c:pt>
                <c:pt idx="7650">
                  <c:v>15</c:v>
                </c:pt>
                <c:pt idx="7651">
                  <c:v>15</c:v>
                </c:pt>
                <c:pt idx="7652">
                  <c:v>15</c:v>
                </c:pt>
                <c:pt idx="7653">
                  <c:v>15</c:v>
                </c:pt>
                <c:pt idx="7654">
                  <c:v>15</c:v>
                </c:pt>
                <c:pt idx="7655">
                  <c:v>15</c:v>
                </c:pt>
                <c:pt idx="7656">
                  <c:v>15</c:v>
                </c:pt>
                <c:pt idx="7657">
                  <c:v>15</c:v>
                </c:pt>
                <c:pt idx="7658">
                  <c:v>15</c:v>
                </c:pt>
                <c:pt idx="7659">
                  <c:v>15</c:v>
                </c:pt>
                <c:pt idx="7660">
                  <c:v>15</c:v>
                </c:pt>
                <c:pt idx="7661">
                  <c:v>15</c:v>
                </c:pt>
                <c:pt idx="7662">
                  <c:v>2</c:v>
                </c:pt>
                <c:pt idx="7663">
                  <c:v>16</c:v>
                </c:pt>
                <c:pt idx="7664">
                  <c:v>15</c:v>
                </c:pt>
                <c:pt idx="7665">
                  <c:v>15</c:v>
                </c:pt>
                <c:pt idx="7666">
                  <c:v>15</c:v>
                </c:pt>
                <c:pt idx="7667">
                  <c:v>15</c:v>
                </c:pt>
                <c:pt idx="7668">
                  <c:v>15</c:v>
                </c:pt>
                <c:pt idx="7669">
                  <c:v>15</c:v>
                </c:pt>
                <c:pt idx="7670">
                  <c:v>15</c:v>
                </c:pt>
                <c:pt idx="7671">
                  <c:v>15</c:v>
                </c:pt>
                <c:pt idx="7672">
                  <c:v>15</c:v>
                </c:pt>
                <c:pt idx="7673">
                  <c:v>15</c:v>
                </c:pt>
                <c:pt idx="7674">
                  <c:v>15</c:v>
                </c:pt>
                <c:pt idx="7675">
                  <c:v>15</c:v>
                </c:pt>
                <c:pt idx="7676">
                  <c:v>15</c:v>
                </c:pt>
                <c:pt idx="7677">
                  <c:v>15</c:v>
                </c:pt>
                <c:pt idx="7678">
                  <c:v>15</c:v>
                </c:pt>
                <c:pt idx="7679">
                  <c:v>15</c:v>
                </c:pt>
                <c:pt idx="7680">
                  <c:v>15</c:v>
                </c:pt>
                <c:pt idx="7681">
                  <c:v>15</c:v>
                </c:pt>
                <c:pt idx="7682">
                  <c:v>15</c:v>
                </c:pt>
                <c:pt idx="7683">
                  <c:v>15</c:v>
                </c:pt>
                <c:pt idx="7684">
                  <c:v>16</c:v>
                </c:pt>
                <c:pt idx="7685">
                  <c:v>16</c:v>
                </c:pt>
                <c:pt idx="7686">
                  <c:v>15</c:v>
                </c:pt>
                <c:pt idx="7687">
                  <c:v>15</c:v>
                </c:pt>
                <c:pt idx="7688">
                  <c:v>15</c:v>
                </c:pt>
                <c:pt idx="7689">
                  <c:v>15</c:v>
                </c:pt>
                <c:pt idx="7690">
                  <c:v>15</c:v>
                </c:pt>
                <c:pt idx="7691">
                  <c:v>15</c:v>
                </c:pt>
                <c:pt idx="7692">
                  <c:v>14</c:v>
                </c:pt>
                <c:pt idx="7693">
                  <c:v>14</c:v>
                </c:pt>
                <c:pt idx="7694">
                  <c:v>14</c:v>
                </c:pt>
                <c:pt idx="7695">
                  <c:v>12</c:v>
                </c:pt>
                <c:pt idx="7696">
                  <c:v>12</c:v>
                </c:pt>
                <c:pt idx="7697">
                  <c:v>14</c:v>
                </c:pt>
                <c:pt idx="7698">
                  <c:v>14</c:v>
                </c:pt>
                <c:pt idx="7699">
                  <c:v>14</c:v>
                </c:pt>
                <c:pt idx="7700">
                  <c:v>14</c:v>
                </c:pt>
                <c:pt idx="7701">
                  <c:v>14</c:v>
                </c:pt>
                <c:pt idx="7702">
                  <c:v>15</c:v>
                </c:pt>
                <c:pt idx="7703">
                  <c:v>14</c:v>
                </c:pt>
                <c:pt idx="7704">
                  <c:v>14</c:v>
                </c:pt>
                <c:pt idx="7705">
                  <c:v>11</c:v>
                </c:pt>
                <c:pt idx="7706">
                  <c:v>16</c:v>
                </c:pt>
                <c:pt idx="7707">
                  <c:v>16</c:v>
                </c:pt>
                <c:pt idx="7708">
                  <c:v>14</c:v>
                </c:pt>
                <c:pt idx="7709">
                  <c:v>14</c:v>
                </c:pt>
                <c:pt idx="7710">
                  <c:v>12</c:v>
                </c:pt>
                <c:pt idx="7711">
                  <c:v>14</c:v>
                </c:pt>
                <c:pt idx="7712">
                  <c:v>15</c:v>
                </c:pt>
                <c:pt idx="7713">
                  <c:v>14</c:v>
                </c:pt>
                <c:pt idx="7714">
                  <c:v>15</c:v>
                </c:pt>
                <c:pt idx="7715">
                  <c:v>15</c:v>
                </c:pt>
                <c:pt idx="7716">
                  <c:v>15</c:v>
                </c:pt>
                <c:pt idx="7717">
                  <c:v>15</c:v>
                </c:pt>
                <c:pt idx="7718">
                  <c:v>15</c:v>
                </c:pt>
                <c:pt idx="7719">
                  <c:v>15</c:v>
                </c:pt>
                <c:pt idx="7720">
                  <c:v>15</c:v>
                </c:pt>
                <c:pt idx="7721">
                  <c:v>15</c:v>
                </c:pt>
                <c:pt idx="7722">
                  <c:v>14</c:v>
                </c:pt>
                <c:pt idx="7723">
                  <c:v>15</c:v>
                </c:pt>
                <c:pt idx="7724">
                  <c:v>14</c:v>
                </c:pt>
                <c:pt idx="7725">
                  <c:v>14</c:v>
                </c:pt>
                <c:pt idx="7726">
                  <c:v>15</c:v>
                </c:pt>
                <c:pt idx="7727">
                  <c:v>15</c:v>
                </c:pt>
                <c:pt idx="7728">
                  <c:v>16</c:v>
                </c:pt>
                <c:pt idx="7729">
                  <c:v>16</c:v>
                </c:pt>
                <c:pt idx="7730">
                  <c:v>15</c:v>
                </c:pt>
                <c:pt idx="7731">
                  <c:v>15</c:v>
                </c:pt>
                <c:pt idx="7732">
                  <c:v>15</c:v>
                </c:pt>
                <c:pt idx="7733">
                  <c:v>15</c:v>
                </c:pt>
                <c:pt idx="7734">
                  <c:v>15</c:v>
                </c:pt>
                <c:pt idx="7735">
                  <c:v>15</c:v>
                </c:pt>
                <c:pt idx="7736">
                  <c:v>15</c:v>
                </c:pt>
                <c:pt idx="7737">
                  <c:v>15</c:v>
                </c:pt>
                <c:pt idx="7738">
                  <c:v>15</c:v>
                </c:pt>
                <c:pt idx="7739">
                  <c:v>15</c:v>
                </c:pt>
                <c:pt idx="7740">
                  <c:v>15</c:v>
                </c:pt>
                <c:pt idx="7741">
                  <c:v>15</c:v>
                </c:pt>
                <c:pt idx="7742">
                  <c:v>15</c:v>
                </c:pt>
                <c:pt idx="7743">
                  <c:v>15</c:v>
                </c:pt>
                <c:pt idx="7744">
                  <c:v>15</c:v>
                </c:pt>
                <c:pt idx="7745">
                  <c:v>15</c:v>
                </c:pt>
                <c:pt idx="7746">
                  <c:v>15</c:v>
                </c:pt>
                <c:pt idx="7747">
                  <c:v>15</c:v>
                </c:pt>
                <c:pt idx="7748">
                  <c:v>15</c:v>
                </c:pt>
                <c:pt idx="7749">
                  <c:v>14</c:v>
                </c:pt>
                <c:pt idx="7750">
                  <c:v>16</c:v>
                </c:pt>
                <c:pt idx="7751">
                  <c:v>16</c:v>
                </c:pt>
                <c:pt idx="7752">
                  <c:v>15</c:v>
                </c:pt>
                <c:pt idx="7753">
                  <c:v>15</c:v>
                </c:pt>
                <c:pt idx="7754">
                  <c:v>15</c:v>
                </c:pt>
                <c:pt idx="7755">
                  <c:v>15</c:v>
                </c:pt>
                <c:pt idx="7756">
                  <c:v>15</c:v>
                </c:pt>
                <c:pt idx="7757">
                  <c:v>15</c:v>
                </c:pt>
                <c:pt idx="7758">
                  <c:v>15</c:v>
                </c:pt>
                <c:pt idx="7759">
                  <c:v>15</c:v>
                </c:pt>
                <c:pt idx="7760">
                  <c:v>15</c:v>
                </c:pt>
                <c:pt idx="7761">
                  <c:v>15</c:v>
                </c:pt>
                <c:pt idx="7762">
                  <c:v>15</c:v>
                </c:pt>
                <c:pt idx="7763">
                  <c:v>15</c:v>
                </c:pt>
                <c:pt idx="7764">
                  <c:v>15</c:v>
                </c:pt>
                <c:pt idx="7765">
                  <c:v>15</c:v>
                </c:pt>
                <c:pt idx="7766">
                  <c:v>15</c:v>
                </c:pt>
                <c:pt idx="7767">
                  <c:v>15</c:v>
                </c:pt>
                <c:pt idx="7768">
                  <c:v>15</c:v>
                </c:pt>
                <c:pt idx="7769">
                  <c:v>15</c:v>
                </c:pt>
                <c:pt idx="7770">
                  <c:v>15</c:v>
                </c:pt>
                <c:pt idx="7771">
                  <c:v>15</c:v>
                </c:pt>
                <c:pt idx="7772">
                  <c:v>16</c:v>
                </c:pt>
                <c:pt idx="7773">
                  <c:v>16</c:v>
                </c:pt>
                <c:pt idx="7774">
                  <c:v>15</c:v>
                </c:pt>
                <c:pt idx="7775">
                  <c:v>14</c:v>
                </c:pt>
                <c:pt idx="7776">
                  <c:v>14</c:v>
                </c:pt>
                <c:pt idx="7777">
                  <c:v>14</c:v>
                </c:pt>
                <c:pt idx="7778">
                  <c:v>14</c:v>
                </c:pt>
                <c:pt idx="7779">
                  <c:v>14</c:v>
                </c:pt>
                <c:pt idx="7780">
                  <c:v>11</c:v>
                </c:pt>
                <c:pt idx="7781">
                  <c:v>15</c:v>
                </c:pt>
                <c:pt idx="7782">
                  <c:v>12</c:v>
                </c:pt>
                <c:pt idx="7783">
                  <c:v>14</c:v>
                </c:pt>
                <c:pt idx="7784">
                  <c:v>11</c:v>
                </c:pt>
                <c:pt idx="7785">
                  <c:v>11</c:v>
                </c:pt>
                <c:pt idx="7786">
                  <c:v>15</c:v>
                </c:pt>
                <c:pt idx="7787">
                  <c:v>14</c:v>
                </c:pt>
                <c:pt idx="7788">
                  <c:v>15</c:v>
                </c:pt>
                <c:pt idx="7789">
                  <c:v>15</c:v>
                </c:pt>
                <c:pt idx="7790">
                  <c:v>15</c:v>
                </c:pt>
                <c:pt idx="7791">
                  <c:v>15</c:v>
                </c:pt>
                <c:pt idx="7792">
                  <c:v>12</c:v>
                </c:pt>
                <c:pt idx="7793">
                  <c:v>15</c:v>
                </c:pt>
                <c:pt idx="7794">
                  <c:v>16</c:v>
                </c:pt>
                <c:pt idx="7795">
                  <c:v>16</c:v>
                </c:pt>
                <c:pt idx="7796">
                  <c:v>14</c:v>
                </c:pt>
                <c:pt idx="7797">
                  <c:v>12</c:v>
                </c:pt>
                <c:pt idx="7798">
                  <c:v>14</c:v>
                </c:pt>
                <c:pt idx="7799">
                  <c:v>14</c:v>
                </c:pt>
                <c:pt idx="7800">
                  <c:v>15</c:v>
                </c:pt>
                <c:pt idx="7801">
                  <c:v>15</c:v>
                </c:pt>
                <c:pt idx="7802">
                  <c:v>14</c:v>
                </c:pt>
                <c:pt idx="7803">
                  <c:v>15</c:v>
                </c:pt>
                <c:pt idx="7804">
                  <c:v>15</c:v>
                </c:pt>
                <c:pt idx="7805">
                  <c:v>15</c:v>
                </c:pt>
                <c:pt idx="7806">
                  <c:v>15</c:v>
                </c:pt>
                <c:pt idx="7807">
                  <c:v>14</c:v>
                </c:pt>
                <c:pt idx="7808">
                  <c:v>15</c:v>
                </c:pt>
                <c:pt idx="7809">
                  <c:v>15</c:v>
                </c:pt>
                <c:pt idx="7810">
                  <c:v>15</c:v>
                </c:pt>
                <c:pt idx="7811">
                  <c:v>15</c:v>
                </c:pt>
                <c:pt idx="7812">
                  <c:v>15</c:v>
                </c:pt>
                <c:pt idx="7813">
                  <c:v>15</c:v>
                </c:pt>
                <c:pt idx="7814">
                  <c:v>15</c:v>
                </c:pt>
                <c:pt idx="7815">
                  <c:v>15</c:v>
                </c:pt>
                <c:pt idx="7816">
                  <c:v>16</c:v>
                </c:pt>
                <c:pt idx="7817">
                  <c:v>16</c:v>
                </c:pt>
                <c:pt idx="7818">
                  <c:v>10</c:v>
                </c:pt>
                <c:pt idx="7819">
                  <c:v>15</c:v>
                </c:pt>
                <c:pt idx="7820">
                  <c:v>14</c:v>
                </c:pt>
                <c:pt idx="7821">
                  <c:v>14</c:v>
                </c:pt>
                <c:pt idx="7822">
                  <c:v>14</c:v>
                </c:pt>
                <c:pt idx="7823">
                  <c:v>14</c:v>
                </c:pt>
                <c:pt idx="7824">
                  <c:v>14</c:v>
                </c:pt>
                <c:pt idx="7825">
                  <c:v>14</c:v>
                </c:pt>
                <c:pt idx="7826">
                  <c:v>14</c:v>
                </c:pt>
                <c:pt idx="7827">
                  <c:v>14</c:v>
                </c:pt>
                <c:pt idx="7828">
                  <c:v>14</c:v>
                </c:pt>
                <c:pt idx="7829">
                  <c:v>14</c:v>
                </c:pt>
                <c:pt idx="7830">
                  <c:v>14</c:v>
                </c:pt>
                <c:pt idx="7831">
                  <c:v>14</c:v>
                </c:pt>
                <c:pt idx="7832">
                  <c:v>14</c:v>
                </c:pt>
                <c:pt idx="7833">
                  <c:v>14</c:v>
                </c:pt>
                <c:pt idx="7834">
                  <c:v>14</c:v>
                </c:pt>
                <c:pt idx="7835">
                  <c:v>14</c:v>
                </c:pt>
                <c:pt idx="7836">
                  <c:v>11</c:v>
                </c:pt>
                <c:pt idx="7837">
                  <c:v>14</c:v>
                </c:pt>
                <c:pt idx="7838">
                  <c:v>14</c:v>
                </c:pt>
                <c:pt idx="7839">
                  <c:v>14</c:v>
                </c:pt>
                <c:pt idx="7840">
                  <c:v>16</c:v>
                </c:pt>
                <c:pt idx="7841">
                  <c:v>16</c:v>
                </c:pt>
                <c:pt idx="7842">
                  <c:v>12</c:v>
                </c:pt>
                <c:pt idx="7843">
                  <c:v>14</c:v>
                </c:pt>
                <c:pt idx="7844">
                  <c:v>15</c:v>
                </c:pt>
                <c:pt idx="7845">
                  <c:v>14</c:v>
                </c:pt>
                <c:pt idx="7846">
                  <c:v>14</c:v>
                </c:pt>
                <c:pt idx="7847">
                  <c:v>14</c:v>
                </c:pt>
                <c:pt idx="7848">
                  <c:v>15</c:v>
                </c:pt>
                <c:pt idx="7849">
                  <c:v>14</c:v>
                </c:pt>
                <c:pt idx="7850">
                  <c:v>15</c:v>
                </c:pt>
                <c:pt idx="7851">
                  <c:v>15</c:v>
                </c:pt>
                <c:pt idx="7852">
                  <c:v>15</c:v>
                </c:pt>
                <c:pt idx="7853">
                  <c:v>12</c:v>
                </c:pt>
                <c:pt idx="7854">
                  <c:v>14</c:v>
                </c:pt>
                <c:pt idx="7855">
                  <c:v>15</c:v>
                </c:pt>
                <c:pt idx="7856">
                  <c:v>14</c:v>
                </c:pt>
                <c:pt idx="7857">
                  <c:v>14</c:v>
                </c:pt>
                <c:pt idx="7858">
                  <c:v>14</c:v>
                </c:pt>
                <c:pt idx="7859">
                  <c:v>14</c:v>
                </c:pt>
                <c:pt idx="7860">
                  <c:v>14</c:v>
                </c:pt>
                <c:pt idx="7861">
                  <c:v>14</c:v>
                </c:pt>
                <c:pt idx="7862">
                  <c:v>16</c:v>
                </c:pt>
                <c:pt idx="7863">
                  <c:v>16</c:v>
                </c:pt>
                <c:pt idx="7864">
                  <c:v>14</c:v>
                </c:pt>
                <c:pt idx="7865">
                  <c:v>14</c:v>
                </c:pt>
                <c:pt idx="7866">
                  <c:v>15</c:v>
                </c:pt>
                <c:pt idx="7867">
                  <c:v>12</c:v>
                </c:pt>
                <c:pt idx="7868">
                  <c:v>11</c:v>
                </c:pt>
                <c:pt idx="7869">
                  <c:v>14</c:v>
                </c:pt>
                <c:pt idx="7870">
                  <c:v>15</c:v>
                </c:pt>
                <c:pt idx="7871">
                  <c:v>15</c:v>
                </c:pt>
                <c:pt idx="7872">
                  <c:v>15</c:v>
                </c:pt>
                <c:pt idx="7873">
                  <c:v>12</c:v>
                </c:pt>
                <c:pt idx="7874">
                  <c:v>14</c:v>
                </c:pt>
                <c:pt idx="7875">
                  <c:v>14</c:v>
                </c:pt>
                <c:pt idx="7876">
                  <c:v>14</c:v>
                </c:pt>
                <c:pt idx="7877">
                  <c:v>12</c:v>
                </c:pt>
                <c:pt idx="7878">
                  <c:v>14</c:v>
                </c:pt>
                <c:pt idx="7879">
                  <c:v>14</c:v>
                </c:pt>
                <c:pt idx="7880">
                  <c:v>14</c:v>
                </c:pt>
                <c:pt idx="7881">
                  <c:v>14</c:v>
                </c:pt>
                <c:pt idx="7882">
                  <c:v>14</c:v>
                </c:pt>
                <c:pt idx="7883">
                  <c:v>14</c:v>
                </c:pt>
                <c:pt idx="7884">
                  <c:v>16</c:v>
                </c:pt>
                <c:pt idx="7885">
                  <c:v>16</c:v>
                </c:pt>
                <c:pt idx="7886">
                  <c:v>14</c:v>
                </c:pt>
                <c:pt idx="7887">
                  <c:v>14</c:v>
                </c:pt>
                <c:pt idx="7888">
                  <c:v>14</c:v>
                </c:pt>
                <c:pt idx="7889">
                  <c:v>14</c:v>
                </c:pt>
                <c:pt idx="7890">
                  <c:v>14</c:v>
                </c:pt>
                <c:pt idx="7891">
                  <c:v>14</c:v>
                </c:pt>
                <c:pt idx="7892">
                  <c:v>14</c:v>
                </c:pt>
                <c:pt idx="7893">
                  <c:v>14</c:v>
                </c:pt>
                <c:pt idx="7894">
                  <c:v>11</c:v>
                </c:pt>
                <c:pt idx="7895">
                  <c:v>14</c:v>
                </c:pt>
                <c:pt idx="7896">
                  <c:v>15</c:v>
                </c:pt>
                <c:pt idx="7897">
                  <c:v>15</c:v>
                </c:pt>
                <c:pt idx="7898">
                  <c:v>15</c:v>
                </c:pt>
                <c:pt idx="7899">
                  <c:v>15</c:v>
                </c:pt>
                <c:pt idx="7900">
                  <c:v>15</c:v>
                </c:pt>
                <c:pt idx="7901">
                  <c:v>15</c:v>
                </c:pt>
                <c:pt idx="7902">
                  <c:v>15</c:v>
                </c:pt>
                <c:pt idx="7903">
                  <c:v>15</c:v>
                </c:pt>
                <c:pt idx="7904">
                  <c:v>15</c:v>
                </c:pt>
                <c:pt idx="7905">
                  <c:v>15</c:v>
                </c:pt>
                <c:pt idx="7906">
                  <c:v>16</c:v>
                </c:pt>
                <c:pt idx="7907">
                  <c:v>2</c:v>
                </c:pt>
                <c:pt idx="7908">
                  <c:v>15</c:v>
                </c:pt>
                <c:pt idx="7909">
                  <c:v>15</c:v>
                </c:pt>
                <c:pt idx="7910">
                  <c:v>15</c:v>
                </c:pt>
                <c:pt idx="7911">
                  <c:v>15</c:v>
                </c:pt>
                <c:pt idx="7912">
                  <c:v>15</c:v>
                </c:pt>
                <c:pt idx="7913">
                  <c:v>15</c:v>
                </c:pt>
                <c:pt idx="7914">
                  <c:v>14</c:v>
                </c:pt>
                <c:pt idx="7915">
                  <c:v>15</c:v>
                </c:pt>
                <c:pt idx="7916">
                  <c:v>15</c:v>
                </c:pt>
                <c:pt idx="7917">
                  <c:v>15</c:v>
                </c:pt>
                <c:pt idx="7918">
                  <c:v>2</c:v>
                </c:pt>
                <c:pt idx="7919">
                  <c:v>15</c:v>
                </c:pt>
                <c:pt idx="7920">
                  <c:v>15</c:v>
                </c:pt>
                <c:pt idx="7921">
                  <c:v>15</c:v>
                </c:pt>
                <c:pt idx="7922">
                  <c:v>15</c:v>
                </c:pt>
                <c:pt idx="7923">
                  <c:v>15</c:v>
                </c:pt>
                <c:pt idx="7924">
                  <c:v>15</c:v>
                </c:pt>
                <c:pt idx="7925">
                  <c:v>15</c:v>
                </c:pt>
                <c:pt idx="7926">
                  <c:v>15</c:v>
                </c:pt>
                <c:pt idx="7927">
                  <c:v>15</c:v>
                </c:pt>
                <c:pt idx="7928">
                  <c:v>15</c:v>
                </c:pt>
                <c:pt idx="7929">
                  <c:v>2</c:v>
                </c:pt>
                <c:pt idx="7930">
                  <c:v>15</c:v>
                </c:pt>
                <c:pt idx="7931">
                  <c:v>15</c:v>
                </c:pt>
                <c:pt idx="7932">
                  <c:v>2</c:v>
                </c:pt>
                <c:pt idx="7933">
                  <c:v>14</c:v>
                </c:pt>
                <c:pt idx="7934">
                  <c:v>15</c:v>
                </c:pt>
                <c:pt idx="7935">
                  <c:v>15</c:v>
                </c:pt>
                <c:pt idx="7936">
                  <c:v>14</c:v>
                </c:pt>
                <c:pt idx="7937">
                  <c:v>12</c:v>
                </c:pt>
                <c:pt idx="7938">
                  <c:v>15</c:v>
                </c:pt>
                <c:pt idx="7939">
                  <c:v>14</c:v>
                </c:pt>
                <c:pt idx="7940">
                  <c:v>2</c:v>
                </c:pt>
                <c:pt idx="7941">
                  <c:v>12</c:v>
                </c:pt>
                <c:pt idx="7942">
                  <c:v>15</c:v>
                </c:pt>
                <c:pt idx="7943">
                  <c:v>14</c:v>
                </c:pt>
                <c:pt idx="7944">
                  <c:v>15</c:v>
                </c:pt>
                <c:pt idx="7945">
                  <c:v>14</c:v>
                </c:pt>
                <c:pt idx="7946">
                  <c:v>15</c:v>
                </c:pt>
                <c:pt idx="7947">
                  <c:v>14</c:v>
                </c:pt>
                <c:pt idx="7948">
                  <c:v>15</c:v>
                </c:pt>
                <c:pt idx="7949">
                  <c:v>12</c:v>
                </c:pt>
                <c:pt idx="7950">
                  <c:v>15</c:v>
                </c:pt>
                <c:pt idx="7951">
                  <c:v>15</c:v>
                </c:pt>
                <c:pt idx="7952">
                  <c:v>15</c:v>
                </c:pt>
                <c:pt idx="7953">
                  <c:v>14</c:v>
                </c:pt>
                <c:pt idx="7954">
                  <c:v>15</c:v>
                </c:pt>
                <c:pt idx="7955">
                  <c:v>14</c:v>
                </c:pt>
                <c:pt idx="7956">
                  <c:v>15</c:v>
                </c:pt>
                <c:pt idx="7957">
                  <c:v>15</c:v>
                </c:pt>
                <c:pt idx="7958">
                  <c:v>15</c:v>
                </c:pt>
                <c:pt idx="7959">
                  <c:v>15</c:v>
                </c:pt>
                <c:pt idx="7960">
                  <c:v>15</c:v>
                </c:pt>
                <c:pt idx="7961">
                  <c:v>15</c:v>
                </c:pt>
                <c:pt idx="7962">
                  <c:v>15</c:v>
                </c:pt>
                <c:pt idx="7963">
                  <c:v>15</c:v>
                </c:pt>
                <c:pt idx="7964">
                  <c:v>15</c:v>
                </c:pt>
                <c:pt idx="7965">
                  <c:v>15</c:v>
                </c:pt>
                <c:pt idx="7966">
                  <c:v>15</c:v>
                </c:pt>
                <c:pt idx="7967">
                  <c:v>14</c:v>
                </c:pt>
                <c:pt idx="7968">
                  <c:v>15</c:v>
                </c:pt>
                <c:pt idx="7969">
                  <c:v>15</c:v>
                </c:pt>
                <c:pt idx="7970">
                  <c:v>15</c:v>
                </c:pt>
                <c:pt idx="7971">
                  <c:v>14</c:v>
                </c:pt>
                <c:pt idx="7972">
                  <c:v>15</c:v>
                </c:pt>
                <c:pt idx="7973">
                  <c:v>15</c:v>
                </c:pt>
                <c:pt idx="7974">
                  <c:v>15</c:v>
                </c:pt>
                <c:pt idx="7975">
                  <c:v>14</c:v>
                </c:pt>
                <c:pt idx="7976">
                  <c:v>15</c:v>
                </c:pt>
                <c:pt idx="7977">
                  <c:v>14</c:v>
                </c:pt>
                <c:pt idx="7978">
                  <c:v>15</c:v>
                </c:pt>
                <c:pt idx="7979">
                  <c:v>15</c:v>
                </c:pt>
                <c:pt idx="7980">
                  <c:v>15</c:v>
                </c:pt>
                <c:pt idx="7981">
                  <c:v>15</c:v>
                </c:pt>
                <c:pt idx="7982">
                  <c:v>15</c:v>
                </c:pt>
                <c:pt idx="7983">
                  <c:v>15</c:v>
                </c:pt>
                <c:pt idx="7984">
                  <c:v>15</c:v>
                </c:pt>
                <c:pt idx="7985">
                  <c:v>15</c:v>
                </c:pt>
                <c:pt idx="7986">
                  <c:v>15</c:v>
                </c:pt>
                <c:pt idx="7987">
                  <c:v>15</c:v>
                </c:pt>
                <c:pt idx="7988">
                  <c:v>15</c:v>
                </c:pt>
                <c:pt idx="7989">
                  <c:v>15</c:v>
                </c:pt>
                <c:pt idx="7990">
                  <c:v>15</c:v>
                </c:pt>
                <c:pt idx="7991">
                  <c:v>15</c:v>
                </c:pt>
                <c:pt idx="7992">
                  <c:v>15</c:v>
                </c:pt>
                <c:pt idx="7993">
                  <c:v>15</c:v>
                </c:pt>
                <c:pt idx="7994">
                  <c:v>16</c:v>
                </c:pt>
                <c:pt idx="7995">
                  <c:v>16</c:v>
                </c:pt>
                <c:pt idx="7996">
                  <c:v>15</c:v>
                </c:pt>
                <c:pt idx="7997">
                  <c:v>15</c:v>
                </c:pt>
                <c:pt idx="7998">
                  <c:v>14</c:v>
                </c:pt>
                <c:pt idx="7999">
                  <c:v>11</c:v>
                </c:pt>
                <c:pt idx="8000">
                  <c:v>15</c:v>
                </c:pt>
                <c:pt idx="8001">
                  <c:v>15</c:v>
                </c:pt>
                <c:pt idx="8002">
                  <c:v>15</c:v>
                </c:pt>
                <c:pt idx="8003">
                  <c:v>15</c:v>
                </c:pt>
                <c:pt idx="8004">
                  <c:v>15</c:v>
                </c:pt>
                <c:pt idx="8005">
                  <c:v>15</c:v>
                </c:pt>
                <c:pt idx="8006">
                  <c:v>15</c:v>
                </c:pt>
                <c:pt idx="8007">
                  <c:v>15</c:v>
                </c:pt>
                <c:pt idx="8008">
                  <c:v>15</c:v>
                </c:pt>
                <c:pt idx="8009">
                  <c:v>15</c:v>
                </c:pt>
                <c:pt idx="8010">
                  <c:v>15</c:v>
                </c:pt>
                <c:pt idx="8011">
                  <c:v>15</c:v>
                </c:pt>
                <c:pt idx="8012">
                  <c:v>15</c:v>
                </c:pt>
                <c:pt idx="8013">
                  <c:v>15</c:v>
                </c:pt>
                <c:pt idx="8014">
                  <c:v>15</c:v>
                </c:pt>
                <c:pt idx="8015">
                  <c:v>15</c:v>
                </c:pt>
                <c:pt idx="8016">
                  <c:v>16</c:v>
                </c:pt>
                <c:pt idx="8017">
                  <c:v>16</c:v>
                </c:pt>
                <c:pt idx="8018">
                  <c:v>15</c:v>
                </c:pt>
                <c:pt idx="8019">
                  <c:v>15</c:v>
                </c:pt>
                <c:pt idx="8020">
                  <c:v>15</c:v>
                </c:pt>
                <c:pt idx="8021">
                  <c:v>15</c:v>
                </c:pt>
                <c:pt idx="8022">
                  <c:v>15</c:v>
                </c:pt>
                <c:pt idx="8023">
                  <c:v>15</c:v>
                </c:pt>
                <c:pt idx="8024">
                  <c:v>15</c:v>
                </c:pt>
                <c:pt idx="8025">
                  <c:v>15</c:v>
                </c:pt>
                <c:pt idx="8026">
                  <c:v>15</c:v>
                </c:pt>
                <c:pt idx="8027">
                  <c:v>15</c:v>
                </c:pt>
                <c:pt idx="8028">
                  <c:v>15</c:v>
                </c:pt>
                <c:pt idx="8029">
                  <c:v>15</c:v>
                </c:pt>
                <c:pt idx="8030">
                  <c:v>15</c:v>
                </c:pt>
                <c:pt idx="8031">
                  <c:v>15</c:v>
                </c:pt>
                <c:pt idx="8032">
                  <c:v>15</c:v>
                </c:pt>
                <c:pt idx="8033">
                  <c:v>15</c:v>
                </c:pt>
                <c:pt idx="8034">
                  <c:v>15</c:v>
                </c:pt>
                <c:pt idx="8035">
                  <c:v>15</c:v>
                </c:pt>
                <c:pt idx="8036">
                  <c:v>15</c:v>
                </c:pt>
                <c:pt idx="8037">
                  <c:v>15</c:v>
                </c:pt>
                <c:pt idx="8038">
                  <c:v>2</c:v>
                </c:pt>
                <c:pt idx="8039">
                  <c:v>16</c:v>
                </c:pt>
                <c:pt idx="8040">
                  <c:v>15</c:v>
                </c:pt>
                <c:pt idx="8041">
                  <c:v>15</c:v>
                </c:pt>
                <c:pt idx="8042">
                  <c:v>15</c:v>
                </c:pt>
                <c:pt idx="8043">
                  <c:v>15</c:v>
                </c:pt>
                <c:pt idx="8044">
                  <c:v>15</c:v>
                </c:pt>
                <c:pt idx="8045">
                  <c:v>15</c:v>
                </c:pt>
                <c:pt idx="8046">
                  <c:v>15</c:v>
                </c:pt>
                <c:pt idx="8047">
                  <c:v>15</c:v>
                </c:pt>
                <c:pt idx="8048">
                  <c:v>15</c:v>
                </c:pt>
                <c:pt idx="8049">
                  <c:v>15</c:v>
                </c:pt>
                <c:pt idx="8050">
                  <c:v>15</c:v>
                </c:pt>
                <c:pt idx="8051">
                  <c:v>15</c:v>
                </c:pt>
                <c:pt idx="8052">
                  <c:v>15</c:v>
                </c:pt>
                <c:pt idx="8053">
                  <c:v>15</c:v>
                </c:pt>
                <c:pt idx="8054">
                  <c:v>15</c:v>
                </c:pt>
                <c:pt idx="8055">
                  <c:v>15</c:v>
                </c:pt>
                <c:pt idx="8056">
                  <c:v>15</c:v>
                </c:pt>
                <c:pt idx="8057">
                  <c:v>15</c:v>
                </c:pt>
                <c:pt idx="8058">
                  <c:v>15</c:v>
                </c:pt>
                <c:pt idx="8059">
                  <c:v>15</c:v>
                </c:pt>
                <c:pt idx="8060">
                  <c:v>15</c:v>
                </c:pt>
                <c:pt idx="8061">
                  <c:v>15</c:v>
                </c:pt>
                <c:pt idx="8062">
                  <c:v>16</c:v>
                </c:pt>
                <c:pt idx="8063">
                  <c:v>16</c:v>
                </c:pt>
                <c:pt idx="8064">
                  <c:v>15</c:v>
                </c:pt>
                <c:pt idx="8065">
                  <c:v>15</c:v>
                </c:pt>
                <c:pt idx="8066">
                  <c:v>15</c:v>
                </c:pt>
                <c:pt idx="8067">
                  <c:v>15</c:v>
                </c:pt>
                <c:pt idx="8068">
                  <c:v>15</c:v>
                </c:pt>
                <c:pt idx="8069">
                  <c:v>15</c:v>
                </c:pt>
                <c:pt idx="8070">
                  <c:v>15</c:v>
                </c:pt>
                <c:pt idx="8071">
                  <c:v>15</c:v>
                </c:pt>
                <c:pt idx="8072">
                  <c:v>15</c:v>
                </c:pt>
                <c:pt idx="8073">
                  <c:v>15</c:v>
                </c:pt>
                <c:pt idx="8074">
                  <c:v>15</c:v>
                </c:pt>
                <c:pt idx="8075">
                  <c:v>15</c:v>
                </c:pt>
                <c:pt idx="8076">
                  <c:v>15</c:v>
                </c:pt>
                <c:pt idx="8077">
                  <c:v>15</c:v>
                </c:pt>
                <c:pt idx="8078">
                  <c:v>15</c:v>
                </c:pt>
                <c:pt idx="8079">
                  <c:v>15</c:v>
                </c:pt>
                <c:pt idx="8080">
                  <c:v>15</c:v>
                </c:pt>
                <c:pt idx="8081">
                  <c:v>15</c:v>
                </c:pt>
                <c:pt idx="8082">
                  <c:v>15</c:v>
                </c:pt>
                <c:pt idx="8083">
                  <c:v>15</c:v>
                </c:pt>
                <c:pt idx="8084">
                  <c:v>16</c:v>
                </c:pt>
                <c:pt idx="8085">
                  <c:v>16</c:v>
                </c:pt>
                <c:pt idx="8086">
                  <c:v>15</c:v>
                </c:pt>
                <c:pt idx="8087">
                  <c:v>15</c:v>
                </c:pt>
                <c:pt idx="8088">
                  <c:v>15</c:v>
                </c:pt>
                <c:pt idx="8089">
                  <c:v>15</c:v>
                </c:pt>
                <c:pt idx="8090">
                  <c:v>15</c:v>
                </c:pt>
                <c:pt idx="8091">
                  <c:v>15</c:v>
                </c:pt>
                <c:pt idx="8092">
                  <c:v>15</c:v>
                </c:pt>
                <c:pt idx="8093">
                  <c:v>15</c:v>
                </c:pt>
                <c:pt idx="8094">
                  <c:v>15</c:v>
                </c:pt>
                <c:pt idx="8095">
                  <c:v>15</c:v>
                </c:pt>
                <c:pt idx="8096">
                  <c:v>15</c:v>
                </c:pt>
                <c:pt idx="8097">
                  <c:v>15</c:v>
                </c:pt>
                <c:pt idx="8098">
                  <c:v>15</c:v>
                </c:pt>
                <c:pt idx="8099">
                  <c:v>12</c:v>
                </c:pt>
                <c:pt idx="8100">
                  <c:v>14</c:v>
                </c:pt>
                <c:pt idx="8101">
                  <c:v>14</c:v>
                </c:pt>
                <c:pt idx="8102">
                  <c:v>15</c:v>
                </c:pt>
                <c:pt idx="8103">
                  <c:v>15</c:v>
                </c:pt>
                <c:pt idx="8104">
                  <c:v>15</c:v>
                </c:pt>
                <c:pt idx="8105">
                  <c:v>15</c:v>
                </c:pt>
                <c:pt idx="8106">
                  <c:v>16</c:v>
                </c:pt>
                <c:pt idx="8107">
                  <c:v>16</c:v>
                </c:pt>
                <c:pt idx="8108">
                  <c:v>15</c:v>
                </c:pt>
                <c:pt idx="8109">
                  <c:v>15</c:v>
                </c:pt>
                <c:pt idx="8110">
                  <c:v>15</c:v>
                </c:pt>
                <c:pt idx="8111">
                  <c:v>15</c:v>
                </c:pt>
                <c:pt idx="8112">
                  <c:v>15</c:v>
                </c:pt>
                <c:pt idx="8113">
                  <c:v>15</c:v>
                </c:pt>
                <c:pt idx="8114">
                  <c:v>15</c:v>
                </c:pt>
                <c:pt idx="8115">
                  <c:v>15</c:v>
                </c:pt>
                <c:pt idx="8116">
                  <c:v>15</c:v>
                </c:pt>
                <c:pt idx="8117">
                  <c:v>15</c:v>
                </c:pt>
                <c:pt idx="8118">
                  <c:v>15</c:v>
                </c:pt>
                <c:pt idx="8119">
                  <c:v>15</c:v>
                </c:pt>
                <c:pt idx="8120">
                  <c:v>15</c:v>
                </c:pt>
                <c:pt idx="8121">
                  <c:v>15</c:v>
                </c:pt>
                <c:pt idx="8122">
                  <c:v>15</c:v>
                </c:pt>
                <c:pt idx="8123">
                  <c:v>15</c:v>
                </c:pt>
                <c:pt idx="8124">
                  <c:v>15</c:v>
                </c:pt>
                <c:pt idx="8125">
                  <c:v>15</c:v>
                </c:pt>
                <c:pt idx="8126">
                  <c:v>15</c:v>
                </c:pt>
                <c:pt idx="8127">
                  <c:v>15</c:v>
                </c:pt>
                <c:pt idx="8128">
                  <c:v>16</c:v>
                </c:pt>
                <c:pt idx="8129">
                  <c:v>16</c:v>
                </c:pt>
                <c:pt idx="8130">
                  <c:v>15</c:v>
                </c:pt>
                <c:pt idx="8131">
                  <c:v>15</c:v>
                </c:pt>
                <c:pt idx="8132">
                  <c:v>15</c:v>
                </c:pt>
                <c:pt idx="8133">
                  <c:v>15</c:v>
                </c:pt>
                <c:pt idx="8134">
                  <c:v>15</c:v>
                </c:pt>
                <c:pt idx="8135">
                  <c:v>15</c:v>
                </c:pt>
                <c:pt idx="8136">
                  <c:v>15</c:v>
                </c:pt>
                <c:pt idx="8137">
                  <c:v>15</c:v>
                </c:pt>
                <c:pt idx="8138">
                  <c:v>15</c:v>
                </c:pt>
                <c:pt idx="8139">
                  <c:v>15</c:v>
                </c:pt>
                <c:pt idx="8140">
                  <c:v>15</c:v>
                </c:pt>
                <c:pt idx="8141">
                  <c:v>15</c:v>
                </c:pt>
                <c:pt idx="8142">
                  <c:v>15</c:v>
                </c:pt>
                <c:pt idx="8143">
                  <c:v>15</c:v>
                </c:pt>
                <c:pt idx="8144">
                  <c:v>15</c:v>
                </c:pt>
                <c:pt idx="8145">
                  <c:v>15</c:v>
                </c:pt>
                <c:pt idx="8146">
                  <c:v>15</c:v>
                </c:pt>
                <c:pt idx="8147">
                  <c:v>15</c:v>
                </c:pt>
                <c:pt idx="8148">
                  <c:v>15</c:v>
                </c:pt>
                <c:pt idx="8149">
                  <c:v>15</c:v>
                </c:pt>
                <c:pt idx="8150">
                  <c:v>16</c:v>
                </c:pt>
                <c:pt idx="8151">
                  <c:v>16</c:v>
                </c:pt>
                <c:pt idx="8152">
                  <c:v>15</c:v>
                </c:pt>
                <c:pt idx="8153">
                  <c:v>15</c:v>
                </c:pt>
                <c:pt idx="8154">
                  <c:v>15</c:v>
                </c:pt>
                <c:pt idx="8155">
                  <c:v>15</c:v>
                </c:pt>
                <c:pt idx="8156">
                  <c:v>15</c:v>
                </c:pt>
                <c:pt idx="8157">
                  <c:v>15</c:v>
                </c:pt>
                <c:pt idx="8158">
                  <c:v>15</c:v>
                </c:pt>
                <c:pt idx="8159">
                  <c:v>15</c:v>
                </c:pt>
                <c:pt idx="8160">
                  <c:v>15</c:v>
                </c:pt>
                <c:pt idx="8161">
                  <c:v>15</c:v>
                </c:pt>
                <c:pt idx="8162">
                  <c:v>15</c:v>
                </c:pt>
                <c:pt idx="8163">
                  <c:v>15</c:v>
                </c:pt>
                <c:pt idx="8164">
                  <c:v>15</c:v>
                </c:pt>
                <c:pt idx="8165">
                  <c:v>15</c:v>
                </c:pt>
                <c:pt idx="8166">
                  <c:v>15</c:v>
                </c:pt>
                <c:pt idx="8167">
                  <c:v>15</c:v>
                </c:pt>
                <c:pt idx="8168">
                  <c:v>15</c:v>
                </c:pt>
                <c:pt idx="8169">
                  <c:v>15</c:v>
                </c:pt>
                <c:pt idx="8170">
                  <c:v>15</c:v>
                </c:pt>
                <c:pt idx="8171">
                  <c:v>15</c:v>
                </c:pt>
                <c:pt idx="8172">
                  <c:v>16</c:v>
                </c:pt>
                <c:pt idx="8173">
                  <c:v>16</c:v>
                </c:pt>
                <c:pt idx="8174">
                  <c:v>15</c:v>
                </c:pt>
                <c:pt idx="8175">
                  <c:v>15</c:v>
                </c:pt>
                <c:pt idx="8176">
                  <c:v>15</c:v>
                </c:pt>
                <c:pt idx="8177">
                  <c:v>15</c:v>
                </c:pt>
                <c:pt idx="8178">
                  <c:v>15</c:v>
                </c:pt>
                <c:pt idx="8179">
                  <c:v>15</c:v>
                </c:pt>
                <c:pt idx="8180">
                  <c:v>15</c:v>
                </c:pt>
                <c:pt idx="8181">
                  <c:v>15</c:v>
                </c:pt>
                <c:pt idx="8182">
                  <c:v>15</c:v>
                </c:pt>
                <c:pt idx="8183">
                  <c:v>15</c:v>
                </c:pt>
                <c:pt idx="8184">
                  <c:v>15</c:v>
                </c:pt>
                <c:pt idx="8185">
                  <c:v>15</c:v>
                </c:pt>
                <c:pt idx="8186">
                  <c:v>15</c:v>
                </c:pt>
                <c:pt idx="8187">
                  <c:v>15</c:v>
                </c:pt>
                <c:pt idx="8188">
                  <c:v>15</c:v>
                </c:pt>
                <c:pt idx="8189">
                  <c:v>15</c:v>
                </c:pt>
                <c:pt idx="8190">
                  <c:v>15</c:v>
                </c:pt>
                <c:pt idx="8191">
                  <c:v>15</c:v>
                </c:pt>
                <c:pt idx="8192">
                  <c:v>15</c:v>
                </c:pt>
                <c:pt idx="8193">
                  <c:v>15</c:v>
                </c:pt>
                <c:pt idx="8194">
                  <c:v>16</c:v>
                </c:pt>
                <c:pt idx="8195">
                  <c:v>16</c:v>
                </c:pt>
                <c:pt idx="8196">
                  <c:v>15</c:v>
                </c:pt>
                <c:pt idx="8197">
                  <c:v>15</c:v>
                </c:pt>
                <c:pt idx="8198">
                  <c:v>15</c:v>
                </c:pt>
                <c:pt idx="8199">
                  <c:v>15</c:v>
                </c:pt>
                <c:pt idx="8200">
                  <c:v>15</c:v>
                </c:pt>
                <c:pt idx="8201">
                  <c:v>15</c:v>
                </c:pt>
                <c:pt idx="8202">
                  <c:v>14</c:v>
                </c:pt>
                <c:pt idx="8203">
                  <c:v>12</c:v>
                </c:pt>
                <c:pt idx="8204">
                  <c:v>15</c:v>
                </c:pt>
                <c:pt idx="8205">
                  <c:v>15</c:v>
                </c:pt>
                <c:pt idx="8206">
                  <c:v>15</c:v>
                </c:pt>
                <c:pt idx="8207">
                  <c:v>15</c:v>
                </c:pt>
                <c:pt idx="8208">
                  <c:v>15</c:v>
                </c:pt>
                <c:pt idx="8209">
                  <c:v>15</c:v>
                </c:pt>
                <c:pt idx="8210">
                  <c:v>15</c:v>
                </c:pt>
                <c:pt idx="8211">
                  <c:v>15</c:v>
                </c:pt>
                <c:pt idx="8212">
                  <c:v>15</c:v>
                </c:pt>
                <c:pt idx="8213">
                  <c:v>15</c:v>
                </c:pt>
                <c:pt idx="8214">
                  <c:v>15</c:v>
                </c:pt>
                <c:pt idx="8215">
                  <c:v>15</c:v>
                </c:pt>
                <c:pt idx="8216">
                  <c:v>16</c:v>
                </c:pt>
                <c:pt idx="8217">
                  <c:v>16</c:v>
                </c:pt>
                <c:pt idx="8218">
                  <c:v>15</c:v>
                </c:pt>
                <c:pt idx="8219">
                  <c:v>15</c:v>
                </c:pt>
                <c:pt idx="8220">
                  <c:v>15</c:v>
                </c:pt>
                <c:pt idx="8221">
                  <c:v>15</c:v>
                </c:pt>
                <c:pt idx="8222">
                  <c:v>15</c:v>
                </c:pt>
                <c:pt idx="8223">
                  <c:v>15</c:v>
                </c:pt>
                <c:pt idx="8224">
                  <c:v>15</c:v>
                </c:pt>
                <c:pt idx="8225">
                  <c:v>15</c:v>
                </c:pt>
                <c:pt idx="8226">
                  <c:v>15</c:v>
                </c:pt>
                <c:pt idx="8227">
                  <c:v>15</c:v>
                </c:pt>
                <c:pt idx="8228">
                  <c:v>15</c:v>
                </c:pt>
                <c:pt idx="8229">
                  <c:v>15</c:v>
                </c:pt>
                <c:pt idx="8230">
                  <c:v>15</c:v>
                </c:pt>
                <c:pt idx="8231">
                  <c:v>15</c:v>
                </c:pt>
                <c:pt idx="8232">
                  <c:v>15</c:v>
                </c:pt>
                <c:pt idx="8233">
                  <c:v>15</c:v>
                </c:pt>
                <c:pt idx="8234">
                  <c:v>15</c:v>
                </c:pt>
                <c:pt idx="8235">
                  <c:v>15</c:v>
                </c:pt>
                <c:pt idx="8236">
                  <c:v>15</c:v>
                </c:pt>
                <c:pt idx="8237">
                  <c:v>15</c:v>
                </c:pt>
                <c:pt idx="8238">
                  <c:v>16</c:v>
                </c:pt>
                <c:pt idx="8239">
                  <c:v>16</c:v>
                </c:pt>
                <c:pt idx="8240">
                  <c:v>15</c:v>
                </c:pt>
                <c:pt idx="8241">
                  <c:v>15</c:v>
                </c:pt>
                <c:pt idx="8242">
                  <c:v>15</c:v>
                </c:pt>
                <c:pt idx="8243">
                  <c:v>15</c:v>
                </c:pt>
                <c:pt idx="8244">
                  <c:v>15</c:v>
                </c:pt>
                <c:pt idx="8245">
                  <c:v>15</c:v>
                </c:pt>
                <c:pt idx="8246">
                  <c:v>15</c:v>
                </c:pt>
                <c:pt idx="8247">
                  <c:v>15</c:v>
                </c:pt>
                <c:pt idx="8248">
                  <c:v>15</c:v>
                </c:pt>
                <c:pt idx="8249">
                  <c:v>15</c:v>
                </c:pt>
                <c:pt idx="8250">
                  <c:v>15</c:v>
                </c:pt>
                <c:pt idx="8251">
                  <c:v>15</c:v>
                </c:pt>
                <c:pt idx="8252">
                  <c:v>15</c:v>
                </c:pt>
                <c:pt idx="8253">
                  <c:v>15</c:v>
                </c:pt>
                <c:pt idx="8254">
                  <c:v>15</c:v>
                </c:pt>
                <c:pt idx="8255">
                  <c:v>15</c:v>
                </c:pt>
                <c:pt idx="8256">
                  <c:v>15</c:v>
                </c:pt>
                <c:pt idx="8257">
                  <c:v>15</c:v>
                </c:pt>
                <c:pt idx="8258">
                  <c:v>15</c:v>
                </c:pt>
                <c:pt idx="8259">
                  <c:v>15</c:v>
                </c:pt>
                <c:pt idx="8260">
                  <c:v>16</c:v>
                </c:pt>
                <c:pt idx="8261">
                  <c:v>16</c:v>
                </c:pt>
                <c:pt idx="8262">
                  <c:v>15</c:v>
                </c:pt>
                <c:pt idx="8263">
                  <c:v>10</c:v>
                </c:pt>
                <c:pt idx="8264">
                  <c:v>14</c:v>
                </c:pt>
                <c:pt idx="8265">
                  <c:v>14</c:v>
                </c:pt>
                <c:pt idx="8266">
                  <c:v>15</c:v>
                </c:pt>
                <c:pt idx="8267">
                  <c:v>15</c:v>
                </c:pt>
                <c:pt idx="8268">
                  <c:v>15</c:v>
                </c:pt>
                <c:pt idx="8269">
                  <c:v>15</c:v>
                </c:pt>
                <c:pt idx="8270">
                  <c:v>12</c:v>
                </c:pt>
                <c:pt idx="8271">
                  <c:v>14</c:v>
                </c:pt>
                <c:pt idx="8272">
                  <c:v>12</c:v>
                </c:pt>
                <c:pt idx="8273">
                  <c:v>12</c:v>
                </c:pt>
                <c:pt idx="8274">
                  <c:v>12</c:v>
                </c:pt>
                <c:pt idx="8275">
                  <c:v>12</c:v>
                </c:pt>
                <c:pt idx="8276">
                  <c:v>14</c:v>
                </c:pt>
                <c:pt idx="8277">
                  <c:v>15</c:v>
                </c:pt>
                <c:pt idx="8278">
                  <c:v>15</c:v>
                </c:pt>
                <c:pt idx="8279">
                  <c:v>15</c:v>
                </c:pt>
                <c:pt idx="8280">
                  <c:v>15</c:v>
                </c:pt>
                <c:pt idx="8281">
                  <c:v>15</c:v>
                </c:pt>
                <c:pt idx="8282">
                  <c:v>15</c:v>
                </c:pt>
                <c:pt idx="8283">
                  <c:v>15</c:v>
                </c:pt>
                <c:pt idx="8284">
                  <c:v>15</c:v>
                </c:pt>
                <c:pt idx="8285">
                  <c:v>15</c:v>
                </c:pt>
                <c:pt idx="8286">
                  <c:v>16</c:v>
                </c:pt>
                <c:pt idx="8287">
                  <c:v>15</c:v>
                </c:pt>
                <c:pt idx="8288">
                  <c:v>15</c:v>
                </c:pt>
                <c:pt idx="8289">
                  <c:v>15</c:v>
                </c:pt>
                <c:pt idx="8290">
                  <c:v>15</c:v>
                </c:pt>
                <c:pt idx="8291">
                  <c:v>15</c:v>
                </c:pt>
                <c:pt idx="8292">
                  <c:v>15</c:v>
                </c:pt>
                <c:pt idx="8293">
                  <c:v>15</c:v>
                </c:pt>
                <c:pt idx="8294">
                  <c:v>15</c:v>
                </c:pt>
                <c:pt idx="8295">
                  <c:v>15</c:v>
                </c:pt>
                <c:pt idx="8296">
                  <c:v>15</c:v>
                </c:pt>
                <c:pt idx="8297">
                  <c:v>15</c:v>
                </c:pt>
                <c:pt idx="8298">
                  <c:v>15</c:v>
                </c:pt>
                <c:pt idx="8299">
                  <c:v>15</c:v>
                </c:pt>
                <c:pt idx="8300">
                  <c:v>15</c:v>
                </c:pt>
                <c:pt idx="8301">
                  <c:v>15</c:v>
                </c:pt>
                <c:pt idx="8302">
                  <c:v>15</c:v>
                </c:pt>
                <c:pt idx="8303">
                  <c:v>15</c:v>
                </c:pt>
                <c:pt idx="8304">
                  <c:v>15</c:v>
                </c:pt>
                <c:pt idx="8305">
                  <c:v>15</c:v>
                </c:pt>
                <c:pt idx="8306">
                  <c:v>16</c:v>
                </c:pt>
                <c:pt idx="8307">
                  <c:v>15</c:v>
                </c:pt>
                <c:pt idx="8308">
                  <c:v>15</c:v>
                </c:pt>
                <c:pt idx="8309">
                  <c:v>15</c:v>
                </c:pt>
                <c:pt idx="8310">
                  <c:v>15</c:v>
                </c:pt>
                <c:pt idx="8311">
                  <c:v>15</c:v>
                </c:pt>
                <c:pt idx="8312">
                  <c:v>15</c:v>
                </c:pt>
                <c:pt idx="8313">
                  <c:v>15</c:v>
                </c:pt>
                <c:pt idx="8314">
                  <c:v>15</c:v>
                </c:pt>
                <c:pt idx="8315">
                  <c:v>15</c:v>
                </c:pt>
                <c:pt idx="8316">
                  <c:v>15</c:v>
                </c:pt>
                <c:pt idx="8317">
                  <c:v>15</c:v>
                </c:pt>
                <c:pt idx="8318">
                  <c:v>15</c:v>
                </c:pt>
                <c:pt idx="8319">
                  <c:v>15</c:v>
                </c:pt>
                <c:pt idx="8320">
                  <c:v>15</c:v>
                </c:pt>
                <c:pt idx="8321">
                  <c:v>15</c:v>
                </c:pt>
                <c:pt idx="8322">
                  <c:v>15</c:v>
                </c:pt>
                <c:pt idx="8323">
                  <c:v>15</c:v>
                </c:pt>
                <c:pt idx="8324">
                  <c:v>15</c:v>
                </c:pt>
                <c:pt idx="8325">
                  <c:v>15</c:v>
                </c:pt>
                <c:pt idx="8326">
                  <c:v>15</c:v>
                </c:pt>
                <c:pt idx="8327">
                  <c:v>15</c:v>
                </c:pt>
                <c:pt idx="8328">
                  <c:v>15</c:v>
                </c:pt>
                <c:pt idx="8329">
                  <c:v>15</c:v>
                </c:pt>
                <c:pt idx="8330">
                  <c:v>15</c:v>
                </c:pt>
                <c:pt idx="8331">
                  <c:v>15</c:v>
                </c:pt>
                <c:pt idx="8332">
                  <c:v>15</c:v>
                </c:pt>
                <c:pt idx="8333">
                  <c:v>15</c:v>
                </c:pt>
                <c:pt idx="8334">
                  <c:v>15</c:v>
                </c:pt>
                <c:pt idx="8335">
                  <c:v>15</c:v>
                </c:pt>
                <c:pt idx="8336">
                  <c:v>15</c:v>
                </c:pt>
                <c:pt idx="8337">
                  <c:v>15</c:v>
                </c:pt>
                <c:pt idx="8338">
                  <c:v>15</c:v>
                </c:pt>
                <c:pt idx="8339">
                  <c:v>15</c:v>
                </c:pt>
                <c:pt idx="8340">
                  <c:v>15</c:v>
                </c:pt>
                <c:pt idx="8341">
                  <c:v>15</c:v>
                </c:pt>
                <c:pt idx="8342">
                  <c:v>15</c:v>
                </c:pt>
                <c:pt idx="8343">
                  <c:v>15</c:v>
                </c:pt>
                <c:pt idx="8344">
                  <c:v>15</c:v>
                </c:pt>
                <c:pt idx="8345">
                  <c:v>15</c:v>
                </c:pt>
                <c:pt idx="8346">
                  <c:v>15</c:v>
                </c:pt>
                <c:pt idx="8347">
                  <c:v>15</c:v>
                </c:pt>
                <c:pt idx="8348">
                  <c:v>15</c:v>
                </c:pt>
                <c:pt idx="8349">
                  <c:v>15</c:v>
                </c:pt>
                <c:pt idx="8350">
                  <c:v>15</c:v>
                </c:pt>
                <c:pt idx="8351">
                  <c:v>15</c:v>
                </c:pt>
                <c:pt idx="8352">
                  <c:v>15</c:v>
                </c:pt>
                <c:pt idx="8353">
                  <c:v>15</c:v>
                </c:pt>
                <c:pt idx="8354">
                  <c:v>15</c:v>
                </c:pt>
                <c:pt idx="8355">
                  <c:v>15</c:v>
                </c:pt>
                <c:pt idx="8356">
                  <c:v>15</c:v>
                </c:pt>
                <c:pt idx="8357">
                  <c:v>15</c:v>
                </c:pt>
                <c:pt idx="8358">
                  <c:v>12</c:v>
                </c:pt>
                <c:pt idx="8359">
                  <c:v>14</c:v>
                </c:pt>
                <c:pt idx="8360">
                  <c:v>15</c:v>
                </c:pt>
                <c:pt idx="8361">
                  <c:v>15</c:v>
                </c:pt>
                <c:pt idx="8362">
                  <c:v>15</c:v>
                </c:pt>
                <c:pt idx="8363">
                  <c:v>15</c:v>
                </c:pt>
                <c:pt idx="8364">
                  <c:v>15</c:v>
                </c:pt>
                <c:pt idx="8365">
                  <c:v>14</c:v>
                </c:pt>
                <c:pt idx="8366">
                  <c:v>15</c:v>
                </c:pt>
                <c:pt idx="8367">
                  <c:v>15</c:v>
                </c:pt>
                <c:pt idx="8368">
                  <c:v>15</c:v>
                </c:pt>
                <c:pt idx="8369">
                  <c:v>11</c:v>
                </c:pt>
                <c:pt idx="8370">
                  <c:v>14</c:v>
                </c:pt>
                <c:pt idx="8371">
                  <c:v>14</c:v>
                </c:pt>
                <c:pt idx="8372">
                  <c:v>14</c:v>
                </c:pt>
                <c:pt idx="8373">
                  <c:v>14</c:v>
                </c:pt>
                <c:pt idx="8374">
                  <c:v>16</c:v>
                </c:pt>
                <c:pt idx="8375">
                  <c:v>2</c:v>
                </c:pt>
                <c:pt idx="8376">
                  <c:v>14</c:v>
                </c:pt>
                <c:pt idx="8377">
                  <c:v>14</c:v>
                </c:pt>
                <c:pt idx="8378">
                  <c:v>14</c:v>
                </c:pt>
                <c:pt idx="8379">
                  <c:v>14</c:v>
                </c:pt>
                <c:pt idx="8380">
                  <c:v>14</c:v>
                </c:pt>
                <c:pt idx="8381">
                  <c:v>14</c:v>
                </c:pt>
                <c:pt idx="8382">
                  <c:v>14</c:v>
                </c:pt>
                <c:pt idx="8383">
                  <c:v>14</c:v>
                </c:pt>
                <c:pt idx="8384">
                  <c:v>14</c:v>
                </c:pt>
                <c:pt idx="8385">
                  <c:v>14</c:v>
                </c:pt>
                <c:pt idx="8386">
                  <c:v>14</c:v>
                </c:pt>
                <c:pt idx="8387">
                  <c:v>14</c:v>
                </c:pt>
                <c:pt idx="8388">
                  <c:v>14</c:v>
                </c:pt>
                <c:pt idx="8389">
                  <c:v>14</c:v>
                </c:pt>
                <c:pt idx="8390">
                  <c:v>14</c:v>
                </c:pt>
                <c:pt idx="8391">
                  <c:v>14</c:v>
                </c:pt>
                <c:pt idx="8392">
                  <c:v>14</c:v>
                </c:pt>
                <c:pt idx="8393">
                  <c:v>14</c:v>
                </c:pt>
                <c:pt idx="8394">
                  <c:v>14</c:v>
                </c:pt>
                <c:pt idx="8395">
                  <c:v>14</c:v>
                </c:pt>
                <c:pt idx="8396">
                  <c:v>16</c:v>
                </c:pt>
                <c:pt idx="8397">
                  <c:v>2</c:v>
                </c:pt>
                <c:pt idx="8398">
                  <c:v>14</c:v>
                </c:pt>
                <c:pt idx="8399">
                  <c:v>14</c:v>
                </c:pt>
                <c:pt idx="8400">
                  <c:v>14</c:v>
                </c:pt>
                <c:pt idx="8401">
                  <c:v>14</c:v>
                </c:pt>
                <c:pt idx="8402">
                  <c:v>15</c:v>
                </c:pt>
                <c:pt idx="8403">
                  <c:v>12</c:v>
                </c:pt>
                <c:pt idx="8404">
                  <c:v>12</c:v>
                </c:pt>
                <c:pt idx="8405">
                  <c:v>12</c:v>
                </c:pt>
                <c:pt idx="8406">
                  <c:v>15</c:v>
                </c:pt>
                <c:pt idx="8407">
                  <c:v>15</c:v>
                </c:pt>
                <c:pt idx="8408">
                  <c:v>12</c:v>
                </c:pt>
                <c:pt idx="8409">
                  <c:v>15</c:v>
                </c:pt>
                <c:pt idx="8410">
                  <c:v>15</c:v>
                </c:pt>
                <c:pt idx="8411">
                  <c:v>15</c:v>
                </c:pt>
                <c:pt idx="8412">
                  <c:v>15</c:v>
                </c:pt>
                <c:pt idx="8413">
                  <c:v>15</c:v>
                </c:pt>
                <c:pt idx="8414">
                  <c:v>15</c:v>
                </c:pt>
                <c:pt idx="8415">
                  <c:v>15</c:v>
                </c:pt>
                <c:pt idx="8416">
                  <c:v>15</c:v>
                </c:pt>
                <c:pt idx="8417">
                  <c:v>15</c:v>
                </c:pt>
                <c:pt idx="8418">
                  <c:v>16</c:v>
                </c:pt>
                <c:pt idx="8419">
                  <c:v>16</c:v>
                </c:pt>
                <c:pt idx="8420">
                  <c:v>15</c:v>
                </c:pt>
                <c:pt idx="8421">
                  <c:v>15</c:v>
                </c:pt>
                <c:pt idx="8422">
                  <c:v>15</c:v>
                </c:pt>
                <c:pt idx="8423">
                  <c:v>15</c:v>
                </c:pt>
                <c:pt idx="8424">
                  <c:v>15</c:v>
                </c:pt>
                <c:pt idx="8425">
                  <c:v>15</c:v>
                </c:pt>
                <c:pt idx="8426">
                  <c:v>15</c:v>
                </c:pt>
                <c:pt idx="8427">
                  <c:v>15</c:v>
                </c:pt>
                <c:pt idx="8428">
                  <c:v>15</c:v>
                </c:pt>
                <c:pt idx="8429">
                  <c:v>15</c:v>
                </c:pt>
                <c:pt idx="8430">
                  <c:v>15</c:v>
                </c:pt>
                <c:pt idx="8431">
                  <c:v>15</c:v>
                </c:pt>
                <c:pt idx="8432">
                  <c:v>15</c:v>
                </c:pt>
                <c:pt idx="8433">
                  <c:v>15</c:v>
                </c:pt>
                <c:pt idx="8434">
                  <c:v>15</c:v>
                </c:pt>
                <c:pt idx="8435">
                  <c:v>15</c:v>
                </c:pt>
                <c:pt idx="8436">
                  <c:v>15</c:v>
                </c:pt>
                <c:pt idx="8437">
                  <c:v>15</c:v>
                </c:pt>
                <c:pt idx="8438">
                  <c:v>15</c:v>
                </c:pt>
                <c:pt idx="8439">
                  <c:v>15</c:v>
                </c:pt>
                <c:pt idx="8440">
                  <c:v>16</c:v>
                </c:pt>
                <c:pt idx="8441">
                  <c:v>16</c:v>
                </c:pt>
                <c:pt idx="8442">
                  <c:v>15</c:v>
                </c:pt>
                <c:pt idx="8443">
                  <c:v>15</c:v>
                </c:pt>
                <c:pt idx="8444">
                  <c:v>15</c:v>
                </c:pt>
                <c:pt idx="8445">
                  <c:v>15</c:v>
                </c:pt>
                <c:pt idx="8446">
                  <c:v>15</c:v>
                </c:pt>
                <c:pt idx="8447">
                  <c:v>15</c:v>
                </c:pt>
                <c:pt idx="8448">
                  <c:v>15</c:v>
                </c:pt>
                <c:pt idx="8449">
                  <c:v>15</c:v>
                </c:pt>
                <c:pt idx="8450">
                  <c:v>15</c:v>
                </c:pt>
                <c:pt idx="8451">
                  <c:v>15</c:v>
                </c:pt>
                <c:pt idx="8452">
                  <c:v>15</c:v>
                </c:pt>
                <c:pt idx="8453">
                  <c:v>15</c:v>
                </c:pt>
                <c:pt idx="8454">
                  <c:v>15</c:v>
                </c:pt>
                <c:pt idx="8455">
                  <c:v>15</c:v>
                </c:pt>
                <c:pt idx="8456">
                  <c:v>15</c:v>
                </c:pt>
                <c:pt idx="8457">
                  <c:v>15</c:v>
                </c:pt>
                <c:pt idx="8458">
                  <c:v>15</c:v>
                </c:pt>
                <c:pt idx="8459">
                  <c:v>15</c:v>
                </c:pt>
                <c:pt idx="8460">
                  <c:v>15</c:v>
                </c:pt>
                <c:pt idx="8461">
                  <c:v>15</c:v>
                </c:pt>
                <c:pt idx="8462">
                  <c:v>16</c:v>
                </c:pt>
                <c:pt idx="8463">
                  <c:v>16</c:v>
                </c:pt>
                <c:pt idx="8464">
                  <c:v>15</c:v>
                </c:pt>
                <c:pt idx="8465">
                  <c:v>15</c:v>
                </c:pt>
                <c:pt idx="8466">
                  <c:v>15</c:v>
                </c:pt>
                <c:pt idx="8467">
                  <c:v>15</c:v>
                </c:pt>
                <c:pt idx="8468">
                  <c:v>15</c:v>
                </c:pt>
                <c:pt idx="8469">
                  <c:v>15</c:v>
                </c:pt>
                <c:pt idx="8470">
                  <c:v>15</c:v>
                </c:pt>
                <c:pt idx="8471">
                  <c:v>15</c:v>
                </c:pt>
                <c:pt idx="8472">
                  <c:v>15</c:v>
                </c:pt>
                <c:pt idx="8473">
                  <c:v>15</c:v>
                </c:pt>
                <c:pt idx="8474">
                  <c:v>15</c:v>
                </c:pt>
                <c:pt idx="8475">
                  <c:v>15</c:v>
                </c:pt>
                <c:pt idx="8476">
                  <c:v>15</c:v>
                </c:pt>
                <c:pt idx="8477">
                  <c:v>15</c:v>
                </c:pt>
                <c:pt idx="8478">
                  <c:v>15</c:v>
                </c:pt>
                <c:pt idx="8479">
                  <c:v>15</c:v>
                </c:pt>
                <c:pt idx="8480">
                  <c:v>15</c:v>
                </c:pt>
                <c:pt idx="8481">
                  <c:v>15</c:v>
                </c:pt>
                <c:pt idx="8482">
                  <c:v>15</c:v>
                </c:pt>
                <c:pt idx="8483">
                  <c:v>15</c:v>
                </c:pt>
                <c:pt idx="8484">
                  <c:v>16</c:v>
                </c:pt>
                <c:pt idx="8485">
                  <c:v>16</c:v>
                </c:pt>
                <c:pt idx="8486">
                  <c:v>15</c:v>
                </c:pt>
                <c:pt idx="8487">
                  <c:v>15</c:v>
                </c:pt>
                <c:pt idx="8488">
                  <c:v>15</c:v>
                </c:pt>
                <c:pt idx="8489">
                  <c:v>15</c:v>
                </c:pt>
                <c:pt idx="8490">
                  <c:v>15</c:v>
                </c:pt>
                <c:pt idx="8491">
                  <c:v>15</c:v>
                </c:pt>
                <c:pt idx="8492">
                  <c:v>14</c:v>
                </c:pt>
                <c:pt idx="8493">
                  <c:v>14</c:v>
                </c:pt>
                <c:pt idx="8494">
                  <c:v>12</c:v>
                </c:pt>
                <c:pt idx="8495">
                  <c:v>14</c:v>
                </c:pt>
                <c:pt idx="8496">
                  <c:v>12</c:v>
                </c:pt>
                <c:pt idx="8497">
                  <c:v>15</c:v>
                </c:pt>
                <c:pt idx="8498">
                  <c:v>12</c:v>
                </c:pt>
                <c:pt idx="8499">
                  <c:v>15</c:v>
                </c:pt>
                <c:pt idx="8500">
                  <c:v>12</c:v>
                </c:pt>
                <c:pt idx="8501">
                  <c:v>11</c:v>
                </c:pt>
                <c:pt idx="8502">
                  <c:v>12</c:v>
                </c:pt>
                <c:pt idx="8503">
                  <c:v>14</c:v>
                </c:pt>
                <c:pt idx="8504">
                  <c:v>12</c:v>
                </c:pt>
                <c:pt idx="8505">
                  <c:v>14</c:v>
                </c:pt>
                <c:pt idx="8506">
                  <c:v>12</c:v>
                </c:pt>
                <c:pt idx="8507">
                  <c:v>11</c:v>
                </c:pt>
                <c:pt idx="8508">
                  <c:v>16</c:v>
                </c:pt>
                <c:pt idx="8509">
                  <c:v>16</c:v>
                </c:pt>
                <c:pt idx="8510">
                  <c:v>14</c:v>
                </c:pt>
                <c:pt idx="8511">
                  <c:v>14</c:v>
                </c:pt>
                <c:pt idx="8512">
                  <c:v>12</c:v>
                </c:pt>
                <c:pt idx="8513">
                  <c:v>12</c:v>
                </c:pt>
                <c:pt idx="8514">
                  <c:v>15</c:v>
                </c:pt>
                <c:pt idx="8515">
                  <c:v>15</c:v>
                </c:pt>
                <c:pt idx="8516">
                  <c:v>15</c:v>
                </c:pt>
                <c:pt idx="8517">
                  <c:v>15</c:v>
                </c:pt>
                <c:pt idx="8518">
                  <c:v>15</c:v>
                </c:pt>
                <c:pt idx="8519">
                  <c:v>15</c:v>
                </c:pt>
                <c:pt idx="8520">
                  <c:v>14</c:v>
                </c:pt>
                <c:pt idx="8521">
                  <c:v>15</c:v>
                </c:pt>
                <c:pt idx="8522">
                  <c:v>14</c:v>
                </c:pt>
                <c:pt idx="8523">
                  <c:v>15</c:v>
                </c:pt>
                <c:pt idx="8524">
                  <c:v>15</c:v>
                </c:pt>
                <c:pt idx="8525">
                  <c:v>15</c:v>
                </c:pt>
                <c:pt idx="8526">
                  <c:v>15</c:v>
                </c:pt>
                <c:pt idx="8527">
                  <c:v>15</c:v>
                </c:pt>
                <c:pt idx="8528">
                  <c:v>12</c:v>
                </c:pt>
                <c:pt idx="8529">
                  <c:v>15</c:v>
                </c:pt>
                <c:pt idx="8530">
                  <c:v>16</c:v>
                </c:pt>
                <c:pt idx="8531">
                  <c:v>16</c:v>
                </c:pt>
                <c:pt idx="8532">
                  <c:v>15</c:v>
                </c:pt>
                <c:pt idx="8533">
                  <c:v>15</c:v>
                </c:pt>
                <c:pt idx="8534">
                  <c:v>15</c:v>
                </c:pt>
                <c:pt idx="8535">
                  <c:v>15</c:v>
                </c:pt>
                <c:pt idx="8536">
                  <c:v>15</c:v>
                </c:pt>
                <c:pt idx="8537">
                  <c:v>15</c:v>
                </c:pt>
                <c:pt idx="8538">
                  <c:v>15</c:v>
                </c:pt>
                <c:pt idx="8539">
                  <c:v>15</c:v>
                </c:pt>
                <c:pt idx="8540">
                  <c:v>15</c:v>
                </c:pt>
                <c:pt idx="8541">
                  <c:v>15</c:v>
                </c:pt>
                <c:pt idx="8542">
                  <c:v>15</c:v>
                </c:pt>
                <c:pt idx="8543">
                  <c:v>15</c:v>
                </c:pt>
                <c:pt idx="8544">
                  <c:v>15</c:v>
                </c:pt>
                <c:pt idx="8545">
                  <c:v>15</c:v>
                </c:pt>
                <c:pt idx="8546">
                  <c:v>15</c:v>
                </c:pt>
                <c:pt idx="8547">
                  <c:v>15</c:v>
                </c:pt>
                <c:pt idx="8548">
                  <c:v>15</c:v>
                </c:pt>
                <c:pt idx="8549">
                  <c:v>15</c:v>
                </c:pt>
                <c:pt idx="8550">
                  <c:v>15</c:v>
                </c:pt>
                <c:pt idx="8551">
                  <c:v>15</c:v>
                </c:pt>
                <c:pt idx="8552">
                  <c:v>16</c:v>
                </c:pt>
                <c:pt idx="8553">
                  <c:v>16</c:v>
                </c:pt>
                <c:pt idx="8554">
                  <c:v>14</c:v>
                </c:pt>
                <c:pt idx="8555">
                  <c:v>15</c:v>
                </c:pt>
                <c:pt idx="8556">
                  <c:v>14</c:v>
                </c:pt>
                <c:pt idx="8557">
                  <c:v>15</c:v>
                </c:pt>
                <c:pt idx="8558">
                  <c:v>14</c:v>
                </c:pt>
                <c:pt idx="8559">
                  <c:v>15</c:v>
                </c:pt>
                <c:pt idx="8560">
                  <c:v>15</c:v>
                </c:pt>
                <c:pt idx="8561">
                  <c:v>15</c:v>
                </c:pt>
                <c:pt idx="8562">
                  <c:v>12</c:v>
                </c:pt>
                <c:pt idx="8563">
                  <c:v>15</c:v>
                </c:pt>
                <c:pt idx="8564">
                  <c:v>15</c:v>
                </c:pt>
                <c:pt idx="8565">
                  <c:v>15</c:v>
                </c:pt>
                <c:pt idx="8566">
                  <c:v>15</c:v>
                </c:pt>
                <c:pt idx="8567">
                  <c:v>15</c:v>
                </c:pt>
                <c:pt idx="8568">
                  <c:v>15</c:v>
                </c:pt>
                <c:pt idx="8569">
                  <c:v>15</c:v>
                </c:pt>
                <c:pt idx="8570">
                  <c:v>15</c:v>
                </c:pt>
                <c:pt idx="8571">
                  <c:v>15</c:v>
                </c:pt>
                <c:pt idx="8572">
                  <c:v>15</c:v>
                </c:pt>
                <c:pt idx="8573">
                  <c:v>15</c:v>
                </c:pt>
                <c:pt idx="8574">
                  <c:v>16</c:v>
                </c:pt>
                <c:pt idx="8575">
                  <c:v>16</c:v>
                </c:pt>
                <c:pt idx="8576">
                  <c:v>15</c:v>
                </c:pt>
                <c:pt idx="8577">
                  <c:v>15</c:v>
                </c:pt>
                <c:pt idx="8578">
                  <c:v>15</c:v>
                </c:pt>
                <c:pt idx="8579">
                  <c:v>15</c:v>
                </c:pt>
                <c:pt idx="8580">
                  <c:v>15</c:v>
                </c:pt>
                <c:pt idx="8581">
                  <c:v>15</c:v>
                </c:pt>
                <c:pt idx="8582">
                  <c:v>15</c:v>
                </c:pt>
                <c:pt idx="8583">
                  <c:v>15</c:v>
                </c:pt>
                <c:pt idx="8584">
                  <c:v>15</c:v>
                </c:pt>
                <c:pt idx="8585">
                  <c:v>15</c:v>
                </c:pt>
                <c:pt idx="8586">
                  <c:v>15</c:v>
                </c:pt>
                <c:pt idx="8587">
                  <c:v>15</c:v>
                </c:pt>
                <c:pt idx="8588">
                  <c:v>15</c:v>
                </c:pt>
                <c:pt idx="8589">
                  <c:v>15</c:v>
                </c:pt>
                <c:pt idx="8590">
                  <c:v>15</c:v>
                </c:pt>
                <c:pt idx="8591">
                  <c:v>15</c:v>
                </c:pt>
                <c:pt idx="8592">
                  <c:v>15</c:v>
                </c:pt>
                <c:pt idx="8593">
                  <c:v>15</c:v>
                </c:pt>
                <c:pt idx="8594">
                  <c:v>15</c:v>
                </c:pt>
                <c:pt idx="8595">
                  <c:v>15</c:v>
                </c:pt>
                <c:pt idx="8596">
                  <c:v>16</c:v>
                </c:pt>
                <c:pt idx="8597">
                  <c:v>16</c:v>
                </c:pt>
                <c:pt idx="8598">
                  <c:v>15</c:v>
                </c:pt>
                <c:pt idx="8599">
                  <c:v>15</c:v>
                </c:pt>
                <c:pt idx="8600">
                  <c:v>12</c:v>
                </c:pt>
                <c:pt idx="8601">
                  <c:v>12</c:v>
                </c:pt>
                <c:pt idx="8602">
                  <c:v>12</c:v>
                </c:pt>
                <c:pt idx="8603">
                  <c:v>12</c:v>
                </c:pt>
                <c:pt idx="8604">
                  <c:v>15</c:v>
                </c:pt>
                <c:pt idx="8605">
                  <c:v>15</c:v>
                </c:pt>
                <c:pt idx="8606">
                  <c:v>15</c:v>
                </c:pt>
                <c:pt idx="8607">
                  <c:v>15</c:v>
                </c:pt>
                <c:pt idx="8608">
                  <c:v>14</c:v>
                </c:pt>
                <c:pt idx="8609">
                  <c:v>14</c:v>
                </c:pt>
                <c:pt idx="8610">
                  <c:v>14</c:v>
                </c:pt>
                <c:pt idx="8611">
                  <c:v>14</c:v>
                </c:pt>
                <c:pt idx="8612">
                  <c:v>14</c:v>
                </c:pt>
                <c:pt idx="8613">
                  <c:v>14</c:v>
                </c:pt>
                <c:pt idx="8614">
                  <c:v>14</c:v>
                </c:pt>
                <c:pt idx="8615">
                  <c:v>12</c:v>
                </c:pt>
                <c:pt idx="8616">
                  <c:v>14</c:v>
                </c:pt>
                <c:pt idx="8617">
                  <c:v>14</c:v>
                </c:pt>
                <c:pt idx="8618">
                  <c:v>16</c:v>
                </c:pt>
                <c:pt idx="8619">
                  <c:v>16</c:v>
                </c:pt>
                <c:pt idx="8620">
                  <c:v>14</c:v>
                </c:pt>
                <c:pt idx="8621">
                  <c:v>14</c:v>
                </c:pt>
                <c:pt idx="8622">
                  <c:v>14</c:v>
                </c:pt>
                <c:pt idx="8623">
                  <c:v>14</c:v>
                </c:pt>
                <c:pt idx="8624">
                  <c:v>14</c:v>
                </c:pt>
                <c:pt idx="8625">
                  <c:v>14</c:v>
                </c:pt>
                <c:pt idx="8626">
                  <c:v>14</c:v>
                </c:pt>
                <c:pt idx="8627">
                  <c:v>14</c:v>
                </c:pt>
                <c:pt idx="8628">
                  <c:v>14</c:v>
                </c:pt>
                <c:pt idx="8629">
                  <c:v>14</c:v>
                </c:pt>
                <c:pt idx="8630">
                  <c:v>14</c:v>
                </c:pt>
                <c:pt idx="8631">
                  <c:v>14</c:v>
                </c:pt>
                <c:pt idx="8632">
                  <c:v>12</c:v>
                </c:pt>
                <c:pt idx="8633">
                  <c:v>12</c:v>
                </c:pt>
                <c:pt idx="8634">
                  <c:v>12</c:v>
                </c:pt>
                <c:pt idx="8635">
                  <c:v>12</c:v>
                </c:pt>
                <c:pt idx="8636">
                  <c:v>12</c:v>
                </c:pt>
                <c:pt idx="8637">
                  <c:v>12</c:v>
                </c:pt>
                <c:pt idx="8638">
                  <c:v>12</c:v>
                </c:pt>
                <c:pt idx="8639">
                  <c:v>12</c:v>
                </c:pt>
                <c:pt idx="8640">
                  <c:v>16</c:v>
                </c:pt>
                <c:pt idx="8641">
                  <c:v>16</c:v>
                </c:pt>
                <c:pt idx="8642">
                  <c:v>12</c:v>
                </c:pt>
                <c:pt idx="8643">
                  <c:v>12</c:v>
                </c:pt>
                <c:pt idx="8644">
                  <c:v>12</c:v>
                </c:pt>
                <c:pt idx="8645">
                  <c:v>12</c:v>
                </c:pt>
                <c:pt idx="8646">
                  <c:v>12</c:v>
                </c:pt>
                <c:pt idx="8647">
                  <c:v>12</c:v>
                </c:pt>
                <c:pt idx="8648">
                  <c:v>14</c:v>
                </c:pt>
                <c:pt idx="8649">
                  <c:v>14</c:v>
                </c:pt>
                <c:pt idx="8650">
                  <c:v>15</c:v>
                </c:pt>
                <c:pt idx="8651">
                  <c:v>15</c:v>
                </c:pt>
                <c:pt idx="8652">
                  <c:v>15</c:v>
                </c:pt>
                <c:pt idx="8653">
                  <c:v>15</c:v>
                </c:pt>
                <c:pt idx="8654">
                  <c:v>15</c:v>
                </c:pt>
                <c:pt idx="8655">
                  <c:v>15</c:v>
                </c:pt>
                <c:pt idx="8656">
                  <c:v>15</c:v>
                </c:pt>
                <c:pt idx="8657">
                  <c:v>15</c:v>
                </c:pt>
                <c:pt idx="8658">
                  <c:v>15</c:v>
                </c:pt>
                <c:pt idx="8659">
                  <c:v>15</c:v>
                </c:pt>
                <c:pt idx="8660">
                  <c:v>15</c:v>
                </c:pt>
                <c:pt idx="8661">
                  <c:v>16</c:v>
                </c:pt>
                <c:pt idx="8662">
                  <c:v>16</c:v>
                </c:pt>
                <c:pt idx="8663">
                  <c:v>16</c:v>
                </c:pt>
                <c:pt idx="8664">
                  <c:v>15</c:v>
                </c:pt>
                <c:pt idx="8665">
                  <c:v>15</c:v>
                </c:pt>
                <c:pt idx="8666">
                  <c:v>15</c:v>
                </c:pt>
                <c:pt idx="8667">
                  <c:v>15</c:v>
                </c:pt>
                <c:pt idx="8668">
                  <c:v>15</c:v>
                </c:pt>
                <c:pt idx="8669">
                  <c:v>15</c:v>
                </c:pt>
                <c:pt idx="8670">
                  <c:v>15</c:v>
                </c:pt>
                <c:pt idx="8671">
                  <c:v>15</c:v>
                </c:pt>
                <c:pt idx="8672">
                  <c:v>15</c:v>
                </c:pt>
                <c:pt idx="8673">
                  <c:v>15</c:v>
                </c:pt>
                <c:pt idx="8674">
                  <c:v>15</c:v>
                </c:pt>
                <c:pt idx="8675">
                  <c:v>15</c:v>
                </c:pt>
                <c:pt idx="8676">
                  <c:v>15</c:v>
                </c:pt>
                <c:pt idx="8677">
                  <c:v>15</c:v>
                </c:pt>
                <c:pt idx="8678">
                  <c:v>15</c:v>
                </c:pt>
                <c:pt idx="8679">
                  <c:v>15</c:v>
                </c:pt>
                <c:pt idx="8680">
                  <c:v>15</c:v>
                </c:pt>
                <c:pt idx="8681">
                  <c:v>12</c:v>
                </c:pt>
                <c:pt idx="8682">
                  <c:v>15</c:v>
                </c:pt>
                <c:pt idx="8683">
                  <c:v>12</c:v>
                </c:pt>
                <c:pt idx="8684">
                  <c:v>15</c:v>
                </c:pt>
                <c:pt idx="8685">
                  <c:v>15</c:v>
                </c:pt>
                <c:pt idx="8686">
                  <c:v>15</c:v>
                </c:pt>
                <c:pt idx="8687">
                  <c:v>15</c:v>
                </c:pt>
                <c:pt idx="8688">
                  <c:v>12</c:v>
                </c:pt>
                <c:pt idx="8689">
                  <c:v>15</c:v>
                </c:pt>
                <c:pt idx="8690">
                  <c:v>15</c:v>
                </c:pt>
                <c:pt idx="8691">
                  <c:v>12</c:v>
                </c:pt>
                <c:pt idx="8692">
                  <c:v>15</c:v>
                </c:pt>
                <c:pt idx="8693">
                  <c:v>15</c:v>
                </c:pt>
                <c:pt idx="8694">
                  <c:v>15</c:v>
                </c:pt>
                <c:pt idx="8695">
                  <c:v>15</c:v>
                </c:pt>
                <c:pt idx="8696">
                  <c:v>15</c:v>
                </c:pt>
                <c:pt idx="8697">
                  <c:v>15</c:v>
                </c:pt>
                <c:pt idx="8698">
                  <c:v>15</c:v>
                </c:pt>
                <c:pt idx="8699">
                  <c:v>15</c:v>
                </c:pt>
                <c:pt idx="8700">
                  <c:v>15</c:v>
                </c:pt>
                <c:pt idx="8701">
                  <c:v>15</c:v>
                </c:pt>
                <c:pt idx="8702">
                  <c:v>15</c:v>
                </c:pt>
                <c:pt idx="8703">
                  <c:v>15</c:v>
                </c:pt>
                <c:pt idx="8704">
                  <c:v>15</c:v>
                </c:pt>
                <c:pt idx="8705">
                  <c:v>15</c:v>
                </c:pt>
                <c:pt idx="8706">
                  <c:v>15</c:v>
                </c:pt>
                <c:pt idx="8707">
                  <c:v>15</c:v>
                </c:pt>
                <c:pt idx="8708">
                  <c:v>15</c:v>
                </c:pt>
                <c:pt idx="8709">
                  <c:v>15</c:v>
                </c:pt>
                <c:pt idx="8710">
                  <c:v>15</c:v>
                </c:pt>
                <c:pt idx="8711">
                  <c:v>15</c:v>
                </c:pt>
                <c:pt idx="8712">
                  <c:v>15</c:v>
                </c:pt>
                <c:pt idx="8713">
                  <c:v>15</c:v>
                </c:pt>
                <c:pt idx="8714">
                  <c:v>15</c:v>
                </c:pt>
                <c:pt idx="8715">
                  <c:v>15</c:v>
                </c:pt>
                <c:pt idx="8716">
                  <c:v>15</c:v>
                </c:pt>
                <c:pt idx="8717">
                  <c:v>15</c:v>
                </c:pt>
                <c:pt idx="8718">
                  <c:v>15</c:v>
                </c:pt>
                <c:pt idx="8719">
                  <c:v>15</c:v>
                </c:pt>
                <c:pt idx="8720">
                  <c:v>15</c:v>
                </c:pt>
                <c:pt idx="8721">
                  <c:v>15</c:v>
                </c:pt>
                <c:pt idx="8722">
                  <c:v>15</c:v>
                </c:pt>
                <c:pt idx="8723">
                  <c:v>15</c:v>
                </c:pt>
                <c:pt idx="8724">
                  <c:v>15</c:v>
                </c:pt>
                <c:pt idx="8725">
                  <c:v>15</c:v>
                </c:pt>
                <c:pt idx="8726">
                  <c:v>15</c:v>
                </c:pt>
                <c:pt idx="8727">
                  <c:v>15</c:v>
                </c:pt>
                <c:pt idx="8728">
                  <c:v>15</c:v>
                </c:pt>
                <c:pt idx="8729">
                  <c:v>15</c:v>
                </c:pt>
                <c:pt idx="8730">
                  <c:v>15</c:v>
                </c:pt>
                <c:pt idx="8731">
                  <c:v>15</c:v>
                </c:pt>
                <c:pt idx="8732">
                  <c:v>12</c:v>
                </c:pt>
                <c:pt idx="8733">
                  <c:v>12</c:v>
                </c:pt>
                <c:pt idx="8734">
                  <c:v>15</c:v>
                </c:pt>
                <c:pt idx="8735">
                  <c:v>15</c:v>
                </c:pt>
                <c:pt idx="8736">
                  <c:v>15</c:v>
                </c:pt>
                <c:pt idx="8737">
                  <c:v>15</c:v>
                </c:pt>
                <c:pt idx="8738">
                  <c:v>12</c:v>
                </c:pt>
                <c:pt idx="8739">
                  <c:v>15</c:v>
                </c:pt>
                <c:pt idx="8740">
                  <c:v>15</c:v>
                </c:pt>
                <c:pt idx="8741">
                  <c:v>15</c:v>
                </c:pt>
                <c:pt idx="8742">
                  <c:v>15</c:v>
                </c:pt>
                <c:pt idx="8743">
                  <c:v>15</c:v>
                </c:pt>
                <c:pt idx="8744">
                  <c:v>15</c:v>
                </c:pt>
                <c:pt idx="8745">
                  <c:v>15</c:v>
                </c:pt>
                <c:pt idx="8746">
                  <c:v>15</c:v>
                </c:pt>
                <c:pt idx="8747">
                  <c:v>15</c:v>
                </c:pt>
                <c:pt idx="8748">
                  <c:v>15</c:v>
                </c:pt>
                <c:pt idx="8749">
                  <c:v>16</c:v>
                </c:pt>
                <c:pt idx="8750">
                  <c:v>15</c:v>
                </c:pt>
                <c:pt idx="8751">
                  <c:v>15</c:v>
                </c:pt>
                <c:pt idx="8752">
                  <c:v>16</c:v>
                </c:pt>
                <c:pt idx="8753">
                  <c:v>16</c:v>
                </c:pt>
                <c:pt idx="8754">
                  <c:v>16</c:v>
                </c:pt>
                <c:pt idx="8755">
                  <c:v>15</c:v>
                </c:pt>
                <c:pt idx="8756">
                  <c:v>15</c:v>
                </c:pt>
                <c:pt idx="8757">
                  <c:v>15</c:v>
                </c:pt>
                <c:pt idx="8758">
                  <c:v>15</c:v>
                </c:pt>
                <c:pt idx="8759">
                  <c:v>15</c:v>
                </c:pt>
                <c:pt idx="8760">
                  <c:v>15</c:v>
                </c:pt>
                <c:pt idx="8761">
                  <c:v>15</c:v>
                </c:pt>
                <c:pt idx="8762">
                  <c:v>15</c:v>
                </c:pt>
                <c:pt idx="8763">
                  <c:v>15</c:v>
                </c:pt>
                <c:pt idx="8764">
                  <c:v>15</c:v>
                </c:pt>
                <c:pt idx="8765">
                  <c:v>15</c:v>
                </c:pt>
                <c:pt idx="8766">
                  <c:v>15</c:v>
                </c:pt>
                <c:pt idx="8767">
                  <c:v>15</c:v>
                </c:pt>
                <c:pt idx="8768">
                  <c:v>15</c:v>
                </c:pt>
                <c:pt idx="8769">
                  <c:v>15</c:v>
                </c:pt>
                <c:pt idx="8770">
                  <c:v>14</c:v>
                </c:pt>
                <c:pt idx="8771">
                  <c:v>14</c:v>
                </c:pt>
                <c:pt idx="8772">
                  <c:v>12</c:v>
                </c:pt>
                <c:pt idx="8773">
                  <c:v>12</c:v>
                </c:pt>
                <c:pt idx="8774">
                  <c:v>16</c:v>
                </c:pt>
                <c:pt idx="8775">
                  <c:v>16</c:v>
                </c:pt>
                <c:pt idx="8776">
                  <c:v>12</c:v>
                </c:pt>
                <c:pt idx="8777">
                  <c:v>12</c:v>
                </c:pt>
                <c:pt idx="8778">
                  <c:v>12</c:v>
                </c:pt>
                <c:pt idx="8779">
                  <c:v>12</c:v>
                </c:pt>
                <c:pt idx="8780">
                  <c:v>12</c:v>
                </c:pt>
                <c:pt idx="8781">
                  <c:v>12</c:v>
                </c:pt>
                <c:pt idx="8782">
                  <c:v>12</c:v>
                </c:pt>
                <c:pt idx="8783">
                  <c:v>12</c:v>
                </c:pt>
                <c:pt idx="8784">
                  <c:v>12</c:v>
                </c:pt>
                <c:pt idx="8785">
                  <c:v>12</c:v>
                </c:pt>
                <c:pt idx="8786">
                  <c:v>12</c:v>
                </c:pt>
                <c:pt idx="8787">
                  <c:v>12</c:v>
                </c:pt>
                <c:pt idx="8788">
                  <c:v>14</c:v>
                </c:pt>
                <c:pt idx="8789">
                  <c:v>14</c:v>
                </c:pt>
                <c:pt idx="8790">
                  <c:v>14</c:v>
                </c:pt>
                <c:pt idx="8791">
                  <c:v>14</c:v>
                </c:pt>
                <c:pt idx="8792">
                  <c:v>14</c:v>
                </c:pt>
                <c:pt idx="8793">
                  <c:v>14</c:v>
                </c:pt>
                <c:pt idx="8794">
                  <c:v>14</c:v>
                </c:pt>
                <c:pt idx="8795">
                  <c:v>14</c:v>
                </c:pt>
                <c:pt idx="8796">
                  <c:v>16</c:v>
                </c:pt>
                <c:pt idx="8797">
                  <c:v>16</c:v>
                </c:pt>
                <c:pt idx="8798">
                  <c:v>14</c:v>
                </c:pt>
                <c:pt idx="8799">
                  <c:v>14</c:v>
                </c:pt>
                <c:pt idx="8800">
                  <c:v>14</c:v>
                </c:pt>
                <c:pt idx="8801">
                  <c:v>14</c:v>
                </c:pt>
                <c:pt idx="8802">
                  <c:v>14</c:v>
                </c:pt>
                <c:pt idx="8803">
                  <c:v>14</c:v>
                </c:pt>
                <c:pt idx="8804">
                  <c:v>14</c:v>
                </c:pt>
                <c:pt idx="8805">
                  <c:v>14</c:v>
                </c:pt>
                <c:pt idx="8806">
                  <c:v>14</c:v>
                </c:pt>
                <c:pt idx="8807">
                  <c:v>14</c:v>
                </c:pt>
                <c:pt idx="8808">
                  <c:v>14</c:v>
                </c:pt>
                <c:pt idx="8809">
                  <c:v>14</c:v>
                </c:pt>
                <c:pt idx="8810">
                  <c:v>14</c:v>
                </c:pt>
                <c:pt idx="8811">
                  <c:v>14</c:v>
                </c:pt>
                <c:pt idx="8812">
                  <c:v>15</c:v>
                </c:pt>
                <c:pt idx="8813">
                  <c:v>12</c:v>
                </c:pt>
                <c:pt idx="8814">
                  <c:v>15</c:v>
                </c:pt>
                <c:pt idx="8815">
                  <c:v>15</c:v>
                </c:pt>
                <c:pt idx="8816">
                  <c:v>15</c:v>
                </c:pt>
                <c:pt idx="8817">
                  <c:v>15</c:v>
                </c:pt>
                <c:pt idx="8818">
                  <c:v>16</c:v>
                </c:pt>
                <c:pt idx="8819">
                  <c:v>16</c:v>
                </c:pt>
                <c:pt idx="8820">
                  <c:v>12</c:v>
                </c:pt>
                <c:pt idx="8821">
                  <c:v>15</c:v>
                </c:pt>
                <c:pt idx="8822">
                  <c:v>15</c:v>
                </c:pt>
                <c:pt idx="8823">
                  <c:v>15</c:v>
                </c:pt>
                <c:pt idx="8824">
                  <c:v>15</c:v>
                </c:pt>
                <c:pt idx="8825">
                  <c:v>15</c:v>
                </c:pt>
                <c:pt idx="8826">
                  <c:v>15</c:v>
                </c:pt>
                <c:pt idx="8827">
                  <c:v>15</c:v>
                </c:pt>
                <c:pt idx="8828">
                  <c:v>15</c:v>
                </c:pt>
                <c:pt idx="8829">
                  <c:v>15</c:v>
                </c:pt>
                <c:pt idx="8830">
                  <c:v>15</c:v>
                </c:pt>
                <c:pt idx="8831">
                  <c:v>15</c:v>
                </c:pt>
                <c:pt idx="8832">
                  <c:v>15</c:v>
                </c:pt>
                <c:pt idx="8833">
                  <c:v>15</c:v>
                </c:pt>
                <c:pt idx="8834">
                  <c:v>15</c:v>
                </c:pt>
                <c:pt idx="8835">
                  <c:v>15</c:v>
                </c:pt>
                <c:pt idx="8836">
                  <c:v>15</c:v>
                </c:pt>
                <c:pt idx="8837">
                  <c:v>15</c:v>
                </c:pt>
                <c:pt idx="8838">
                  <c:v>15</c:v>
                </c:pt>
                <c:pt idx="8839">
                  <c:v>15</c:v>
                </c:pt>
                <c:pt idx="8840">
                  <c:v>16</c:v>
                </c:pt>
                <c:pt idx="8841">
                  <c:v>16</c:v>
                </c:pt>
                <c:pt idx="8842">
                  <c:v>15</c:v>
                </c:pt>
                <c:pt idx="8843">
                  <c:v>15</c:v>
                </c:pt>
                <c:pt idx="8844">
                  <c:v>15</c:v>
                </c:pt>
                <c:pt idx="8845">
                  <c:v>15</c:v>
                </c:pt>
                <c:pt idx="8846">
                  <c:v>15</c:v>
                </c:pt>
                <c:pt idx="8847">
                  <c:v>15</c:v>
                </c:pt>
                <c:pt idx="8848">
                  <c:v>15</c:v>
                </c:pt>
                <c:pt idx="8849">
                  <c:v>15</c:v>
                </c:pt>
                <c:pt idx="8850">
                  <c:v>15</c:v>
                </c:pt>
                <c:pt idx="8851">
                  <c:v>15</c:v>
                </c:pt>
                <c:pt idx="8852">
                  <c:v>15</c:v>
                </c:pt>
                <c:pt idx="8853">
                  <c:v>12</c:v>
                </c:pt>
                <c:pt idx="8854">
                  <c:v>15</c:v>
                </c:pt>
                <c:pt idx="8855">
                  <c:v>15</c:v>
                </c:pt>
                <c:pt idx="8856">
                  <c:v>15</c:v>
                </c:pt>
                <c:pt idx="8857">
                  <c:v>15</c:v>
                </c:pt>
                <c:pt idx="8858">
                  <c:v>12</c:v>
                </c:pt>
                <c:pt idx="8859">
                  <c:v>15</c:v>
                </c:pt>
                <c:pt idx="8860">
                  <c:v>15</c:v>
                </c:pt>
                <c:pt idx="8861">
                  <c:v>15</c:v>
                </c:pt>
                <c:pt idx="8862">
                  <c:v>16</c:v>
                </c:pt>
                <c:pt idx="8863">
                  <c:v>16</c:v>
                </c:pt>
                <c:pt idx="8864">
                  <c:v>15</c:v>
                </c:pt>
                <c:pt idx="8865">
                  <c:v>15</c:v>
                </c:pt>
                <c:pt idx="8866">
                  <c:v>15</c:v>
                </c:pt>
                <c:pt idx="8867">
                  <c:v>15</c:v>
                </c:pt>
                <c:pt idx="8868">
                  <c:v>15</c:v>
                </c:pt>
                <c:pt idx="8869">
                  <c:v>15</c:v>
                </c:pt>
                <c:pt idx="8870">
                  <c:v>15</c:v>
                </c:pt>
                <c:pt idx="8871">
                  <c:v>15</c:v>
                </c:pt>
                <c:pt idx="8872">
                  <c:v>15</c:v>
                </c:pt>
                <c:pt idx="8873">
                  <c:v>15</c:v>
                </c:pt>
                <c:pt idx="8874">
                  <c:v>15</c:v>
                </c:pt>
                <c:pt idx="8875">
                  <c:v>16</c:v>
                </c:pt>
                <c:pt idx="8876">
                  <c:v>15</c:v>
                </c:pt>
                <c:pt idx="8877">
                  <c:v>16</c:v>
                </c:pt>
                <c:pt idx="8878">
                  <c:v>15</c:v>
                </c:pt>
                <c:pt idx="8879">
                  <c:v>16</c:v>
                </c:pt>
                <c:pt idx="8880">
                  <c:v>15</c:v>
                </c:pt>
                <c:pt idx="8881">
                  <c:v>15</c:v>
                </c:pt>
                <c:pt idx="8882">
                  <c:v>15</c:v>
                </c:pt>
                <c:pt idx="8883">
                  <c:v>15</c:v>
                </c:pt>
                <c:pt idx="8884">
                  <c:v>16</c:v>
                </c:pt>
                <c:pt idx="8885">
                  <c:v>16</c:v>
                </c:pt>
                <c:pt idx="8886">
                  <c:v>15</c:v>
                </c:pt>
                <c:pt idx="8887">
                  <c:v>15</c:v>
                </c:pt>
                <c:pt idx="8888">
                  <c:v>15</c:v>
                </c:pt>
                <c:pt idx="8889">
                  <c:v>15</c:v>
                </c:pt>
                <c:pt idx="8890">
                  <c:v>15</c:v>
                </c:pt>
                <c:pt idx="8891">
                  <c:v>15</c:v>
                </c:pt>
                <c:pt idx="8892">
                  <c:v>15</c:v>
                </c:pt>
                <c:pt idx="8893">
                  <c:v>15</c:v>
                </c:pt>
                <c:pt idx="8894">
                  <c:v>15</c:v>
                </c:pt>
                <c:pt idx="8895">
                  <c:v>15</c:v>
                </c:pt>
                <c:pt idx="8896">
                  <c:v>15</c:v>
                </c:pt>
                <c:pt idx="8897">
                  <c:v>15</c:v>
                </c:pt>
                <c:pt idx="8898">
                  <c:v>15</c:v>
                </c:pt>
                <c:pt idx="8899">
                  <c:v>15</c:v>
                </c:pt>
                <c:pt idx="8900">
                  <c:v>15</c:v>
                </c:pt>
                <c:pt idx="8901">
                  <c:v>15</c:v>
                </c:pt>
                <c:pt idx="8902">
                  <c:v>15</c:v>
                </c:pt>
                <c:pt idx="8903">
                  <c:v>15</c:v>
                </c:pt>
                <c:pt idx="8904">
                  <c:v>15</c:v>
                </c:pt>
                <c:pt idx="8905">
                  <c:v>15</c:v>
                </c:pt>
                <c:pt idx="8906">
                  <c:v>16</c:v>
                </c:pt>
                <c:pt idx="8907">
                  <c:v>16</c:v>
                </c:pt>
                <c:pt idx="8908">
                  <c:v>15</c:v>
                </c:pt>
                <c:pt idx="8909">
                  <c:v>15</c:v>
                </c:pt>
                <c:pt idx="8910">
                  <c:v>15</c:v>
                </c:pt>
                <c:pt idx="8911">
                  <c:v>15</c:v>
                </c:pt>
                <c:pt idx="8912">
                  <c:v>15</c:v>
                </c:pt>
                <c:pt idx="8913">
                  <c:v>15</c:v>
                </c:pt>
                <c:pt idx="8914">
                  <c:v>14</c:v>
                </c:pt>
                <c:pt idx="8915">
                  <c:v>14</c:v>
                </c:pt>
                <c:pt idx="8916">
                  <c:v>14</c:v>
                </c:pt>
                <c:pt idx="8917">
                  <c:v>14</c:v>
                </c:pt>
                <c:pt idx="8918">
                  <c:v>15</c:v>
                </c:pt>
                <c:pt idx="8919">
                  <c:v>15</c:v>
                </c:pt>
                <c:pt idx="8920">
                  <c:v>15</c:v>
                </c:pt>
                <c:pt idx="8921">
                  <c:v>15</c:v>
                </c:pt>
                <c:pt idx="8922">
                  <c:v>15</c:v>
                </c:pt>
                <c:pt idx="8923">
                  <c:v>15</c:v>
                </c:pt>
                <c:pt idx="8924">
                  <c:v>15</c:v>
                </c:pt>
                <c:pt idx="8925">
                  <c:v>15</c:v>
                </c:pt>
                <c:pt idx="8926">
                  <c:v>14</c:v>
                </c:pt>
                <c:pt idx="8927">
                  <c:v>14</c:v>
                </c:pt>
                <c:pt idx="8928">
                  <c:v>16</c:v>
                </c:pt>
                <c:pt idx="8929">
                  <c:v>16</c:v>
                </c:pt>
                <c:pt idx="8930">
                  <c:v>15</c:v>
                </c:pt>
                <c:pt idx="8931">
                  <c:v>15</c:v>
                </c:pt>
                <c:pt idx="8932">
                  <c:v>12</c:v>
                </c:pt>
                <c:pt idx="8933">
                  <c:v>12</c:v>
                </c:pt>
                <c:pt idx="8934">
                  <c:v>12</c:v>
                </c:pt>
                <c:pt idx="8935">
                  <c:v>12</c:v>
                </c:pt>
                <c:pt idx="8936">
                  <c:v>12</c:v>
                </c:pt>
                <c:pt idx="8937">
                  <c:v>12</c:v>
                </c:pt>
                <c:pt idx="8938">
                  <c:v>14</c:v>
                </c:pt>
                <c:pt idx="8939">
                  <c:v>12</c:v>
                </c:pt>
                <c:pt idx="8940">
                  <c:v>14</c:v>
                </c:pt>
                <c:pt idx="8941">
                  <c:v>14</c:v>
                </c:pt>
                <c:pt idx="8942">
                  <c:v>12</c:v>
                </c:pt>
                <c:pt idx="8943">
                  <c:v>12</c:v>
                </c:pt>
                <c:pt idx="8944">
                  <c:v>12</c:v>
                </c:pt>
                <c:pt idx="8945">
                  <c:v>12</c:v>
                </c:pt>
                <c:pt idx="8946">
                  <c:v>14</c:v>
                </c:pt>
                <c:pt idx="8947">
                  <c:v>14</c:v>
                </c:pt>
                <c:pt idx="8948">
                  <c:v>14</c:v>
                </c:pt>
                <c:pt idx="8949">
                  <c:v>14</c:v>
                </c:pt>
                <c:pt idx="8950">
                  <c:v>14</c:v>
                </c:pt>
                <c:pt idx="8951">
                  <c:v>14</c:v>
                </c:pt>
                <c:pt idx="8952">
                  <c:v>16</c:v>
                </c:pt>
                <c:pt idx="8953">
                  <c:v>16</c:v>
                </c:pt>
                <c:pt idx="8954">
                  <c:v>14</c:v>
                </c:pt>
                <c:pt idx="8955">
                  <c:v>14</c:v>
                </c:pt>
                <c:pt idx="8956">
                  <c:v>14</c:v>
                </c:pt>
                <c:pt idx="8957">
                  <c:v>14</c:v>
                </c:pt>
                <c:pt idx="8958">
                  <c:v>14</c:v>
                </c:pt>
                <c:pt idx="8959">
                  <c:v>14</c:v>
                </c:pt>
                <c:pt idx="8960">
                  <c:v>14</c:v>
                </c:pt>
                <c:pt idx="8961">
                  <c:v>14</c:v>
                </c:pt>
                <c:pt idx="8962">
                  <c:v>14</c:v>
                </c:pt>
                <c:pt idx="8963">
                  <c:v>14</c:v>
                </c:pt>
                <c:pt idx="8964">
                  <c:v>14</c:v>
                </c:pt>
                <c:pt idx="8965">
                  <c:v>14</c:v>
                </c:pt>
                <c:pt idx="8966">
                  <c:v>14</c:v>
                </c:pt>
                <c:pt idx="8967">
                  <c:v>14</c:v>
                </c:pt>
                <c:pt idx="8968">
                  <c:v>14</c:v>
                </c:pt>
                <c:pt idx="8969">
                  <c:v>14</c:v>
                </c:pt>
                <c:pt idx="8970">
                  <c:v>12</c:v>
                </c:pt>
                <c:pt idx="8971">
                  <c:v>15</c:v>
                </c:pt>
                <c:pt idx="8972">
                  <c:v>15</c:v>
                </c:pt>
                <c:pt idx="8973">
                  <c:v>15</c:v>
                </c:pt>
                <c:pt idx="8974">
                  <c:v>16</c:v>
                </c:pt>
                <c:pt idx="8975">
                  <c:v>16</c:v>
                </c:pt>
                <c:pt idx="8976">
                  <c:v>15</c:v>
                </c:pt>
                <c:pt idx="8977">
                  <c:v>15</c:v>
                </c:pt>
                <c:pt idx="8978">
                  <c:v>12</c:v>
                </c:pt>
                <c:pt idx="8979">
                  <c:v>15</c:v>
                </c:pt>
                <c:pt idx="8980">
                  <c:v>15</c:v>
                </c:pt>
                <c:pt idx="8981">
                  <c:v>15</c:v>
                </c:pt>
                <c:pt idx="8982">
                  <c:v>15</c:v>
                </c:pt>
                <c:pt idx="8983">
                  <c:v>15</c:v>
                </c:pt>
                <c:pt idx="8984">
                  <c:v>15</c:v>
                </c:pt>
                <c:pt idx="8985">
                  <c:v>15</c:v>
                </c:pt>
                <c:pt idx="8986">
                  <c:v>15</c:v>
                </c:pt>
                <c:pt idx="8987">
                  <c:v>15</c:v>
                </c:pt>
                <c:pt idx="8988">
                  <c:v>15</c:v>
                </c:pt>
                <c:pt idx="8989">
                  <c:v>15</c:v>
                </c:pt>
                <c:pt idx="8990">
                  <c:v>15</c:v>
                </c:pt>
                <c:pt idx="8991">
                  <c:v>15</c:v>
                </c:pt>
                <c:pt idx="8992">
                  <c:v>15</c:v>
                </c:pt>
                <c:pt idx="8993">
                  <c:v>15</c:v>
                </c:pt>
                <c:pt idx="8994">
                  <c:v>15</c:v>
                </c:pt>
                <c:pt idx="8995">
                  <c:v>16</c:v>
                </c:pt>
                <c:pt idx="8996">
                  <c:v>16</c:v>
                </c:pt>
                <c:pt idx="8997">
                  <c:v>16</c:v>
                </c:pt>
                <c:pt idx="8998">
                  <c:v>15</c:v>
                </c:pt>
                <c:pt idx="8999">
                  <c:v>15</c:v>
                </c:pt>
                <c:pt idx="9000">
                  <c:v>15</c:v>
                </c:pt>
                <c:pt idx="9001">
                  <c:v>15</c:v>
                </c:pt>
                <c:pt idx="9002">
                  <c:v>15</c:v>
                </c:pt>
                <c:pt idx="9003">
                  <c:v>15</c:v>
                </c:pt>
                <c:pt idx="9004">
                  <c:v>15</c:v>
                </c:pt>
                <c:pt idx="9005">
                  <c:v>15</c:v>
                </c:pt>
                <c:pt idx="9006">
                  <c:v>15</c:v>
                </c:pt>
                <c:pt idx="9007">
                  <c:v>15</c:v>
                </c:pt>
                <c:pt idx="9008">
                  <c:v>12</c:v>
                </c:pt>
                <c:pt idx="9009">
                  <c:v>12</c:v>
                </c:pt>
                <c:pt idx="9010">
                  <c:v>15</c:v>
                </c:pt>
                <c:pt idx="9011">
                  <c:v>15</c:v>
                </c:pt>
                <c:pt idx="9012">
                  <c:v>15</c:v>
                </c:pt>
                <c:pt idx="9013">
                  <c:v>15</c:v>
                </c:pt>
                <c:pt idx="9014">
                  <c:v>15</c:v>
                </c:pt>
                <c:pt idx="9015">
                  <c:v>15</c:v>
                </c:pt>
                <c:pt idx="9016">
                  <c:v>15</c:v>
                </c:pt>
                <c:pt idx="9017">
                  <c:v>15</c:v>
                </c:pt>
                <c:pt idx="9018">
                  <c:v>16</c:v>
                </c:pt>
                <c:pt idx="9019">
                  <c:v>16</c:v>
                </c:pt>
                <c:pt idx="9020">
                  <c:v>15</c:v>
                </c:pt>
                <c:pt idx="9021">
                  <c:v>15</c:v>
                </c:pt>
                <c:pt idx="9022">
                  <c:v>15</c:v>
                </c:pt>
                <c:pt idx="9023">
                  <c:v>15</c:v>
                </c:pt>
                <c:pt idx="9024">
                  <c:v>15</c:v>
                </c:pt>
                <c:pt idx="9025">
                  <c:v>15</c:v>
                </c:pt>
                <c:pt idx="9026">
                  <c:v>15</c:v>
                </c:pt>
                <c:pt idx="9027">
                  <c:v>15</c:v>
                </c:pt>
                <c:pt idx="9028">
                  <c:v>15</c:v>
                </c:pt>
                <c:pt idx="9029">
                  <c:v>15</c:v>
                </c:pt>
                <c:pt idx="9030">
                  <c:v>15</c:v>
                </c:pt>
                <c:pt idx="9031">
                  <c:v>15</c:v>
                </c:pt>
                <c:pt idx="9032">
                  <c:v>14</c:v>
                </c:pt>
                <c:pt idx="9033">
                  <c:v>15</c:v>
                </c:pt>
                <c:pt idx="9034">
                  <c:v>14</c:v>
                </c:pt>
                <c:pt idx="9035">
                  <c:v>14</c:v>
                </c:pt>
                <c:pt idx="9036">
                  <c:v>15</c:v>
                </c:pt>
                <c:pt idx="9037">
                  <c:v>15</c:v>
                </c:pt>
                <c:pt idx="9038">
                  <c:v>15</c:v>
                </c:pt>
                <c:pt idx="9039">
                  <c:v>15</c:v>
                </c:pt>
                <c:pt idx="9040">
                  <c:v>15</c:v>
                </c:pt>
                <c:pt idx="9041">
                  <c:v>16</c:v>
                </c:pt>
                <c:pt idx="9042">
                  <c:v>15</c:v>
                </c:pt>
                <c:pt idx="9043">
                  <c:v>15</c:v>
                </c:pt>
                <c:pt idx="9044">
                  <c:v>12</c:v>
                </c:pt>
                <c:pt idx="9045">
                  <c:v>12</c:v>
                </c:pt>
                <c:pt idx="9046">
                  <c:v>15</c:v>
                </c:pt>
                <c:pt idx="9047">
                  <c:v>15</c:v>
                </c:pt>
                <c:pt idx="9048">
                  <c:v>15</c:v>
                </c:pt>
                <c:pt idx="9049">
                  <c:v>15</c:v>
                </c:pt>
                <c:pt idx="9050">
                  <c:v>15</c:v>
                </c:pt>
                <c:pt idx="9051">
                  <c:v>15</c:v>
                </c:pt>
                <c:pt idx="9052">
                  <c:v>15</c:v>
                </c:pt>
                <c:pt idx="9053">
                  <c:v>15</c:v>
                </c:pt>
                <c:pt idx="9054">
                  <c:v>15</c:v>
                </c:pt>
                <c:pt idx="9055">
                  <c:v>15</c:v>
                </c:pt>
                <c:pt idx="9056">
                  <c:v>15</c:v>
                </c:pt>
                <c:pt idx="9057">
                  <c:v>15</c:v>
                </c:pt>
                <c:pt idx="9058">
                  <c:v>15</c:v>
                </c:pt>
                <c:pt idx="9059">
                  <c:v>15</c:v>
                </c:pt>
                <c:pt idx="9060">
                  <c:v>15</c:v>
                </c:pt>
                <c:pt idx="9061">
                  <c:v>15</c:v>
                </c:pt>
                <c:pt idx="9062">
                  <c:v>15</c:v>
                </c:pt>
                <c:pt idx="9063">
                  <c:v>15</c:v>
                </c:pt>
                <c:pt idx="9064">
                  <c:v>15</c:v>
                </c:pt>
                <c:pt idx="9065">
                  <c:v>15</c:v>
                </c:pt>
                <c:pt idx="9066">
                  <c:v>15</c:v>
                </c:pt>
                <c:pt idx="9067">
                  <c:v>15</c:v>
                </c:pt>
                <c:pt idx="9068">
                  <c:v>15</c:v>
                </c:pt>
                <c:pt idx="9069">
                  <c:v>15</c:v>
                </c:pt>
                <c:pt idx="9070">
                  <c:v>15</c:v>
                </c:pt>
                <c:pt idx="9071">
                  <c:v>15</c:v>
                </c:pt>
                <c:pt idx="9072">
                  <c:v>15</c:v>
                </c:pt>
                <c:pt idx="9073">
                  <c:v>15</c:v>
                </c:pt>
                <c:pt idx="9074">
                  <c:v>14</c:v>
                </c:pt>
                <c:pt idx="9075">
                  <c:v>15</c:v>
                </c:pt>
                <c:pt idx="9076">
                  <c:v>15</c:v>
                </c:pt>
                <c:pt idx="9077">
                  <c:v>15</c:v>
                </c:pt>
                <c:pt idx="9078">
                  <c:v>15</c:v>
                </c:pt>
                <c:pt idx="9079">
                  <c:v>15</c:v>
                </c:pt>
                <c:pt idx="9080">
                  <c:v>15</c:v>
                </c:pt>
                <c:pt idx="9081">
                  <c:v>15</c:v>
                </c:pt>
                <c:pt idx="9082">
                  <c:v>15</c:v>
                </c:pt>
                <c:pt idx="9083">
                  <c:v>15</c:v>
                </c:pt>
                <c:pt idx="9084">
                  <c:v>15</c:v>
                </c:pt>
                <c:pt idx="9085">
                  <c:v>15</c:v>
                </c:pt>
                <c:pt idx="9086">
                  <c:v>15</c:v>
                </c:pt>
                <c:pt idx="9087">
                  <c:v>15</c:v>
                </c:pt>
                <c:pt idx="9088">
                  <c:v>15</c:v>
                </c:pt>
                <c:pt idx="9089">
                  <c:v>15</c:v>
                </c:pt>
                <c:pt idx="9090">
                  <c:v>15</c:v>
                </c:pt>
                <c:pt idx="9091">
                  <c:v>15</c:v>
                </c:pt>
                <c:pt idx="9092">
                  <c:v>15</c:v>
                </c:pt>
                <c:pt idx="9093">
                  <c:v>15</c:v>
                </c:pt>
                <c:pt idx="9094">
                  <c:v>15</c:v>
                </c:pt>
                <c:pt idx="9095">
                  <c:v>15</c:v>
                </c:pt>
                <c:pt idx="9096">
                  <c:v>15</c:v>
                </c:pt>
                <c:pt idx="9097">
                  <c:v>15</c:v>
                </c:pt>
                <c:pt idx="9098">
                  <c:v>15</c:v>
                </c:pt>
                <c:pt idx="9099">
                  <c:v>15</c:v>
                </c:pt>
                <c:pt idx="9100">
                  <c:v>14</c:v>
                </c:pt>
                <c:pt idx="9101">
                  <c:v>14</c:v>
                </c:pt>
                <c:pt idx="9102">
                  <c:v>14</c:v>
                </c:pt>
                <c:pt idx="9103">
                  <c:v>14</c:v>
                </c:pt>
                <c:pt idx="9104">
                  <c:v>12</c:v>
                </c:pt>
                <c:pt idx="9105">
                  <c:v>12</c:v>
                </c:pt>
                <c:pt idx="9106">
                  <c:v>14</c:v>
                </c:pt>
                <c:pt idx="9107">
                  <c:v>14</c:v>
                </c:pt>
                <c:pt idx="9108">
                  <c:v>12</c:v>
                </c:pt>
                <c:pt idx="9109">
                  <c:v>12</c:v>
                </c:pt>
                <c:pt idx="9110">
                  <c:v>12</c:v>
                </c:pt>
                <c:pt idx="9111">
                  <c:v>12</c:v>
                </c:pt>
                <c:pt idx="9112">
                  <c:v>12</c:v>
                </c:pt>
                <c:pt idx="9113">
                  <c:v>12</c:v>
                </c:pt>
                <c:pt idx="9114">
                  <c:v>12</c:v>
                </c:pt>
                <c:pt idx="9115">
                  <c:v>12</c:v>
                </c:pt>
                <c:pt idx="9116">
                  <c:v>12</c:v>
                </c:pt>
                <c:pt idx="9117">
                  <c:v>12</c:v>
                </c:pt>
                <c:pt idx="9118">
                  <c:v>12</c:v>
                </c:pt>
                <c:pt idx="9119">
                  <c:v>12</c:v>
                </c:pt>
                <c:pt idx="9120">
                  <c:v>14</c:v>
                </c:pt>
                <c:pt idx="9121">
                  <c:v>14</c:v>
                </c:pt>
                <c:pt idx="9122">
                  <c:v>12</c:v>
                </c:pt>
                <c:pt idx="9123">
                  <c:v>12</c:v>
                </c:pt>
                <c:pt idx="9124">
                  <c:v>15</c:v>
                </c:pt>
                <c:pt idx="9125">
                  <c:v>15</c:v>
                </c:pt>
                <c:pt idx="9126">
                  <c:v>15</c:v>
                </c:pt>
                <c:pt idx="9127">
                  <c:v>15</c:v>
                </c:pt>
                <c:pt idx="9128">
                  <c:v>15</c:v>
                </c:pt>
                <c:pt idx="9129">
                  <c:v>14</c:v>
                </c:pt>
                <c:pt idx="9130">
                  <c:v>12</c:v>
                </c:pt>
                <c:pt idx="9131">
                  <c:v>12</c:v>
                </c:pt>
                <c:pt idx="9132">
                  <c:v>14</c:v>
                </c:pt>
                <c:pt idx="9133">
                  <c:v>15</c:v>
                </c:pt>
                <c:pt idx="9134">
                  <c:v>15</c:v>
                </c:pt>
                <c:pt idx="9135">
                  <c:v>15</c:v>
                </c:pt>
                <c:pt idx="9136">
                  <c:v>15</c:v>
                </c:pt>
                <c:pt idx="9137">
                  <c:v>15</c:v>
                </c:pt>
                <c:pt idx="9138">
                  <c:v>15</c:v>
                </c:pt>
                <c:pt idx="9139">
                  <c:v>15</c:v>
                </c:pt>
                <c:pt idx="9140">
                  <c:v>15</c:v>
                </c:pt>
                <c:pt idx="9141">
                  <c:v>15</c:v>
                </c:pt>
                <c:pt idx="9142">
                  <c:v>12</c:v>
                </c:pt>
                <c:pt idx="9143">
                  <c:v>15</c:v>
                </c:pt>
                <c:pt idx="9144">
                  <c:v>15</c:v>
                </c:pt>
                <c:pt idx="9145">
                  <c:v>15</c:v>
                </c:pt>
                <c:pt idx="9146">
                  <c:v>15</c:v>
                </c:pt>
                <c:pt idx="9147">
                  <c:v>15</c:v>
                </c:pt>
                <c:pt idx="9148">
                  <c:v>15</c:v>
                </c:pt>
                <c:pt idx="9149">
                  <c:v>15</c:v>
                </c:pt>
                <c:pt idx="9150">
                  <c:v>15</c:v>
                </c:pt>
                <c:pt idx="9151">
                  <c:v>14</c:v>
                </c:pt>
                <c:pt idx="9152">
                  <c:v>2</c:v>
                </c:pt>
                <c:pt idx="9153">
                  <c:v>2</c:v>
                </c:pt>
                <c:pt idx="9154">
                  <c:v>15</c:v>
                </c:pt>
                <c:pt idx="9155">
                  <c:v>15</c:v>
                </c:pt>
                <c:pt idx="9156">
                  <c:v>15</c:v>
                </c:pt>
                <c:pt idx="9157">
                  <c:v>15</c:v>
                </c:pt>
                <c:pt idx="9158">
                  <c:v>15</c:v>
                </c:pt>
                <c:pt idx="9159">
                  <c:v>15</c:v>
                </c:pt>
                <c:pt idx="9160">
                  <c:v>15</c:v>
                </c:pt>
                <c:pt idx="9161">
                  <c:v>15</c:v>
                </c:pt>
                <c:pt idx="9162">
                  <c:v>14</c:v>
                </c:pt>
                <c:pt idx="9163">
                  <c:v>15</c:v>
                </c:pt>
                <c:pt idx="9164">
                  <c:v>15</c:v>
                </c:pt>
                <c:pt idx="9165">
                  <c:v>15</c:v>
                </c:pt>
                <c:pt idx="9166">
                  <c:v>15</c:v>
                </c:pt>
                <c:pt idx="9167">
                  <c:v>15</c:v>
                </c:pt>
                <c:pt idx="9168">
                  <c:v>15</c:v>
                </c:pt>
                <c:pt idx="9169">
                  <c:v>15</c:v>
                </c:pt>
                <c:pt idx="9170">
                  <c:v>15</c:v>
                </c:pt>
                <c:pt idx="9171">
                  <c:v>15</c:v>
                </c:pt>
                <c:pt idx="9172">
                  <c:v>15</c:v>
                </c:pt>
                <c:pt idx="9173">
                  <c:v>15</c:v>
                </c:pt>
                <c:pt idx="9174">
                  <c:v>15</c:v>
                </c:pt>
                <c:pt idx="9175">
                  <c:v>14</c:v>
                </c:pt>
                <c:pt idx="9176">
                  <c:v>15</c:v>
                </c:pt>
                <c:pt idx="9177">
                  <c:v>15</c:v>
                </c:pt>
                <c:pt idx="9178">
                  <c:v>15</c:v>
                </c:pt>
                <c:pt idx="9179">
                  <c:v>15</c:v>
                </c:pt>
                <c:pt idx="9180">
                  <c:v>15</c:v>
                </c:pt>
                <c:pt idx="9181">
                  <c:v>15</c:v>
                </c:pt>
                <c:pt idx="9182">
                  <c:v>15</c:v>
                </c:pt>
                <c:pt idx="9183">
                  <c:v>15</c:v>
                </c:pt>
                <c:pt idx="9184">
                  <c:v>15</c:v>
                </c:pt>
                <c:pt idx="9185">
                  <c:v>15</c:v>
                </c:pt>
                <c:pt idx="9186">
                  <c:v>14</c:v>
                </c:pt>
                <c:pt idx="9187">
                  <c:v>15</c:v>
                </c:pt>
                <c:pt idx="9188">
                  <c:v>14</c:v>
                </c:pt>
                <c:pt idx="9189">
                  <c:v>14</c:v>
                </c:pt>
                <c:pt idx="9190">
                  <c:v>12</c:v>
                </c:pt>
                <c:pt idx="9191">
                  <c:v>14</c:v>
                </c:pt>
                <c:pt idx="9192">
                  <c:v>15</c:v>
                </c:pt>
                <c:pt idx="9193">
                  <c:v>12</c:v>
                </c:pt>
                <c:pt idx="9194">
                  <c:v>15</c:v>
                </c:pt>
                <c:pt idx="9195">
                  <c:v>15</c:v>
                </c:pt>
                <c:pt idx="9196">
                  <c:v>2</c:v>
                </c:pt>
                <c:pt idx="9197">
                  <c:v>15</c:v>
                </c:pt>
                <c:pt idx="9198">
                  <c:v>14</c:v>
                </c:pt>
                <c:pt idx="9199">
                  <c:v>15</c:v>
                </c:pt>
                <c:pt idx="9200">
                  <c:v>14</c:v>
                </c:pt>
                <c:pt idx="9201">
                  <c:v>14</c:v>
                </c:pt>
                <c:pt idx="9202">
                  <c:v>14</c:v>
                </c:pt>
                <c:pt idx="9203">
                  <c:v>14</c:v>
                </c:pt>
                <c:pt idx="9204">
                  <c:v>14</c:v>
                </c:pt>
                <c:pt idx="9205">
                  <c:v>14</c:v>
                </c:pt>
                <c:pt idx="9206">
                  <c:v>14</c:v>
                </c:pt>
                <c:pt idx="9207">
                  <c:v>14</c:v>
                </c:pt>
                <c:pt idx="9208">
                  <c:v>14</c:v>
                </c:pt>
                <c:pt idx="9209">
                  <c:v>14</c:v>
                </c:pt>
                <c:pt idx="9210">
                  <c:v>14</c:v>
                </c:pt>
                <c:pt idx="9211">
                  <c:v>14</c:v>
                </c:pt>
                <c:pt idx="9212">
                  <c:v>14</c:v>
                </c:pt>
                <c:pt idx="9213">
                  <c:v>14</c:v>
                </c:pt>
                <c:pt idx="9214">
                  <c:v>14</c:v>
                </c:pt>
                <c:pt idx="9215">
                  <c:v>14</c:v>
                </c:pt>
                <c:pt idx="9216">
                  <c:v>14</c:v>
                </c:pt>
                <c:pt idx="9217">
                  <c:v>14</c:v>
                </c:pt>
                <c:pt idx="9218">
                  <c:v>15</c:v>
                </c:pt>
                <c:pt idx="9219">
                  <c:v>15</c:v>
                </c:pt>
                <c:pt idx="9220">
                  <c:v>14</c:v>
                </c:pt>
                <c:pt idx="9221">
                  <c:v>14</c:v>
                </c:pt>
                <c:pt idx="9222">
                  <c:v>14</c:v>
                </c:pt>
                <c:pt idx="9223">
                  <c:v>14</c:v>
                </c:pt>
                <c:pt idx="9224">
                  <c:v>12</c:v>
                </c:pt>
                <c:pt idx="9225">
                  <c:v>12</c:v>
                </c:pt>
                <c:pt idx="9226">
                  <c:v>12</c:v>
                </c:pt>
                <c:pt idx="9227">
                  <c:v>12</c:v>
                </c:pt>
                <c:pt idx="9228">
                  <c:v>14</c:v>
                </c:pt>
                <c:pt idx="9229">
                  <c:v>14</c:v>
                </c:pt>
                <c:pt idx="9230">
                  <c:v>15</c:v>
                </c:pt>
                <c:pt idx="9231">
                  <c:v>15</c:v>
                </c:pt>
                <c:pt idx="9232">
                  <c:v>15</c:v>
                </c:pt>
                <c:pt idx="9233">
                  <c:v>15</c:v>
                </c:pt>
                <c:pt idx="9234">
                  <c:v>15</c:v>
                </c:pt>
                <c:pt idx="9235">
                  <c:v>15</c:v>
                </c:pt>
                <c:pt idx="9236">
                  <c:v>15</c:v>
                </c:pt>
                <c:pt idx="9237">
                  <c:v>15</c:v>
                </c:pt>
                <c:pt idx="9238">
                  <c:v>15</c:v>
                </c:pt>
                <c:pt idx="9239">
                  <c:v>15</c:v>
                </c:pt>
                <c:pt idx="9240">
                  <c:v>15</c:v>
                </c:pt>
                <c:pt idx="9241">
                  <c:v>14</c:v>
                </c:pt>
                <c:pt idx="9242">
                  <c:v>15</c:v>
                </c:pt>
                <c:pt idx="9243">
                  <c:v>15</c:v>
                </c:pt>
                <c:pt idx="9244">
                  <c:v>15</c:v>
                </c:pt>
                <c:pt idx="9245">
                  <c:v>15</c:v>
                </c:pt>
                <c:pt idx="9246">
                  <c:v>15</c:v>
                </c:pt>
                <c:pt idx="9247">
                  <c:v>15</c:v>
                </c:pt>
                <c:pt idx="9248">
                  <c:v>15</c:v>
                </c:pt>
                <c:pt idx="9249">
                  <c:v>15</c:v>
                </c:pt>
                <c:pt idx="9250">
                  <c:v>15</c:v>
                </c:pt>
                <c:pt idx="9251">
                  <c:v>15</c:v>
                </c:pt>
                <c:pt idx="9252">
                  <c:v>15</c:v>
                </c:pt>
                <c:pt idx="9253">
                  <c:v>14</c:v>
                </c:pt>
                <c:pt idx="9254">
                  <c:v>14</c:v>
                </c:pt>
                <c:pt idx="9255">
                  <c:v>14</c:v>
                </c:pt>
                <c:pt idx="9256">
                  <c:v>14</c:v>
                </c:pt>
                <c:pt idx="9257">
                  <c:v>14</c:v>
                </c:pt>
                <c:pt idx="9258">
                  <c:v>14</c:v>
                </c:pt>
                <c:pt idx="9259">
                  <c:v>12</c:v>
                </c:pt>
                <c:pt idx="9260">
                  <c:v>14</c:v>
                </c:pt>
                <c:pt idx="9261">
                  <c:v>12</c:v>
                </c:pt>
                <c:pt idx="9262">
                  <c:v>15</c:v>
                </c:pt>
                <c:pt idx="9263">
                  <c:v>14</c:v>
                </c:pt>
                <c:pt idx="9264">
                  <c:v>14</c:v>
                </c:pt>
                <c:pt idx="9265">
                  <c:v>12</c:v>
                </c:pt>
                <c:pt idx="9266">
                  <c:v>14</c:v>
                </c:pt>
                <c:pt idx="9267">
                  <c:v>12</c:v>
                </c:pt>
                <c:pt idx="9268">
                  <c:v>14</c:v>
                </c:pt>
                <c:pt idx="9269">
                  <c:v>14</c:v>
                </c:pt>
                <c:pt idx="9270">
                  <c:v>14</c:v>
                </c:pt>
                <c:pt idx="9271">
                  <c:v>12</c:v>
                </c:pt>
                <c:pt idx="9272">
                  <c:v>14</c:v>
                </c:pt>
                <c:pt idx="9273">
                  <c:v>14</c:v>
                </c:pt>
                <c:pt idx="9274">
                  <c:v>14</c:v>
                </c:pt>
                <c:pt idx="9275">
                  <c:v>14</c:v>
                </c:pt>
                <c:pt idx="9276">
                  <c:v>14</c:v>
                </c:pt>
                <c:pt idx="9277">
                  <c:v>15</c:v>
                </c:pt>
                <c:pt idx="9278">
                  <c:v>15</c:v>
                </c:pt>
                <c:pt idx="9279">
                  <c:v>15</c:v>
                </c:pt>
                <c:pt idx="9280">
                  <c:v>15</c:v>
                </c:pt>
                <c:pt idx="9281">
                  <c:v>15</c:v>
                </c:pt>
                <c:pt idx="9282">
                  <c:v>15</c:v>
                </c:pt>
                <c:pt idx="9283">
                  <c:v>15</c:v>
                </c:pt>
                <c:pt idx="9284">
                  <c:v>15</c:v>
                </c:pt>
                <c:pt idx="9285">
                  <c:v>14</c:v>
                </c:pt>
                <c:pt idx="9286">
                  <c:v>12</c:v>
                </c:pt>
                <c:pt idx="9287">
                  <c:v>15</c:v>
                </c:pt>
                <c:pt idx="9288">
                  <c:v>15</c:v>
                </c:pt>
                <c:pt idx="9289">
                  <c:v>15</c:v>
                </c:pt>
                <c:pt idx="9290">
                  <c:v>15</c:v>
                </c:pt>
                <c:pt idx="9291">
                  <c:v>15</c:v>
                </c:pt>
                <c:pt idx="9292">
                  <c:v>14</c:v>
                </c:pt>
                <c:pt idx="9293">
                  <c:v>15</c:v>
                </c:pt>
                <c:pt idx="9294">
                  <c:v>14</c:v>
                </c:pt>
                <c:pt idx="9295">
                  <c:v>15</c:v>
                </c:pt>
                <c:pt idx="9296">
                  <c:v>14</c:v>
                </c:pt>
                <c:pt idx="9297">
                  <c:v>15</c:v>
                </c:pt>
                <c:pt idx="9298">
                  <c:v>14</c:v>
                </c:pt>
                <c:pt idx="9299">
                  <c:v>15</c:v>
                </c:pt>
                <c:pt idx="9300">
                  <c:v>14</c:v>
                </c:pt>
                <c:pt idx="9301">
                  <c:v>14</c:v>
                </c:pt>
                <c:pt idx="9302">
                  <c:v>15</c:v>
                </c:pt>
                <c:pt idx="9303">
                  <c:v>15</c:v>
                </c:pt>
                <c:pt idx="9304">
                  <c:v>15</c:v>
                </c:pt>
                <c:pt idx="9305">
                  <c:v>15</c:v>
                </c:pt>
                <c:pt idx="9306">
                  <c:v>15</c:v>
                </c:pt>
                <c:pt idx="9307">
                  <c:v>15</c:v>
                </c:pt>
                <c:pt idx="9308">
                  <c:v>15</c:v>
                </c:pt>
                <c:pt idx="9309">
                  <c:v>2</c:v>
                </c:pt>
                <c:pt idx="9310">
                  <c:v>2</c:v>
                </c:pt>
                <c:pt idx="9311">
                  <c:v>14</c:v>
                </c:pt>
                <c:pt idx="9312">
                  <c:v>15</c:v>
                </c:pt>
                <c:pt idx="9313">
                  <c:v>15</c:v>
                </c:pt>
                <c:pt idx="9314">
                  <c:v>15</c:v>
                </c:pt>
                <c:pt idx="9315">
                  <c:v>15</c:v>
                </c:pt>
                <c:pt idx="9316">
                  <c:v>15</c:v>
                </c:pt>
                <c:pt idx="9317">
                  <c:v>15</c:v>
                </c:pt>
                <c:pt idx="9318">
                  <c:v>15</c:v>
                </c:pt>
                <c:pt idx="9319">
                  <c:v>15</c:v>
                </c:pt>
                <c:pt idx="9320">
                  <c:v>15</c:v>
                </c:pt>
                <c:pt idx="9321">
                  <c:v>15</c:v>
                </c:pt>
                <c:pt idx="9322">
                  <c:v>15</c:v>
                </c:pt>
                <c:pt idx="9323">
                  <c:v>15</c:v>
                </c:pt>
                <c:pt idx="9324">
                  <c:v>15</c:v>
                </c:pt>
                <c:pt idx="9325">
                  <c:v>15</c:v>
                </c:pt>
                <c:pt idx="9326">
                  <c:v>15</c:v>
                </c:pt>
                <c:pt idx="9327">
                  <c:v>15</c:v>
                </c:pt>
                <c:pt idx="9328">
                  <c:v>15</c:v>
                </c:pt>
                <c:pt idx="9329">
                  <c:v>15</c:v>
                </c:pt>
                <c:pt idx="9330">
                  <c:v>15</c:v>
                </c:pt>
                <c:pt idx="9331">
                  <c:v>15</c:v>
                </c:pt>
                <c:pt idx="9332">
                  <c:v>15</c:v>
                </c:pt>
                <c:pt idx="9333">
                  <c:v>15</c:v>
                </c:pt>
                <c:pt idx="9334">
                  <c:v>15</c:v>
                </c:pt>
                <c:pt idx="9335">
                  <c:v>14</c:v>
                </c:pt>
                <c:pt idx="9336">
                  <c:v>15</c:v>
                </c:pt>
                <c:pt idx="9337">
                  <c:v>15</c:v>
                </c:pt>
                <c:pt idx="9338">
                  <c:v>15</c:v>
                </c:pt>
                <c:pt idx="9339">
                  <c:v>15</c:v>
                </c:pt>
                <c:pt idx="9340">
                  <c:v>15</c:v>
                </c:pt>
                <c:pt idx="9341">
                  <c:v>15</c:v>
                </c:pt>
                <c:pt idx="9342">
                  <c:v>15</c:v>
                </c:pt>
                <c:pt idx="9343">
                  <c:v>15</c:v>
                </c:pt>
                <c:pt idx="9344">
                  <c:v>15</c:v>
                </c:pt>
                <c:pt idx="9345">
                  <c:v>15</c:v>
                </c:pt>
                <c:pt idx="9346">
                  <c:v>15</c:v>
                </c:pt>
                <c:pt idx="9347">
                  <c:v>15</c:v>
                </c:pt>
                <c:pt idx="9348">
                  <c:v>16</c:v>
                </c:pt>
                <c:pt idx="9349">
                  <c:v>16</c:v>
                </c:pt>
                <c:pt idx="9350">
                  <c:v>2</c:v>
                </c:pt>
                <c:pt idx="9351">
                  <c:v>16</c:v>
                </c:pt>
                <c:pt idx="9352">
                  <c:v>16</c:v>
                </c:pt>
                <c:pt idx="9353">
                  <c:v>16</c:v>
                </c:pt>
                <c:pt idx="9354">
                  <c:v>15</c:v>
                </c:pt>
                <c:pt idx="9355">
                  <c:v>15</c:v>
                </c:pt>
                <c:pt idx="9356">
                  <c:v>16</c:v>
                </c:pt>
                <c:pt idx="9357">
                  <c:v>16</c:v>
                </c:pt>
                <c:pt idx="9358">
                  <c:v>16</c:v>
                </c:pt>
                <c:pt idx="9359">
                  <c:v>16</c:v>
                </c:pt>
                <c:pt idx="9360">
                  <c:v>16</c:v>
                </c:pt>
                <c:pt idx="9361">
                  <c:v>16</c:v>
                </c:pt>
                <c:pt idx="9362">
                  <c:v>16</c:v>
                </c:pt>
                <c:pt idx="9363">
                  <c:v>16</c:v>
                </c:pt>
                <c:pt idx="9364">
                  <c:v>16</c:v>
                </c:pt>
                <c:pt idx="9365">
                  <c:v>16</c:v>
                </c:pt>
                <c:pt idx="9366">
                  <c:v>16</c:v>
                </c:pt>
                <c:pt idx="9367">
                  <c:v>16</c:v>
                </c:pt>
                <c:pt idx="9368">
                  <c:v>16</c:v>
                </c:pt>
                <c:pt idx="9369">
                  <c:v>16</c:v>
                </c:pt>
                <c:pt idx="9370">
                  <c:v>16</c:v>
                </c:pt>
                <c:pt idx="9371">
                  <c:v>16</c:v>
                </c:pt>
                <c:pt idx="9372">
                  <c:v>16</c:v>
                </c:pt>
                <c:pt idx="9373">
                  <c:v>15</c:v>
                </c:pt>
                <c:pt idx="9374">
                  <c:v>16</c:v>
                </c:pt>
                <c:pt idx="9375">
                  <c:v>16</c:v>
                </c:pt>
                <c:pt idx="9376">
                  <c:v>15</c:v>
                </c:pt>
                <c:pt idx="9377">
                  <c:v>15</c:v>
                </c:pt>
                <c:pt idx="9378">
                  <c:v>15</c:v>
                </c:pt>
                <c:pt idx="9379">
                  <c:v>15</c:v>
                </c:pt>
                <c:pt idx="9380">
                  <c:v>15</c:v>
                </c:pt>
                <c:pt idx="9381">
                  <c:v>15</c:v>
                </c:pt>
                <c:pt idx="9382">
                  <c:v>15</c:v>
                </c:pt>
                <c:pt idx="9383">
                  <c:v>15</c:v>
                </c:pt>
                <c:pt idx="9384">
                  <c:v>16</c:v>
                </c:pt>
                <c:pt idx="9385">
                  <c:v>16</c:v>
                </c:pt>
                <c:pt idx="9386">
                  <c:v>16</c:v>
                </c:pt>
                <c:pt idx="9387">
                  <c:v>16</c:v>
                </c:pt>
                <c:pt idx="9388">
                  <c:v>16</c:v>
                </c:pt>
                <c:pt idx="9389">
                  <c:v>16</c:v>
                </c:pt>
                <c:pt idx="9390">
                  <c:v>16</c:v>
                </c:pt>
                <c:pt idx="9391">
                  <c:v>16</c:v>
                </c:pt>
                <c:pt idx="9392">
                  <c:v>16</c:v>
                </c:pt>
                <c:pt idx="9393">
                  <c:v>16</c:v>
                </c:pt>
                <c:pt idx="9394">
                  <c:v>16</c:v>
                </c:pt>
                <c:pt idx="9395">
                  <c:v>16</c:v>
                </c:pt>
                <c:pt idx="9396">
                  <c:v>16</c:v>
                </c:pt>
                <c:pt idx="9397">
                  <c:v>16</c:v>
                </c:pt>
                <c:pt idx="9398">
                  <c:v>10</c:v>
                </c:pt>
                <c:pt idx="9399">
                  <c:v>10</c:v>
                </c:pt>
                <c:pt idx="9400">
                  <c:v>16</c:v>
                </c:pt>
                <c:pt idx="9401">
                  <c:v>2</c:v>
                </c:pt>
                <c:pt idx="9402">
                  <c:v>16</c:v>
                </c:pt>
                <c:pt idx="9403">
                  <c:v>16</c:v>
                </c:pt>
                <c:pt idx="9404">
                  <c:v>16</c:v>
                </c:pt>
                <c:pt idx="9405">
                  <c:v>16</c:v>
                </c:pt>
                <c:pt idx="9406">
                  <c:v>16</c:v>
                </c:pt>
                <c:pt idx="9407">
                  <c:v>16</c:v>
                </c:pt>
                <c:pt idx="9408">
                  <c:v>16</c:v>
                </c:pt>
                <c:pt idx="9409">
                  <c:v>16</c:v>
                </c:pt>
                <c:pt idx="9410">
                  <c:v>16</c:v>
                </c:pt>
                <c:pt idx="9411">
                  <c:v>16</c:v>
                </c:pt>
                <c:pt idx="9412">
                  <c:v>15</c:v>
                </c:pt>
                <c:pt idx="9413">
                  <c:v>16</c:v>
                </c:pt>
                <c:pt idx="9414">
                  <c:v>15</c:v>
                </c:pt>
                <c:pt idx="9415">
                  <c:v>15</c:v>
                </c:pt>
                <c:pt idx="9416">
                  <c:v>15</c:v>
                </c:pt>
                <c:pt idx="9417">
                  <c:v>2</c:v>
                </c:pt>
                <c:pt idx="9418">
                  <c:v>15</c:v>
                </c:pt>
                <c:pt idx="9419">
                  <c:v>15</c:v>
                </c:pt>
                <c:pt idx="9420">
                  <c:v>15</c:v>
                </c:pt>
                <c:pt idx="9421">
                  <c:v>15</c:v>
                </c:pt>
                <c:pt idx="9422">
                  <c:v>14</c:v>
                </c:pt>
                <c:pt idx="9423">
                  <c:v>14</c:v>
                </c:pt>
                <c:pt idx="9424">
                  <c:v>15</c:v>
                </c:pt>
                <c:pt idx="9425">
                  <c:v>15</c:v>
                </c:pt>
                <c:pt idx="9426">
                  <c:v>15</c:v>
                </c:pt>
                <c:pt idx="9427">
                  <c:v>15</c:v>
                </c:pt>
                <c:pt idx="9428">
                  <c:v>15</c:v>
                </c:pt>
                <c:pt idx="9429">
                  <c:v>15</c:v>
                </c:pt>
                <c:pt idx="9430">
                  <c:v>15</c:v>
                </c:pt>
                <c:pt idx="9431">
                  <c:v>15</c:v>
                </c:pt>
                <c:pt idx="9432">
                  <c:v>15</c:v>
                </c:pt>
                <c:pt idx="9433">
                  <c:v>15</c:v>
                </c:pt>
                <c:pt idx="9434">
                  <c:v>15</c:v>
                </c:pt>
                <c:pt idx="9435">
                  <c:v>15</c:v>
                </c:pt>
                <c:pt idx="9436">
                  <c:v>15</c:v>
                </c:pt>
                <c:pt idx="9437">
                  <c:v>15</c:v>
                </c:pt>
                <c:pt idx="9438">
                  <c:v>15</c:v>
                </c:pt>
                <c:pt idx="9439">
                  <c:v>15</c:v>
                </c:pt>
                <c:pt idx="9440">
                  <c:v>15</c:v>
                </c:pt>
                <c:pt idx="9441">
                  <c:v>15</c:v>
                </c:pt>
                <c:pt idx="9442">
                  <c:v>15</c:v>
                </c:pt>
                <c:pt idx="9443">
                  <c:v>15</c:v>
                </c:pt>
                <c:pt idx="9444">
                  <c:v>15</c:v>
                </c:pt>
                <c:pt idx="9445">
                  <c:v>15</c:v>
                </c:pt>
                <c:pt idx="9446">
                  <c:v>15</c:v>
                </c:pt>
                <c:pt idx="9447">
                  <c:v>15</c:v>
                </c:pt>
                <c:pt idx="9448">
                  <c:v>15</c:v>
                </c:pt>
                <c:pt idx="9449">
                  <c:v>15</c:v>
                </c:pt>
                <c:pt idx="9450">
                  <c:v>15</c:v>
                </c:pt>
                <c:pt idx="9451">
                  <c:v>15</c:v>
                </c:pt>
                <c:pt idx="9452">
                  <c:v>15</c:v>
                </c:pt>
                <c:pt idx="9453">
                  <c:v>15</c:v>
                </c:pt>
                <c:pt idx="9454">
                  <c:v>15</c:v>
                </c:pt>
                <c:pt idx="9455">
                  <c:v>15</c:v>
                </c:pt>
                <c:pt idx="9456">
                  <c:v>15</c:v>
                </c:pt>
                <c:pt idx="9457">
                  <c:v>15</c:v>
                </c:pt>
                <c:pt idx="9458">
                  <c:v>15</c:v>
                </c:pt>
                <c:pt idx="9459">
                  <c:v>15</c:v>
                </c:pt>
                <c:pt idx="9460">
                  <c:v>15</c:v>
                </c:pt>
                <c:pt idx="9461">
                  <c:v>15</c:v>
                </c:pt>
                <c:pt idx="9462">
                  <c:v>15</c:v>
                </c:pt>
                <c:pt idx="9463">
                  <c:v>15</c:v>
                </c:pt>
                <c:pt idx="9464">
                  <c:v>15</c:v>
                </c:pt>
                <c:pt idx="9465">
                  <c:v>15</c:v>
                </c:pt>
                <c:pt idx="9466">
                  <c:v>15</c:v>
                </c:pt>
                <c:pt idx="9467">
                  <c:v>15</c:v>
                </c:pt>
                <c:pt idx="9468">
                  <c:v>15</c:v>
                </c:pt>
                <c:pt idx="9469">
                  <c:v>15</c:v>
                </c:pt>
                <c:pt idx="9470">
                  <c:v>15</c:v>
                </c:pt>
                <c:pt idx="9471">
                  <c:v>15</c:v>
                </c:pt>
                <c:pt idx="9472">
                  <c:v>15</c:v>
                </c:pt>
                <c:pt idx="9473">
                  <c:v>15</c:v>
                </c:pt>
                <c:pt idx="9474">
                  <c:v>12</c:v>
                </c:pt>
                <c:pt idx="9475">
                  <c:v>12</c:v>
                </c:pt>
                <c:pt idx="9476">
                  <c:v>12</c:v>
                </c:pt>
                <c:pt idx="9477">
                  <c:v>12</c:v>
                </c:pt>
                <c:pt idx="9478">
                  <c:v>12</c:v>
                </c:pt>
                <c:pt idx="9479">
                  <c:v>12</c:v>
                </c:pt>
                <c:pt idx="9480">
                  <c:v>12</c:v>
                </c:pt>
                <c:pt idx="9481">
                  <c:v>12</c:v>
                </c:pt>
                <c:pt idx="9482">
                  <c:v>12</c:v>
                </c:pt>
                <c:pt idx="9483">
                  <c:v>12</c:v>
                </c:pt>
                <c:pt idx="9484">
                  <c:v>15</c:v>
                </c:pt>
                <c:pt idx="9485">
                  <c:v>15</c:v>
                </c:pt>
                <c:pt idx="9486">
                  <c:v>12</c:v>
                </c:pt>
                <c:pt idx="9487">
                  <c:v>15</c:v>
                </c:pt>
                <c:pt idx="9488">
                  <c:v>15</c:v>
                </c:pt>
                <c:pt idx="9489">
                  <c:v>15</c:v>
                </c:pt>
                <c:pt idx="9490">
                  <c:v>12</c:v>
                </c:pt>
                <c:pt idx="9491">
                  <c:v>12</c:v>
                </c:pt>
                <c:pt idx="9492">
                  <c:v>12</c:v>
                </c:pt>
                <c:pt idx="9493">
                  <c:v>14</c:v>
                </c:pt>
                <c:pt idx="9494">
                  <c:v>15</c:v>
                </c:pt>
                <c:pt idx="9495">
                  <c:v>15</c:v>
                </c:pt>
                <c:pt idx="9496">
                  <c:v>15</c:v>
                </c:pt>
                <c:pt idx="9497">
                  <c:v>15</c:v>
                </c:pt>
                <c:pt idx="9498">
                  <c:v>15</c:v>
                </c:pt>
                <c:pt idx="9499">
                  <c:v>15</c:v>
                </c:pt>
                <c:pt idx="9500">
                  <c:v>16</c:v>
                </c:pt>
                <c:pt idx="9501">
                  <c:v>2</c:v>
                </c:pt>
                <c:pt idx="9502">
                  <c:v>16</c:v>
                </c:pt>
                <c:pt idx="9503">
                  <c:v>2</c:v>
                </c:pt>
                <c:pt idx="9504">
                  <c:v>16</c:v>
                </c:pt>
                <c:pt idx="9505">
                  <c:v>16</c:v>
                </c:pt>
                <c:pt idx="9506">
                  <c:v>16</c:v>
                </c:pt>
                <c:pt idx="9507">
                  <c:v>16</c:v>
                </c:pt>
                <c:pt idx="9508">
                  <c:v>16</c:v>
                </c:pt>
                <c:pt idx="9509">
                  <c:v>16</c:v>
                </c:pt>
                <c:pt idx="9510">
                  <c:v>15</c:v>
                </c:pt>
                <c:pt idx="9511">
                  <c:v>15</c:v>
                </c:pt>
                <c:pt idx="9512">
                  <c:v>15</c:v>
                </c:pt>
                <c:pt idx="9513">
                  <c:v>16</c:v>
                </c:pt>
                <c:pt idx="9514">
                  <c:v>16</c:v>
                </c:pt>
                <c:pt idx="9515">
                  <c:v>16</c:v>
                </c:pt>
                <c:pt idx="9516">
                  <c:v>16</c:v>
                </c:pt>
                <c:pt idx="9517">
                  <c:v>16</c:v>
                </c:pt>
                <c:pt idx="9518">
                  <c:v>16</c:v>
                </c:pt>
                <c:pt idx="9519">
                  <c:v>2</c:v>
                </c:pt>
                <c:pt idx="9520">
                  <c:v>16</c:v>
                </c:pt>
                <c:pt idx="9521">
                  <c:v>16</c:v>
                </c:pt>
                <c:pt idx="9522">
                  <c:v>16</c:v>
                </c:pt>
                <c:pt idx="9523">
                  <c:v>16</c:v>
                </c:pt>
                <c:pt idx="9524">
                  <c:v>16</c:v>
                </c:pt>
                <c:pt idx="9525">
                  <c:v>16</c:v>
                </c:pt>
                <c:pt idx="9526">
                  <c:v>15</c:v>
                </c:pt>
                <c:pt idx="9527">
                  <c:v>15</c:v>
                </c:pt>
                <c:pt idx="9528">
                  <c:v>15</c:v>
                </c:pt>
                <c:pt idx="9529">
                  <c:v>15</c:v>
                </c:pt>
                <c:pt idx="9530">
                  <c:v>15</c:v>
                </c:pt>
                <c:pt idx="9531">
                  <c:v>15</c:v>
                </c:pt>
                <c:pt idx="9532">
                  <c:v>15</c:v>
                </c:pt>
                <c:pt idx="9533">
                  <c:v>10</c:v>
                </c:pt>
                <c:pt idx="9534">
                  <c:v>16</c:v>
                </c:pt>
                <c:pt idx="9535">
                  <c:v>16</c:v>
                </c:pt>
                <c:pt idx="9536">
                  <c:v>16</c:v>
                </c:pt>
                <c:pt idx="9537">
                  <c:v>16</c:v>
                </c:pt>
                <c:pt idx="9538">
                  <c:v>16</c:v>
                </c:pt>
                <c:pt idx="9539">
                  <c:v>16</c:v>
                </c:pt>
                <c:pt idx="9540">
                  <c:v>16</c:v>
                </c:pt>
                <c:pt idx="9541">
                  <c:v>16</c:v>
                </c:pt>
                <c:pt idx="9542">
                  <c:v>16</c:v>
                </c:pt>
                <c:pt idx="9543">
                  <c:v>16</c:v>
                </c:pt>
                <c:pt idx="9544">
                  <c:v>16</c:v>
                </c:pt>
                <c:pt idx="9545">
                  <c:v>16</c:v>
                </c:pt>
                <c:pt idx="9546">
                  <c:v>16</c:v>
                </c:pt>
                <c:pt idx="9547">
                  <c:v>16</c:v>
                </c:pt>
                <c:pt idx="9548">
                  <c:v>16</c:v>
                </c:pt>
                <c:pt idx="9549">
                  <c:v>16</c:v>
                </c:pt>
                <c:pt idx="9550">
                  <c:v>16</c:v>
                </c:pt>
                <c:pt idx="9551">
                  <c:v>16</c:v>
                </c:pt>
                <c:pt idx="9552">
                  <c:v>16</c:v>
                </c:pt>
                <c:pt idx="9553">
                  <c:v>16</c:v>
                </c:pt>
                <c:pt idx="9554">
                  <c:v>10</c:v>
                </c:pt>
                <c:pt idx="9555">
                  <c:v>14</c:v>
                </c:pt>
                <c:pt idx="9556">
                  <c:v>16</c:v>
                </c:pt>
                <c:pt idx="9557">
                  <c:v>16</c:v>
                </c:pt>
                <c:pt idx="9558">
                  <c:v>16</c:v>
                </c:pt>
                <c:pt idx="9559">
                  <c:v>16</c:v>
                </c:pt>
                <c:pt idx="9560">
                  <c:v>16</c:v>
                </c:pt>
                <c:pt idx="9561">
                  <c:v>16</c:v>
                </c:pt>
                <c:pt idx="9562">
                  <c:v>16</c:v>
                </c:pt>
                <c:pt idx="9563">
                  <c:v>15</c:v>
                </c:pt>
                <c:pt idx="9564">
                  <c:v>15</c:v>
                </c:pt>
                <c:pt idx="9565">
                  <c:v>15</c:v>
                </c:pt>
                <c:pt idx="9566">
                  <c:v>15</c:v>
                </c:pt>
                <c:pt idx="9567">
                  <c:v>15</c:v>
                </c:pt>
                <c:pt idx="9568">
                  <c:v>15</c:v>
                </c:pt>
                <c:pt idx="9569">
                  <c:v>15</c:v>
                </c:pt>
                <c:pt idx="9570">
                  <c:v>15</c:v>
                </c:pt>
                <c:pt idx="9571">
                  <c:v>15</c:v>
                </c:pt>
                <c:pt idx="9572">
                  <c:v>15</c:v>
                </c:pt>
                <c:pt idx="9573">
                  <c:v>15</c:v>
                </c:pt>
                <c:pt idx="9574">
                  <c:v>15</c:v>
                </c:pt>
                <c:pt idx="9575">
                  <c:v>15</c:v>
                </c:pt>
                <c:pt idx="9576">
                  <c:v>14</c:v>
                </c:pt>
                <c:pt idx="9577">
                  <c:v>15</c:v>
                </c:pt>
                <c:pt idx="9578">
                  <c:v>15</c:v>
                </c:pt>
                <c:pt idx="9579">
                  <c:v>15</c:v>
                </c:pt>
                <c:pt idx="9580">
                  <c:v>15</c:v>
                </c:pt>
                <c:pt idx="9581">
                  <c:v>15</c:v>
                </c:pt>
                <c:pt idx="9582">
                  <c:v>15</c:v>
                </c:pt>
                <c:pt idx="9583">
                  <c:v>15</c:v>
                </c:pt>
                <c:pt idx="9584">
                  <c:v>15</c:v>
                </c:pt>
                <c:pt idx="9585">
                  <c:v>15</c:v>
                </c:pt>
                <c:pt idx="9586">
                  <c:v>15</c:v>
                </c:pt>
                <c:pt idx="9587">
                  <c:v>15</c:v>
                </c:pt>
                <c:pt idx="9588">
                  <c:v>15</c:v>
                </c:pt>
                <c:pt idx="9589">
                  <c:v>15</c:v>
                </c:pt>
                <c:pt idx="9590">
                  <c:v>15</c:v>
                </c:pt>
                <c:pt idx="9591">
                  <c:v>15</c:v>
                </c:pt>
                <c:pt idx="9592">
                  <c:v>15</c:v>
                </c:pt>
                <c:pt idx="9593">
                  <c:v>15</c:v>
                </c:pt>
                <c:pt idx="9594">
                  <c:v>15</c:v>
                </c:pt>
                <c:pt idx="9595">
                  <c:v>15</c:v>
                </c:pt>
                <c:pt idx="9596">
                  <c:v>15</c:v>
                </c:pt>
                <c:pt idx="9597">
                  <c:v>15</c:v>
                </c:pt>
                <c:pt idx="9598">
                  <c:v>15</c:v>
                </c:pt>
                <c:pt idx="9599">
                  <c:v>15</c:v>
                </c:pt>
                <c:pt idx="9600">
                  <c:v>15</c:v>
                </c:pt>
                <c:pt idx="9601">
                  <c:v>15</c:v>
                </c:pt>
                <c:pt idx="9602">
                  <c:v>15</c:v>
                </c:pt>
                <c:pt idx="9603">
                  <c:v>15</c:v>
                </c:pt>
                <c:pt idx="9604">
                  <c:v>15</c:v>
                </c:pt>
                <c:pt idx="9605">
                  <c:v>15</c:v>
                </c:pt>
                <c:pt idx="9606">
                  <c:v>15</c:v>
                </c:pt>
                <c:pt idx="9607">
                  <c:v>15</c:v>
                </c:pt>
                <c:pt idx="9608">
                  <c:v>15</c:v>
                </c:pt>
                <c:pt idx="9609">
                  <c:v>15</c:v>
                </c:pt>
                <c:pt idx="9610">
                  <c:v>15</c:v>
                </c:pt>
                <c:pt idx="9611">
                  <c:v>15</c:v>
                </c:pt>
                <c:pt idx="9612">
                  <c:v>15</c:v>
                </c:pt>
                <c:pt idx="9613">
                  <c:v>15</c:v>
                </c:pt>
                <c:pt idx="9614">
                  <c:v>15</c:v>
                </c:pt>
                <c:pt idx="9615">
                  <c:v>15</c:v>
                </c:pt>
                <c:pt idx="9616">
                  <c:v>15</c:v>
                </c:pt>
                <c:pt idx="9617">
                  <c:v>15</c:v>
                </c:pt>
                <c:pt idx="9618">
                  <c:v>15</c:v>
                </c:pt>
                <c:pt idx="9619">
                  <c:v>15</c:v>
                </c:pt>
                <c:pt idx="9620">
                  <c:v>15</c:v>
                </c:pt>
                <c:pt idx="9621">
                  <c:v>15</c:v>
                </c:pt>
                <c:pt idx="9622">
                  <c:v>15</c:v>
                </c:pt>
                <c:pt idx="9623">
                  <c:v>15</c:v>
                </c:pt>
                <c:pt idx="9624">
                  <c:v>15</c:v>
                </c:pt>
                <c:pt idx="9625">
                  <c:v>15</c:v>
                </c:pt>
                <c:pt idx="9626">
                  <c:v>15</c:v>
                </c:pt>
                <c:pt idx="9627">
                  <c:v>15</c:v>
                </c:pt>
                <c:pt idx="9628">
                  <c:v>14</c:v>
                </c:pt>
                <c:pt idx="9629">
                  <c:v>15</c:v>
                </c:pt>
                <c:pt idx="9630">
                  <c:v>15</c:v>
                </c:pt>
                <c:pt idx="9631">
                  <c:v>15</c:v>
                </c:pt>
                <c:pt idx="9632">
                  <c:v>15</c:v>
                </c:pt>
                <c:pt idx="9633">
                  <c:v>15</c:v>
                </c:pt>
                <c:pt idx="9634">
                  <c:v>15</c:v>
                </c:pt>
                <c:pt idx="9635">
                  <c:v>2</c:v>
                </c:pt>
                <c:pt idx="9636">
                  <c:v>15</c:v>
                </c:pt>
                <c:pt idx="9637">
                  <c:v>15</c:v>
                </c:pt>
                <c:pt idx="9638">
                  <c:v>15</c:v>
                </c:pt>
                <c:pt idx="9639">
                  <c:v>2</c:v>
                </c:pt>
                <c:pt idx="9640">
                  <c:v>15</c:v>
                </c:pt>
                <c:pt idx="9641">
                  <c:v>15</c:v>
                </c:pt>
                <c:pt idx="9642">
                  <c:v>15</c:v>
                </c:pt>
                <c:pt idx="9643">
                  <c:v>15</c:v>
                </c:pt>
                <c:pt idx="9644">
                  <c:v>14</c:v>
                </c:pt>
                <c:pt idx="9645">
                  <c:v>14</c:v>
                </c:pt>
                <c:pt idx="9646">
                  <c:v>15</c:v>
                </c:pt>
                <c:pt idx="9647">
                  <c:v>16</c:v>
                </c:pt>
                <c:pt idx="9648">
                  <c:v>15</c:v>
                </c:pt>
                <c:pt idx="9649">
                  <c:v>15</c:v>
                </c:pt>
                <c:pt idx="9650">
                  <c:v>15</c:v>
                </c:pt>
                <c:pt idx="9651">
                  <c:v>15</c:v>
                </c:pt>
                <c:pt idx="9652">
                  <c:v>15</c:v>
                </c:pt>
                <c:pt idx="9653">
                  <c:v>16</c:v>
                </c:pt>
                <c:pt idx="9654">
                  <c:v>15</c:v>
                </c:pt>
                <c:pt idx="9655">
                  <c:v>2</c:v>
                </c:pt>
                <c:pt idx="9656">
                  <c:v>15</c:v>
                </c:pt>
                <c:pt idx="9657">
                  <c:v>16</c:v>
                </c:pt>
                <c:pt idx="9658">
                  <c:v>15</c:v>
                </c:pt>
                <c:pt idx="9659">
                  <c:v>16</c:v>
                </c:pt>
                <c:pt idx="9660">
                  <c:v>15</c:v>
                </c:pt>
                <c:pt idx="9661">
                  <c:v>16</c:v>
                </c:pt>
                <c:pt idx="9662">
                  <c:v>15</c:v>
                </c:pt>
                <c:pt idx="9663">
                  <c:v>15</c:v>
                </c:pt>
                <c:pt idx="9664">
                  <c:v>15</c:v>
                </c:pt>
                <c:pt idx="9665">
                  <c:v>15</c:v>
                </c:pt>
                <c:pt idx="9666">
                  <c:v>10</c:v>
                </c:pt>
                <c:pt idx="9667">
                  <c:v>15</c:v>
                </c:pt>
                <c:pt idx="9668">
                  <c:v>15</c:v>
                </c:pt>
                <c:pt idx="9669">
                  <c:v>15</c:v>
                </c:pt>
                <c:pt idx="9670">
                  <c:v>15</c:v>
                </c:pt>
                <c:pt idx="9671">
                  <c:v>15</c:v>
                </c:pt>
                <c:pt idx="9672">
                  <c:v>15</c:v>
                </c:pt>
                <c:pt idx="9673">
                  <c:v>16</c:v>
                </c:pt>
                <c:pt idx="9674">
                  <c:v>16</c:v>
                </c:pt>
                <c:pt idx="9675">
                  <c:v>16</c:v>
                </c:pt>
                <c:pt idx="9676">
                  <c:v>15</c:v>
                </c:pt>
                <c:pt idx="9677">
                  <c:v>16</c:v>
                </c:pt>
                <c:pt idx="9678">
                  <c:v>15</c:v>
                </c:pt>
                <c:pt idx="9679">
                  <c:v>16</c:v>
                </c:pt>
                <c:pt idx="9680">
                  <c:v>15</c:v>
                </c:pt>
                <c:pt idx="9681">
                  <c:v>16</c:v>
                </c:pt>
                <c:pt idx="9682">
                  <c:v>15</c:v>
                </c:pt>
                <c:pt idx="9683">
                  <c:v>16</c:v>
                </c:pt>
                <c:pt idx="9684">
                  <c:v>15</c:v>
                </c:pt>
                <c:pt idx="9685">
                  <c:v>16</c:v>
                </c:pt>
                <c:pt idx="9686">
                  <c:v>15</c:v>
                </c:pt>
                <c:pt idx="9687">
                  <c:v>16</c:v>
                </c:pt>
                <c:pt idx="9688">
                  <c:v>2</c:v>
                </c:pt>
                <c:pt idx="9689">
                  <c:v>15</c:v>
                </c:pt>
                <c:pt idx="9690">
                  <c:v>15</c:v>
                </c:pt>
                <c:pt idx="9691">
                  <c:v>16</c:v>
                </c:pt>
                <c:pt idx="9692">
                  <c:v>15</c:v>
                </c:pt>
                <c:pt idx="9693">
                  <c:v>16</c:v>
                </c:pt>
                <c:pt idx="9694">
                  <c:v>15</c:v>
                </c:pt>
                <c:pt idx="9695">
                  <c:v>15</c:v>
                </c:pt>
                <c:pt idx="9696">
                  <c:v>15</c:v>
                </c:pt>
                <c:pt idx="9697">
                  <c:v>15</c:v>
                </c:pt>
                <c:pt idx="9698">
                  <c:v>15</c:v>
                </c:pt>
                <c:pt idx="9699">
                  <c:v>16</c:v>
                </c:pt>
                <c:pt idx="9700">
                  <c:v>15</c:v>
                </c:pt>
                <c:pt idx="9701">
                  <c:v>15</c:v>
                </c:pt>
                <c:pt idx="9702">
                  <c:v>15</c:v>
                </c:pt>
                <c:pt idx="9703">
                  <c:v>15</c:v>
                </c:pt>
                <c:pt idx="9704">
                  <c:v>15</c:v>
                </c:pt>
                <c:pt idx="9705">
                  <c:v>15</c:v>
                </c:pt>
                <c:pt idx="9706">
                  <c:v>15</c:v>
                </c:pt>
                <c:pt idx="9707">
                  <c:v>15</c:v>
                </c:pt>
                <c:pt idx="9708">
                  <c:v>15</c:v>
                </c:pt>
                <c:pt idx="9709">
                  <c:v>15</c:v>
                </c:pt>
                <c:pt idx="9710">
                  <c:v>15</c:v>
                </c:pt>
                <c:pt idx="9711">
                  <c:v>15</c:v>
                </c:pt>
                <c:pt idx="9712">
                  <c:v>15</c:v>
                </c:pt>
                <c:pt idx="9713">
                  <c:v>15</c:v>
                </c:pt>
                <c:pt idx="9714">
                  <c:v>15</c:v>
                </c:pt>
                <c:pt idx="9715">
                  <c:v>15</c:v>
                </c:pt>
                <c:pt idx="9716">
                  <c:v>15</c:v>
                </c:pt>
                <c:pt idx="9717">
                  <c:v>15</c:v>
                </c:pt>
                <c:pt idx="9718">
                  <c:v>15</c:v>
                </c:pt>
                <c:pt idx="9719">
                  <c:v>15</c:v>
                </c:pt>
                <c:pt idx="9720">
                  <c:v>15</c:v>
                </c:pt>
                <c:pt idx="9721">
                  <c:v>15</c:v>
                </c:pt>
                <c:pt idx="9722">
                  <c:v>15</c:v>
                </c:pt>
                <c:pt idx="9723">
                  <c:v>15</c:v>
                </c:pt>
                <c:pt idx="9724">
                  <c:v>15</c:v>
                </c:pt>
                <c:pt idx="9725">
                  <c:v>15</c:v>
                </c:pt>
                <c:pt idx="9726">
                  <c:v>15</c:v>
                </c:pt>
                <c:pt idx="9727">
                  <c:v>15</c:v>
                </c:pt>
                <c:pt idx="9728">
                  <c:v>15</c:v>
                </c:pt>
                <c:pt idx="9729">
                  <c:v>15</c:v>
                </c:pt>
                <c:pt idx="9730">
                  <c:v>15</c:v>
                </c:pt>
                <c:pt idx="9731">
                  <c:v>15</c:v>
                </c:pt>
                <c:pt idx="9732">
                  <c:v>15</c:v>
                </c:pt>
                <c:pt idx="9733">
                  <c:v>15</c:v>
                </c:pt>
                <c:pt idx="9734">
                  <c:v>15</c:v>
                </c:pt>
                <c:pt idx="9735">
                  <c:v>15</c:v>
                </c:pt>
                <c:pt idx="9736">
                  <c:v>15</c:v>
                </c:pt>
                <c:pt idx="9737">
                  <c:v>15</c:v>
                </c:pt>
                <c:pt idx="9738">
                  <c:v>15</c:v>
                </c:pt>
                <c:pt idx="9739">
                  <c:v>15</c:v>
                </c:pt>
                <c:pt idx="9740">
                  <c:v>15</c:v>
                </c:pt>
                <c:pt idx="9741">
                  <c:v>15</c:v>
                </c:pt>
                <c:pt idx="9742">
                  <c:v>15</c:v>
                </c:pt>
                <c:pt idx="9743">
                  <c:v>15</c:v>
                </c:pt>
                <c:pt idx="9744">
                  <c:v>15</c:v>
                </c:pt>
                <c:pt idx="9745">
                  <c:v>15</c:v>
                </c:pt>
                <c:pt idx="9746">
                  <c:v>15</c:v>
                </c:pt>
                <c:pt idx="9747">
                  <c:v>15</c:v>
                </c:pt>
                <c:pt idx="9748">
                  <c:v>15</c:v>
                </c:pt>
                <c:pt idx="9749">
                  <c:v>15</c:v>
                </c:pt>
                <c:pt idx="9750">
                  <c:v>15</c:v>
                </c:pt>
                <c:pt idx="9751">
                  <c:v>15</c:v>
                </c:pt>
                <c:pt idx="9752">
                  <c:v>15</c:v>
                </c:pt>
                <c:pt idx="9753">
                  <c:v>15</c:v>
                </c:pt>
                <c:pt idx="9754">
                  <c:v>15</c:v>
                </c:pt>
                <c:pt idx="9755">
                  <c:v>15</c:v>
                </c:pt>
                <c:pt idx="9756">
                  <c:v>15</c:v>
                </c:pt>
                <c:pt idx="9757">
                  <c:v>15</c:v>
                </c:pt>
                <c:pt idx="9758">
                  <c:v>15</c:v>
                </c:pt>
                <c:pt idx="9759">
                  <c:v>15</c:v>
                </c:pt>
                <c:pt idx="9760">
                  <c:v>15</c:v>
                </c:pt>
                <c:pt idx="9761">
                  <c:v>15</c:v>
                </c:pt>
                <c:pt idx="9762">
                  <c:v>15</c:v>
                </c:pt>
                <c:pt idx="9763">
                  <c:v>15</c:v>
                </c:pt>
                <c:pt idx="9764">
                  <c:v>15</c:v>
                </c:pt>
                <c:pt idx="9765">
                  <c:v>15</c:v>
                </c:pt>
                <c:pt idx="9766">
                  <c:v>15</c:v>
                </c:pt>
                <c:pt idx="9767">
                  <c:v>15</c:v>
                </c:pt>
                <c:pt idx="9768">
                  <c:v>15</c:v>
                </c:pt>
                <c:pt idx="9769">
                  <c:v>15</c:v>
                </c:pt>
                <c:pt idx="9770">
                  <c:v>15</c:v>
                </c:pt>
                <c:pt idx="9771">
                  <c:v>15</c:v>
                </c:pt>
                <c:pt idx="9772">
                  <c:v>15</c:v>
                </c:pt>
                <c:pt idx="9773">
                  <c:v>15</c:v>
                </c:pt>
                <c:pt idx="9774">
                  <c:v>15</c:v>
                </c:pt>
                <c:pt idx="9775">
                  <c:v>15</c:v>
                </c:pt>
                <c:pt idx="9776">
                  <c:v>15</c:v>
                </c:pt>
                <c:pt idx="9777">
                  <c:v>15</c:v>
                </c:pt>
                <c:pt idx="9778">
                  <c:v>15</c:v>
                </c:pt>
                <c:pt idx="9779">
                  <c:v>15</c:v>
                </c:pt>
                <c:pt idx="9780">
                  <c:v>2</c:v>
                </c:pt>
                <c:pt idx="9781">
                  <c:v>15</c:v>
                </c:pt>
                <c:pt idx="9782">
                  <c:v>15</c:v>
                </c:pt>
                <c:pt idx="9783">
                  <c:v>15</c:v>
                </c:pt>
                <c:pt idx="9784">
                  <c:v>15</c:v>
                </c:pt>
                <c:pt idx="9785">
                  <c:v>15</c:v>
                </c:pt>
                <c:pt idx="9786">
                  <c:v>15</c:v>
                </c:pt>
                <c:pt idx="9787">
                  <c:v>15</c:v>
                </c:pt>
                <c:pt idx="9788">
                  <c:v>15</c:v>
                </c:pt>
                <c:pt idx="9789">
                  <c:v>15</c:v>
                </c:pt>
                <c:pt idx="9790">
                  <c:v>15</c:v>
                </c:pt>
                <c:pt idx="9791">
                  <c:v>15</c:v>
                </c:pt>
                <c:pt idx="9792">
                  <c:v>15</c:v>
                </c:pt>
                <c:pt idx="9793">
                  <c:v>15</c:v>
                </c:pt>
                <c:pt idx="9794">
                  <c:v>15</c:v>
                </c:pt>
                <c:pt idx="9795">
                  <c:v>15</c:v>
                </c:pt>
                <c:pt idx="9796">
                  <c:v>15</c:v>
                </c:pt>
                <c:pt idx="9797">
                  <c:v>15</c:v>
                </c:pt>
                <c:pt idx="9798">
                  <c:v>10</c:v>
                </c:pt>
                <c:pt idx="9799">
                  <c:v>14</c:v>
                </c:pt>
                <c:pt idx="9800">
                  <c:v>15</c:v>
                </c:pt>
                <c:pt idx="9801">
                  <c:v>15</c:v>
                </c:pt>
                <c:pt idx="9802">
                  <c:v>15</c:v>
                </c:pt>
                <c:pt idx="9803">
                  <c:v>15</c:v>
                </c:pt>
                <c:pt idx="9804">
                  <c:v>15</c:v>
                </c:pt>
                <c:pt idx="9805">
                  <c:v>15</c:v>
                </c:pt>
                <c:pt idx="9806">
                  <c:v>15</c:v>
                </c:pt>
                <c:pt idx="9807">
                  <c:v>15</c:v>
                </c:pt>
                <c:pt idx="9808">
                  <c:v>15</c:v>
                </c:pt>
                <c:pt idx="9809">
                  <c:v>15</c:v>
                </c:pt>
                <c:pt idx="9810">
                  <c:v>15</c:v>
                </c:pt>
                <c:pt idx="9811">
                  <c:v>15</c:v>
                </c:pt>
                <c:pt idx="9812">
                  <c:v>15</c:v>
                </c:pt>
                <c:pt idx="9813">
                  <c:v>15</c:v>
                </c:pt>
                <c:pt idx="9814">
                  <c:v>15</c:v>
                </c:pt>
                <c:pt idx="9815">
                  <c:v>15</c:v>
                </c:pt>
                <c:pt idx="9816">
                  <c:v>15</c:v>
                </c:pt>
                <c:pt idx="9817">
                  <c:v>15</c:v>
                </c:pt>
                <c:pt idx="9818">
                  <c:v>15</c:v>
                </c:pt>
                <c:pt idx="9819">
                  <c:v>15</c:v>
                </c:pt>
                <c:pt idx="9820">
                  <c:v>12</c:v>
                </c:pt>
                <c:pt idx="9821">
                  <c:v>15</c:v>
                </c:pt>
                <c:pt idx="9822">
                  <c:v>15</c:v>
                </c:pt>
                <c:pt idx="9823">
                  <c:v>15</c:v>
                </c:pt>
                <c:pt idx="9824">
                  <c:v>15</c:v>
                </c:pt>
                <c:pt idx="9825">
                  <c:v>15</c:v>
                </c:pt>
                <c:pt idx="9826">
                  <c:v>15</c:v>
                </c:pt>
                <c:pt idx="9827">
                  <c:v>15</c:v>
                </c:pt>
                <c:pt idx="9828">
                  <c:v>15</c:v>
                </c:pt>
                <c:pt idx="9829">
                  <c:v>15</c:v>
                </c:pt>
                <c:pt idx="9830">
                  <c:v>15</c:v>
                </c:pt>
                <c:pt idx="9831">
                  <c:v>15</c:v>
                </c:pt>
                <c:pt idx="9832">
                  <c:v>15</c:v>
                </c:pt>
                <c:pt idx="9833">
                  <c:v>15</c:v>
                </c:pt>
                <c:pt idx="9834">
                  <c:v>15</c:v>
                </c:pt>
                <c:pt idx="9835">
                  <c:v>15</c:v>
                </c:pt>
                <c:pt idx="9836">
                  <c:v>15</c:v>
                </c:pt>
                <c:pt idx="9837">
                  <c:v>15</c:v>
                </c:pt>
                <c:pt idx="9838">
                  <c:v>15</c:v>
                </c:pt>
                <c:pt idx="9839">
                  <c:v>15</c:v>
                </c:pt>
                <c:pt idx="9840">
                  <c:v>15</c:v>
                </c:pt>
                <c:pt idx="9841">
                  <c:v>15</c:v>
                </c:pt>
                <c:pt idx="9842">
                  <c:v>15</c:v>
                </c:pt>
                <c:pt idx="9843">
                  <c:v>15</c:v>
                </c:pt>
                <c:pt idx="9844">
                  <c:v>15</c:v>
                </c:pt>
                <c:pt idx="9845">
                  <c:v>15</c:v>
                </c:pt>
                <c:pt idx="9846">
                  <c:v>15</c:v>
                </c:pt>
                <c:pt idx="9847">
                  <c:v>15</c:v>
                </c:pt>
                <c:pt idx="9848">
                  <c:v>15</c:v>
                </c:pt>
                <c:pt idx="9849">
                  <c:v>15</c:v>
                </c:pt>
                <c:pt idx="9850">
                  <c:v>15</c:v>
                </c:pt>
                <c:pt idx="9851">
                  <c:v>15</c:v>
                </c:pt>
                <c:pt idx="9852">
                  <c:v>15</c:v>
                </c:pt>
                <c:pt idx="9853">
                  <c:v>15</c:v>
                </c:pt>
                <c:pt idx="9854">
                  <c:v>15</c:v>
                </c:pt>
                <c:pt idx="9855">
                  <c:v>15</c:v>
                </c:pt>
                <c:pt idx="9856">
                  <c:v>15</c:v>
                </c:pt>
                <c:pt idx="9857">
                  <c:v>15</c:v>
                </c:pt>
                <c:pt idx="9858">
                  <c:v>15</c:v>
                </c:pt>
                <c:pt idx="9859">
                  <c:v>15</c:v>
                </c:pt>
                <c:pt idx="9860">
                  <c:v>15</c:v>
                </c:pt>
                <c:pt idx="9861">
                  <c:v>15</c:v>
                </c:pt>
                <c:pt idx="9862">
                  <c:v>15</c:v>
                </c:pt>
                <c:pt idx="9863">
                  <c:v>15</c:v>
                </c:pt>
                <c:pt idx="9864">
                  <c:v>15</c:v>
                </c:pt>
                <c:pt idx="9865">
                  <c:v>15</c:v>
                </c:pt>
                <c:pt idx="9866">
                  <c:v>14</c:v>
                </c:pt>
                <c:pt idx="9867">
                  <c:v>14</c:v>
                </c:pt>
                <c:pt idx="9868">
                  <c:v>15</c:v>
                </c:pt>
                <c:pt idx="9869">
                  <c:v>15</c:v>
                </c:pt>
                <c:pt idx="9870">
                  <c:v>15</c:v>
                </c:pt>
                <c:pt idx="9871">
                  <c:v>15</c:v>
                </c:pt>
                <c:pt idx="9872">
                  <c:v>15</c:v>
                </c:pt>
                <c:pt idx="9873">
                  <c:v>15</c:v>
                </c:pt>
                <c:pt idx="9874">
                  <c:v>15</c:v>
                </c:pt>
                <c:pt idx="9875">
                  <c:v>15</c:v>
                </c:pt>
                <c:pt idx="9876">
                  <c:v>15</c:v>
                </c:pt>
                <c:pt idx="9877">
                  <c:v>15</c:v>
                </c:pt>
                <c:pt idx="9878">
                  <c:v>15</c:v>
                </c:pt>
                <c:pt idx="9879">
                  <c:v>15</c:v>
                </c:pt>
                <c:pt idx="9880">
                  <c:v>15</c:v>
                </c:pt>
                <c:pt idx="9881">
                  <c:v>15</c:v>
                </c:pt>
                <c:pt idx="9882">
                  <c:v>15</c:v>
                </c:pt>
                <c:pt idx="9883">
                  <c:v>15</c:v>
                </c:pt>
                <c:pt idx="9884">
                  <c:v>15</c:v>
                </c:pt>
                <c:pt idx="9885">
                  <c:v>15</c:v>
                </c:pt>
                <c:pt idx="9886">
                  <c:v>15</c:v>
                </c:pt>
                <c:pt idx="9887">
                  <c:v>15</c:v>
                </c:pt>
                <c:pt idx="9888">
                  <c:v>15</c:v>
                </c:pt>
                <c:pt idx="9889">
                  <c:v>15</c:v>
                </c:pt>
                <c:pt idx="9890">
                  <c:v>15</c:v>
                </c:pt>
                <c:pt idx="9891">
                  <c:v>15</c:v>
                </c:pt>
                <c:pt idx="9892">
                  <c:v>15</c:v>
                </c:pt>
                <c:pt idx="9893">
                  <c:v>15</c:v>
                </c:pt>
                <c:pt idx="9894">
                  <c:v>15</c:v>
                </c:pt>
                <c:pt idx="9895">
                  <c:v>14</c:v>
                </c:pt>
                <c:pt idx="9896">
                  <c:v>12</c:v>
                </c:pt>
                <c:pt idx="9897">
                  <c:v>15</c:v>
                </c:pt>
                <c:pt idx="9898">
                  <c:v>15</c:v>
                </c:pt>
                <c:pt idx="9899">
                  <c:v>15</c:v>
                </c:pt>
                <c:pt idx="9900">
                  <c:v>15</c:v>
                </c:pt>
                <c:pt idx="9901">
                  <c:v>15</c:v>
                </c:pt>
                <c:pt idx="9902">
                  <c:v>15</c:v>
                </c:pt>
                <c:pt idx="9903">
                  <c:v>15</c:v>
                </c:pt>
                <c:pt idx="9904">
                  <c:v>15</c:v>
                </c:pt>
                <c:pt idx="9905">
                  <c:v>15</c:v>
                </c:pt>
                <c:pt idx="9906">
                  <c:v>15</c:v>
                </c:pt>
                <c:pt idx="9907">
                  <c:v>15</c:v>
                </c:pt>
                <c:pt idx="9908">
                  <c:v>15</c:v>
                </c:pt>
                <c:pt idx="9909">
                  <c:v>15</c:v>
                </c:pt>
                <c:pt idx="9910">
                  <c:v>2</c:v>
                </c:pt>
                <c:pt idx="9911">
                  <c:v>15</c:v>
                </c:pt>
                <c:pt idx="9912">
                  <c:v>15</c:v>
                </c:pt>
                <c:pt idx="9913">
                  <c:v>15</c:v>
                </c:pt>
                <c:pt idx="9914">
                  <c:v>15</c:v>
                </c:pt>
                <c:pt idx="9915">
                  <c:v>12</c:v>
                </c:pt>
                <c:pt idx="9916">
                  <c:v>15</c:v>
                </c:pt>
                <c:pt idx="9917">
                  <c:v>15</c:v>
                </c:pt>
                <c:pt idx="9918">
                  <c:v>15</c:v>
                </c:pt>
                <c:pt idx="9919">
                  <c:v>15</c:v>
                </c:pt>
                <c:pt idx="9920">
                  <c:v>15</c:v>
                </c:pt>
                <c:pt idx="9921">
                  <c:v>15</c:v>
                </c:pt>
                <c:pt idx="9922">
                  <c:v>15</c:v>
                </c:pt>
                <c:pt idx="9923">
                  <c:v>15</c:v>
                </c:pt>
                <c:pt idx="9924">
                  <c:v>15</c:v>
                </c:pt>
                <c:pt idx="9925">
                  <c:v>15</c:v>
                </c:pt>
                <c:pt idx="9926">
                  <c:v>15</c:v>
                </c:pt>
                <c:pt idx="9927">
                  <c:v>15</c:v>
                </c:pt>
                <c:pt idx="9928">
                  <c:v>15</c:v>
                </c:pt>
                <c:pt idx="9929">
                  <c:v>15</c:v>
                </c:pt>
                <c:pt idx="9930">
                  <c:v>15</c:v>
                </c:pt>
                <c:pt idx="9931">
                  <c:v>16</c:v>
                </c:pt>
                <c:pt idx="9932">
                  <c:v>2</c:v>
                </c:pt>
                <c:pt idx="9933">
                  <c:v>15</c:v>
                </c:pt>
                <c:pt idx="9934">
                  <c:v>15</c:v>
                </c:pt>
                <c:pt idx="9935">
                  <c:v>15</c:v>
                </c:pt>
                <c:pt idx="9936">
                  <c:v>16</c:v>
                </c:pt>
                <c:pt idx="9937">
                  <c:v>15</c:v>
                </c:pt>
                <c:pt idx="9938">
                  <c:v>16</c:v>
                </c:pt>
                <c:pt idx="9939">
                  <c:v>15</c:v>
                </c:pt>
                <c:pt idx="9940">
                  <c:v>16</c:v>
                </c:pt>
                <c:pt idx="9941">
                  <c:v>15</c:v>
                </c:pt>
                <c:pt idx="9942">
                  <c:v>15</c:v>
                </c:pt>
                <c:pt idx="9943">
                  <c:v>2</c:v>
                </c:pt>
                <c:pt idx="9944">
                  <c:v>15</c:v>
                </c:pt>
                <c:pt idx="9945">
                  <c:v>15</c:v>
                </c:pt>
                <c:pt idx="9946">
                  <c:v>15</c:v>
                </c:pt>
                <c:pt idx="9947">
                  <c:v>16</c:v>
                </c:pt>
                <c:pt idx="9948">
                  <c:v>2</c:v>
                </c:pt>
                <c:pt idx="9949">
                  <c:v>15</c:v>
                </c:pt>
                <c:pt idx="9950">
                  <c:v>16</c:v>
                </c:pt>
                <c:pt idx="9951">
                  <c:v>16</c:v>
                </c:pt>
                <c:pt idx="9952">
                  <c:v>16</c:v>
                </c:pt>
                <c:pt idx="9953">
                  <c:v>16</c:v>
                </c:pt>
                <c:pt idx="9954">
                  <c:v>15</c:v>
                </c:pt>
                <c:pt idx="9955">
                  <c:v>15</c:v>
                </c:pt>
                <c:pt idx="9956">
                  <c:v>16</c:v>
                </c:pt>
                <c:pt idx="9957">
                  <c:v>2</c:v>
                </c:pt>
                <c:pt idx="9958">
                  <c:v>16</c:v>
                </c:pt>
                <c:pt idx="9959">
                  <c:v>15</c:v>
                </c:pt>
                <c:pt idx="9960">
                  <c:v>15</c:v>
                </c:pt>
                <c:pt idx="9961">
                  <c:v>15</c:v>
                </c:pt>
                <c:pt idx="9962">
                  <c:v>15</c:v>
                </c:pt>
                <c:pt idx="9963">
                  <c:v>2</c:v>
                </c:pt>
                <c:pt idx="9964">
                  <c:v>15</c:v>
                </c:pt>
                <c:pt idx="9965">
                  <c:v>15</c:v>
                </c:pt>
                <c:pt idx="9966">
                  <c:v>15</c:v>
                </c:pt>
                <c:pt idx="9967">
                  <c:v>15</c:v>
                </c:pt>
                <c:pt idx="9968">
                  <c:v>15</c:v>
                </c:pt>
                <c:pt idx="9969">
                  <c:v>15</c:v>
                </c:pt>
                <c:pt idx="9970">
                  <c:v>15</c:v>
                </c:pt>
                <c:pt idx="9971">
                  <c:v>15</c:v>
                </c:pt>
                <c:pt idx="9972">
                  <c:v>15</c:v>
                </c:pt>
                <c:pt idx="9973">
                  <c:v>15</c:v>
                </c:pt>
                <c:pt idx="9974">
                  <c:v>15</c:v>
                </c:pt>
                <c:pt idx="9975">
                  <c:v>15</c:v>
                </c:pt>
                <c:pt idx="9976">
                  <c:v>15</c:v>
                </c:pt>
                <c:pt idx="9977">
                  <c:v>15</c:v>
                </c:pt>
                <c:pt idx="9978">
                  <c:v>15</c:v>
                </c:pt>
                <c:pt idx="9979">
                  <c:v>15</c:v>
                </c:pt>
                <c:pt idx="9980">
                  <c:v>15</c:v>
                </c:pt>
                <c:pt idx="9981">
                  <c:v>15</c:v>
                </c:pt>
                <c:pt idx="9982">
                  <c:v>15</c:v>
                </c:pt>
                <c:pt idx="9983">
                  <c:v>15</c:v>
                </c:pt>
                <c:pt idx="9984">
                  <c:v>15</c:v>
                </c:pt>
                <c:pt idx="9985">
                  <c:v>15</c:v>
                </c:pt>
                <c:pt idx="9986">
                  <c:v>15</c:v>
                </c:pt>
                <c:pt idx="9987">
                  <c:v>15</c:v>
                </c:pt>
                <c:pt idx="9988">
                  <c:v>15</c:v>
                </c:pt>
                <c:pt idx="9989">
                  <c:v>15</c:v>
                </c:pt>
                <c:pt idx="9990">
                  <c:v>15</c:v>
                </c:pt>
                <c:pt idx="9991">
                  <c:v>15</c:v>
                </c:pt>
                <c:pt idx="9992">
                  <c:v>15</c:v>
                </c:pt>
                <c:pt idx="9993">
                  <c:v>15</c:v>
                </c:pt>
                <c:pt idx="9994">
                  <c:v>15</c:v>
                </c:pt>
                <c:pt idx="9995">
                  <c:v>15</c:v>
                </c:pt>
                <c:pt idx="9996">
                  <c:v>15</c:v>
                </c:pt>
                <c:pt idx="9997">
                  <c:v>15</c:v>
                </c:pt>
                <c:pt idx="9998">
                  <c:v>15</c:v>
                </c:pt>
                <c:pt idx="9999">
                  <c:v>15</c:v>
                </c:pt>
                <c:pt idx="10000">
                  <c:v>15</c:v>
                </c:pt>
                <c:pt idx="10001">
                  <c:v>15</c:v>
                </c:pt>
                <c:pt idx="10002">
                  <c:v>15</c:v>
                </c:pt>
                <c:pt idx="10003">
                  <c:v>15</c:v>
                </c:pt>
                <c:pt idx="10004">
                  <c:v>15</c:v>
                </c:pt>
                <c:pt idx="10005">
                  <c:v>15</c:v>
                </c:pt>
                <c:pt idx="10006">
                  <c:v>15</c:v>
                </c:pt>
                <c:pt idx="10007">
                  <c:v>15</c:v>
                </c:pt>
                <c:pt idx="10008">
                  <c:v>15</c:v>
                </c:pt>
                <c:pt idx="10009">
                  <c:v>15</c:v>
                </c:pt>
                <c:pt idx="10010">
                  <c:v>15</c:v>
                </c:pt>
                <c:pt idx="10011">
                  <c:v>15</c:v>
                </c:pt>
                <c:pt idx="10012">
                  <c:v>15</c:v>
                </c:pt>
                <c:pt idx="10013">
                  <c:v>15</c:v>
                </c:pt>
                <c:pt idx="10014">
                  <c:v>15</c:v>
                </c:pt>
                <c:pt idx="10015">
                  <c:v>15</c:v>
                </c:pt>
                <c:pt idx="10016">
                  <c:v>14</c:v>
                </c:pt>
                <c:pt idx="10017">
                  <c:v>14</c:v>
                </c:pt>
                <c:pt idx="10018">
                  <c:v>15</c:v>
                </c:pt>
                <c:pt idx="10019">
                  <c:v>15</c:v>
                </c:pt>
                <c:pt idx="10020">
                  <c:v>15</c:v>
                </c:pt>
                <c:pt idx="10021">
                  <c:v>15</c:v>
                </c:pt>
                <c:pt idx="10022">
                  <c:v>15</c:v>
                </c:pt>
                <c:pt idx="10023">
                  <c:v>14</c:v>
                </c:pt>
                <c:pt idx="10024">
                  <c:v>15</c:v>
                </c:pt>
                <c:pt idx="10025">
                  <c:v>15</c:v>
                </c:pt>
                <c:pt idx="10026">
                  <c:v>14</c:v>
                </c:pt>
                <c:pt idx="10027">
                  <c:v>14</c:v>
                </c:pt>
                <c:pt idx="10028">
                  <c:v>14</c:v>
                </c:pt>
                <c:pt idx="10029">
                  <c:v>14</c:v>
                </c:pt>
                <c:pt idx="10030">
                  <c:v>15</c:v>
                </c:pt>
                <c:pt idx="10031">
                  <c:v>14</c:v>
                </c:pt>
                <c:pt idx="10032">
                  <c:v>15</c:v>
                </c:pt>
                <c:pt idx="10033">
                  <c:v>14</c:v>
                </c:pt>
                <c:pt idx="10034">
                  <c:v>14</c:v>
                </c:pt>
                <c:pt idx="10035">
                  <c:v>14</c:v>
                </c:pt>
                <c:pt idx="10036">
                  <c:v>14</c:v>
                </c:pt>
                <c:pt idx="10037">
                  <c:v>14</c:v>
                </c:pt>
                <c:pt idx="10038">
                  <c:v>14</c:v>
                </c:pt>
                <c:pt idx="10039">
                  <c:v>14</c:v>
                </c:pt>
                <c:pt idx="10040">
                  <c:v>12</c:v>
                </c:pt>
                <c:pt idx="10041">
                  <c:v>12</c:v>
                </c:pt>
                <c:pt idx="10042">
                  <c:v>15</c:v>
                </c:pt>
                <c:pt idx="10043">
                  <c:v>14</c:v>
                </c:pt>
                <c:pt idx="10044">
                  <c:v>12</c:v>
                </c:pt>
                <c:pt idx="10045">
                  <c:v>12</c:v>
                </c:pt>
                <c:pt idx="10046">
                  <c:v>12</c:v>
                </c:pt>
                <c:pt idx="10047">
                  <c:v>12</c:v>
                </c:pt>
                <c:pt idx="10048">
                  <c:v>12</c:v>
                </c:pt>
                <c:pt idx="10049">
                  <c:v>12</c:v>
                </c:pt>
                <c:pt idx="10050">
                  <c:v>12</c:v>
                </c:pt>
                <c:pt idx="10051">
                  <c:v>12</c:v>
                </c:pt>
                <c:pt idx="10052">
                  <c:v>12</c:v>
                </c:pt>
                <c:pt idx="10053">
                  <c:v>12</c:v>
                </c:pt>
                <c:pt idx="10054">
                  <c:v>12</c:v>
                </c:pt>
                <c:pt idx="10055">
                  <c:v>12</c:v>
                </c:pt>
                <c:pt idx="10056">
                  <c:v>12</c:v>
                </c:pt>
                <c:pt idx="10057">
                  <c:v>12</c:v>
                </c:pt>
                <c:pt idx="10058">
                  <c:v>12</c:v>
                </c:pt>
                <c:pt idx="10059">
                  <c:v>14</c:v>
                </c:pt>
                <c:pt idx="10060">
                  <c:v>15</c:v>
                </c:pt>
                <c:pt idx="10061">
                  <c:v>2</c:v>
                </c:pt>
                <c:pt idx="10062">
                  <c:v>15</c:v>
                </c:pt>
                <c:pt idx="10063">
                  <c:v>16</c:v>
                </c:pt>
                <c:pt idx="10064">
                  <c:v>14</c:v>
                </c:pt>
                <c:pt idx="10065">
                  <c:v>15</c:v>
                </c:pt>
                <c:pt idx="10066">
                  <c:v>16</c:v>
                </c:pt>
                <c:pt idx="10067">
                  <c:v>16</c:v>
                </c:pt>
                <c:pt idx="10068">
                  <c:v>16</c:v>
                </c:pt>
                <c:pt idx="10069">
                  <c:v>16</c:v>
                </c:pt>
                <c:pt idx="10070">
                  <c:v>16</c:v>
                </c:pt>
                <c:pt idx="10071">
                  <c:v>16</c:v>
                </c:pt>
                <c:pt idx="10072">
                  <c:v>16</c:v>
                </c:pt>
                <c:pt idx="10073">
                  <c:v>16</c:v>
                </c:pt>
                <c:pt idx="10074">
                  <c:v>16</c:v>
                </c:pt>
                <c:pt idx="10075">
                  <c:v>16</c:v>
                </c:pt>
                <c:pt idx="10076">
                  <c:v>16</c:v>
                </c:pt>
                <c:pt idx="10077">
                  <c:v>15</c:v>
                </c:pt>
                <c:pt idx="10078">
                  <c:v>15</c:v>
                </c:pt>
                <c:pt idx="10079">
                  <c:v>15</c:v>
                </c:pt>
                <c:pt idx="10080">
                  <c:v>15</c:v>
                </c:pt>
                <c:pt idx="10081">
                  <c:v>15</c:v>
                </c:pt>
                <c:pt idx="10082">
                  <c:v>16</c:v>
                </c:pt>
                <c:pt idx="10083">
                  <c:v>16</c:v>
                </c:pt>
                <c:pt idx="10084">
                  <c:v>16</c:v>
                </c:pt>
                <c:pt idx="10085">
                  <c:v>16</c:v>
                </c:pt>
                <c:pt idx="10086">
                  <c:v>15</c:v>
                </c:pt>
                <c:pt idx="10087">
                  <c:v>15</c:v>
                </c:pt>
                <c:pt idx="10088">
                  <c:v>14</c:v>
                </c:pt>
                <c:pt idx="10089">
                  <c:v>14</c:v>
                </c:pt>
                <c:pt idx="10090">
                  <c:v>16</c:v>
                </c:pt>
                <c:pt idx="10091">
                  <c:v>16</c:v>
                </c:pt>
                <c:pt idx="10092">
                  <c:v>16</c:v>
                </c:pt>
                <c:pt idx="10093">
                  <c:v>16</c:v>
                </c:pt>
                <c:pt idx="10094">
                  <c:v>16</c:v>
                </c:pt>
                <c:pt idx="10095">
                  <c:v>16</c:v>
                </c:pt>
                <c:pt idx="10096">
                  <c:v>16</c:v>
                </c:pt>
                <c:pt idx="10097">
                  <c:v>16</c:v>
                </c:pt>
                <c:pt idx="10098">
                  <c:v>16</c:v>
                </c:pt>
                <c:pt idx="10099">
                  <c:v>15</c:v>
                </c:pt>
                <c:pt idx="10100">
                  <c:v>15</c:v>
                </c:pt>
                <c:pt idx="10101">
                  <c:v>2</c:v>
                </c:pt>
                <c:pt idx="10102">
                  <c:v>15</c:v>
                </c:pt>
                <c:pt idx="10103">
                  <c:v>15</c:v>
                </c:pt>
                <c:pt idx="10104">
                  <c:v>15</c:v>
                </c:pt>
                <c:pt idx="10105">
                  <c:v>15</c:v>
                </c:pt>
                <c:pt idx="10106">
                  <c:v>15</c:v>
                </c:pt>
                <c:pt idx="10107">
                  <c:v>15</c:v>
                </c:pt>
                <c:pt idx="10108">
                  <c:v>15</c:v>
                </c:pt>
                <c:pt idx="10109">
                  <c:v>15</c:v>
                </c:pt>
                <c:pt idx="10110">
                  <c:v>2</c:v>
                </c:pt>
                <c:pt idx="10111">
                  <c:v>10</c:v>
                </c:pt>
                <c:pt idx="10112">
                  <c:v>15</c:v>
                </c:pt>
                <c:pt idx="10113">
                  <c:v>15</c:v>
                </c:pt>
                <c:pt idx="10114">
                  <c:v>15</c:v>
                </c:pt>
                <c:pt idx="10115">
                  <c:v>15</c:v>
                </c:pt>
                <c:pt idx="10116">
                  <c:v>15</c:v>
                </c:pt>
                <c:pt idx="10117">
                  <c:v>15</c:v>
                </c:pt>
                <c:pt idx="10118">
                  <c:v>15</c:v>
                </c:pt>
                <c:pt idx="10119">
                  <c:v>15</c:v>
                </c:pt>
                <c:pt idx="10120">
                  <c:v>15</c:v>
                </c:pt>
                <c:pt idx="10121">
                  <c:v>15</c:v>
                </c:pt>
                <c:pt idx="10122">
                  <c:v>15</c:v>
                </c:pt>
                <c:pt idx="10123">
                  <c:v>15</c:v>
                </c:pt>
                <c:pt idx="10124">
                  <c:v>15</c:v>
                </c:pt>
                <c:pt idx="10125">
                  <c:v>14</c:v>
                </c:pt>
                <c:pt idx="10126">
                  <c:v>15</c:v>
                </c:pt>
                <c:pt idx="10127">
                  <c:v>16</c:v>
                </c:pt>
                <c:pt idx="10128">
                  <c:v>16</c:v>
                </c:pt>
                <c:pt idx="10129">
                  <c:v>16</c:v>
                </c:pt>
                <c:pt idx="10130">
                  <c:v>16</c:v>
                </c:pt>
                <c:pt idx="10131">
                  <c:v>16</c:v>
                </c:pt>
                <c:pt idx="10132">
                  <c:v>15</c:v>
                </c:pt>
                <c:pt idx="10133">
                  <c:v>10</c:v>
                </c:pt>
                <c:pt idx="10134">
                  <c:v>16</c:v>
                </c:pt>
                <c:pt idx="10135">
                  <c:v>16</c:v>
                </c:pt>
                <c:pt idx="10136">
                  <c:v>16</c:v>
                </c:pt>
                <c:pt idx="10137">
                  <c:v>16</c:v>
                </c:pt>
                <c:pt idx="10138">
                  <c:v>16</c:v>
                </c:pt>
                <c:pt idx="10139">
                  <c:v>16</c:v>
                </c:pt>
                <c:pt idx="10140">
                  <c:v>16</c:v>
                </c:pt>
                <c:pt idx="10141">
                  <c:v>16</c:v>
                </c:pt>
                <c:pt idx="10142">
                  <c:v>16</c:v>
                </c:pt>
                <c:pt idx="10143">
                  <c:v>15</c:v>
                </c:pt>
                <c:pt idx="10144">
                  <c:v>15</c:v>
                </c:pt>
                <c:pt idx="10145">
                  <c:v>2</c:v>
                </c:pt>
                <c:pt idx="10146">
                  <c:v>15</c:v>
                </c:pt>
                <c:pt idx="10147">
                  <c:v>15</c:v>
                </c:pt>
                <c:pt idx="10148">
                  <c:v>16</c:v>
                </c:pt>
                <c:pt idx="10149">
                  <c:v>16</c:v>
                </c:pt>
                <c:pt idx="10150">
                  <c:v>16</c:v>
                </c:pt>
                <c:pt idx="10151">
                  <c:v>16</c:v>
                </c:pt>
                <c:pt idx="10152">
                  <c:v>16</c:v>
                </c:pt>
                <c:pt idx="10153">
                  <c:v>16</c:v>
                </c:pt>
                <c:pt idx="10154">
                  <c:v>15</c:v>
                </c:pt>
                <c:pt idx="10155">
                  <c:v>15</c:v>
                </c:pt>
                <c:pt idx="10156">
                  <c:v>16</c:v>
                </c:pt>
                <c:pt idx="10157">
                  <c:v>17</c:v>
                </c:pt>
                <c:pt idx="10158">
                  <c:v>19</c:v>
                </c:pt>
                <c:pt idx="10159">
                  <c:v>17</c:v>
                </c:pt>
                <c:pt idx="10160">
                  <c:v>16</c:v>
                </c:pt>
                <c:pt idx="10161">
                  <c:v>16</c:v>
                </c:pt>
                <c:pt idx="10162">
                  <c:v>16</c:v>
                </c:pt>
                <c:pt idx="10163">
                  <c:v>16</c:v>
                </c:pt>
                <c:pt idx="10164">
                  <c:v>15</c:v>
                </c:pt>
                <c:pt idx="10165">
                  <c:v>15</c:v>
                </c:pt>
                <c:pt idx="10166">
                  <c:v>14</c:v>
                </c:pt>
                <c:pt idx="10167">
                  <c:v>14</c:v>
                </c:pt>
                <c:pt idx="10168">
                  <c:v>15</c:v>
                </c:pt>
                <c:pt idx="10169">
                  <c:v>15</c:v>
                </c:pt>
                <c:pt idx="10170">
                  <c:v>14</c:v>
                </c:pt>
                <c:pt idx="10171">
                  <c:v>14</c:v>
                </c:pt>
                <c:pt idx="10172">
                  <c:v>15</c:v>
                </c:pt>
                <c:pt idx="10173">
                  <c:v>15</c:v>
                </c:pt>
                <c:pt idx="10174">
                  <c:v>14</c:v>
                </c:pt>
                <c:pt idx="10175">
                  <c:v>12</c:v>
                </c:pt>
                <c:pt idx="10176">
                  <c:v>15</c:v>
                </c:pt>
                <c:pt idx="10177">
                  <c:v>15</c:v>
                </c:pt>
                <c:pt idx="10178">
                  <c:v>12</c:v>
                </c:pt>
                <c:pt idx="10179">
                  <c:v>14</c:v>
                </c:pt>
                <c:pt idx="10180">
                  <c:v>15</c:v>
                </c:pt>
                <c:pt idx="10181">
                  <c:v>14</c:v>
                </c:pt>
                <c:pt idx="10182">
                  <c:v>14</c:v>
                </c:pt>
                <c:pt idx="10183">
                  <c:v>15</c:v>
                </c:pt>
                <c:pt idx="10184">
                  <c:v>14</c:v>
                </c:pt>
                <c:pt idx="10185">
                  <c:v>14</c:v>
                </c:pt>
                <c:pt idx="10186">
                  <c:v>15</c:v>
                </c:pt>
                <c:pt idx="10187">
                  <c:v>15</c:v>
                </c:pt>
                <c:pt idx="10188">
                  <c:v>15</c:v>
                </c:pt>
                <c:pt idx="10189">
                  <c:v>15</c:v>
                </c:pt>
                <c:pt idx="10190">
                  <c:v>15</c:v>
                </c:pt>
                <c:pt idx="10191">
                  <c:v>15</c:v>
                </c:pt>
                <c:pt idx="10192">
                  <c:v>15</c:v>
                </c:pt>
                <c:pt idx="10193">
                  <c:v>15</c:v>
                </c:pt>
                <c:pt idx="10194">
                  <c:v>15</c:v>
                </c:pt>
                <c:pt idx="10195">
                  <c:v>15</c:v>
                </c:pt>
                <c:pt idx="10196">
                  <c:v>15</c:v>
                </c:pt>
                <c:pt idx="10197">
                  <c:v>15</c:v>
                </c:pt>
                <c:pt idx="10198">
                  <c:v>15</c:v>
                </c:pt>
                <c:pt idx="10199">
                  <c:v>15</c:v>
                </c:pt>
                <c:pt idx="10200">
                  <c:v>15</c:v>
                </c:pt>
                <c:pt idx="10201">
                  <c:v>15</c:v>
                </c:pt>
                <c:pt idx="10202">
                  <c:v>15</c:v>
                </c:pt>
                <c:pt idx="10203">
                  <c:v>15</c:v>
                </c:pt>
                <c:pt idx="10204">
                  <c:v>15</c:v>
                </c:pt>
                <c:pt idx="10205">
                  <c:v>15</c:v>
                </c:pt>
                <c:pt idx="10206">
                  <c:v>15</c:v>
                </c:pt>
                <c:pt idx="10207">
                  <c:v>15</c:v>
                </c:pt>
                <c:pt idx="10208">
                  <c:v>15</c:v>
                </c:pt>
                <c:pt idx="10209">
                  <c:v>15</c:v>
                </c:pt>
                <c:pt idx="10210">
                  <c:v>15</c:v>
                </c:pt>
                <c:pt idx="10211">
                  <c:v>15</c:v>
                </c:pt>
                <c:pt idx="10212">
                  <c:v>15</c:v>
                </c:pt>
                <c:pt idx="10213">
                  <c:v>15</c:v>
                </c:pt>
                <c:pt idx="10214">
                  <c:v>15</c:v>
                </c:pt>
                <c:pt idx="10215">
                  <c:v>15</c:v>
                </c:pt>
                <c:pt idx="10216">
                  <c:v>15</c:v>
                </c:pt>
                <c:pt idx="10217">
                  <c:v>15</c:v>
                </c:pt>
                <c:pt idx="10218">
                  <c:v>15</c:v>
                </c:pt>
                <c:pt idx="10219">
                  <c:v>15</c:v>
                </c:pt>
                <c:pt idx="10220">
                  <c:v>15</c:v>
                </c:pt>
                <c:pt idx="10221">
                  <c:v>15</c:v>
                </c:pt>
                <c:pt idx="10222">
                  <c:v>15</c:v>
                </c:pt>
                <c:pt idx="10223">
                  <c:v>15</c:v>
                </c:pt>
                <c:pt idx="10224">
                  <c:v>15</c:v>
                </c:pt>
                <c:pt idx="10225">
                  <c:v>15</c:v>
                </c:pt>
                <c:pt idx="10226">
                  <c:v>15</c:v>
                </c:pt>
                <c:pt idx="10227">
                  <c:v>15</c:v>
                </c:pt>
                <c:pt idx="10228">
                  <c:v>15</c:v>
                </c:pt>
                <c:pt idx="10229">
                  <c:v>15</c:v>
                </c:pt>
                <c:pt idx="10230">
                  <c:v>15</c:v>
                </c:pt>
                <c:pt idx="10231">
                  <c:v>15</c:v>
                </c:pt>
                <c:pt idx="10232">
                  <c:v>15</c:v>
                </c:pt>
                <c:pt idx="10233">
                  <c:v>15</c:v>
                </c:pt>
                <c:pt idx="10234">
                  <c:v>15</c:v>
                </c:pt>
                <c:pt idx="10235">
                  <c:v>15</c:v>
                </c:pt>
                <c:pt idx="10236">
                  <c:v>15</c:v>
                </c:pt>
                <c:pt idx="10237">
                  <c:v>15</c:v>
                </c:pt>
                <c:pt idx="10238">
                  <c:v>15</c:v>
                </c:pt>
                <c:pt idx="10239">
                  <c:v>16</c:v>
                </c:pt>
                <c:pt idx="10240">
                  <c:v>16</c:v>
                </c:pt>
                <c:pt idx="10241">
                  <c:v>16</c:v>
                </c:pt>
                <c:pt idx="10242">
                  <c:v>15</c:v>
                </c:pt>
                <c:pt idx="10243">
                  <c:v>15</c:v>
                </c:pt>
                <c:pt idx="10244">
                  <c:v>16</c:v>
                </c:pt>
                <c:pt idx="10245">
                  <c:v>16</c:v>
                </c:pt>
                <c:pt idx="10246">
                  <c:v>16</c:v>
                </c:pt>
                <c:pt idx="10247">
                  <c:v>16</c:v>
                </c:pt>
                <c:pt idx="10248">
                  <c:v>16</c:v>
                </c:pt>
                <c:pt idx="10249">
                  <c:v>16</c:v>
                </c:pt>
                <c:pt idx="10250">
                  <c:v>16</c:v>
                </c:pt>
                <c:pt idx="10251">
                  <c:v>16</c:v>
                </c:pt>
                <c:pt idx="10252">
                  <c:v>16</c:v>
                </c:pt>
                <c:pt idx="10253">
                  <c:v>16</c:v>
                </c:pt>
                <c:pt idx="10254">
                  <c:v>16</c:v>
                </c:pt>
                <c:pt idx="10255">
                  <c:v>15</c:v>
                </c:pt>
                <c:pt idx="10256">
                  <c:v>15</c:v>
                </c:pt>
                <c:pt idx="10257">
                  <c:v>2</c:v>
                </c:pt>
                <c:pt idx="10258">
                  <c:v>15</c:v>
                </c:pt>
                <c:pt idx="10259">
                  <c:v>15</c:v>
                </c:pt>
                <c:pt idx="10260">
                  <c:v>15</c:v>
                </c:pt>
                <c:pt idx="10261">
                  <c:v>15</c:v>
                </c:pt>
                <c:pt idx="10262">
                  <c:v>15</c:v>
                </c:pt>
                <c:pt idx="10263">
                  <c:v>15</c:v>
                </c:pt>
                <c:pt idx="10264">
                  <c:v>15</c:v>
                </c:pt>
                <c:pt idx="10265">
                  <c:v>15</c:v>
                </c:pt>
                <c:pt idx="10266">
                  <c:v>15</c:v>
                </c:pt>
                <c:pt idx="10267">
                  <c:v>15</c:v>
                </c:pt>
                <c:pt idx="10268">
                  <c:v>15</c:v>
                </c:pt>
                <c:pt idx="10269">
                  <c:v>15</c:v>
                </c:pt>
                <c:pt idx="10270">
                  <c:v>15</c:v>
                </c:pt>
                <c:pt idx="10271">
                  <c:v>15</c:v>
                </c:pt>
                <c:pt idx="10272">
                  <c:v>15</c:v>
                </c:pt>
                <c:pt idx="10273">
                  <c:v>15</c:v>
                </c:pt>
                <c:pt idx="10274">
                  <c:v>15</c:v>
                </c:pt>
                <c:pt idx="10275">
                  <c:v>15</c:v>
                </c:pt>
                <c:pt idx="10276">
                  <c:v>15</c:v>
                </c:pt>
                <c:pt idx="10277">
                  <c:v>15</c:v>
                </c:pt>
                <c:pt idx="10278">
                  <c:v>15</c:v>
                </c:pt>
                <c:pt idx="10279">
                  <c:v>15</c:v>
                </c:pt>
                <c:pt idx="10280">
                  <c:v>15</c:v>
                </c:pt>
                <c:pt idx="10281">
                  <c:v>14</c:v>
                </c:pt>
                <c:pt idx="10282">
                  <c:v>15</c:v>
                </c:pt>
                <c:pt idx="10283">
                  <c:v>15</c:v>
                </c:pt>
                <c:pt idx="10284">
                  <c:v>15</c:v>
                </c:pt>
                <c:pt idx="10285">
                  <c:v>16</c:v>
                </c:pt>
                <c:pt idx="10286">
                  <c:v>15</c:v>
                </c:pt>
                <c:pt idx="10287">
                  <c:v>10</c:v>
                </c:pt>
                <c:pt idx="10288">
                  <c:v>16</c:v>
                </c:pt>
                <c:pt idx="10289">
                  <c:v>16</c:v>
                </c:pt>
                <c:pt idx="10290">
                  <c:v>16</c:v>
                </c:pt>
                <c:pt idx="10291">
                  <c:v>16</c:v>
                </c:pt>
                <c:pt idx="10292">
                  <c:v>16</c:v>
                </c:pt>
                <c:pt idx="10293">
                  <c:v>17</c:v>
                </c:pt>
                <c:pt idx="10294">
                  <c:v>17</c:v>
                </c:pt>
                <c:pt idx="10295">
                  <c:v>17</c:v>
                </c:pt>
                <c:pt idx="10296">
                  <c:v>16</c:v>
                </c:pt>
                <c:pt idx="10297">
                  <c:v>16</c:v>
                </c:pt>
                <c:pt idx="10298">
                  <c:v>16</c:v>
                </c:pt>
                <c:pt idx="10299">
                  <c:v>2</c:v>
                </c:pt>
                <c:pt idx="10300">
                  <c:v>2</c:v>
                </c:pt>
                <c:pt idx="10301">
                  <c:v>15</c:v>
                </c:pt>
                <c:pt idx="10302">
                  <c:v>14</c:v>
                </c:pt>
                <c:pt idx="10303">
                  <c:v>15</c:v>
                </c:pt>
                <c:pt idx="10304">
                  <c:v>15</c:v>
                </c:pt>
                <c:pt idx="10305">
                  <c:v>15</c:v>
                </c:pt>
                <c:pt idx="10306">
                  <c:v>15</c:v>
                </c:pt>
                <c:pt idx="10307">
                  <c:v>15</c:v>
                </c:pt>
                <c:pt idx="10308">
                  <c:v>15</c:v>
                </c:pt>
                <c:pt idx="10309">
                  <c:v>15</c:v>
                </c:pt>
                <c:pt idx="10310">
                  <c:v>14</c:v>
                </c:pt>
                <c:pt idx="10311">
                  <c:v>14</c:v>
                </c:pt>
                <c:pt idx="10312">
                  <c:v>15</c:v>
                </c:pt>
                <c:pt idx="10313">
                  <c:v>15</c:v>
                </c:pt>
                <c:pt idx="10314">
                  <c:v>15</c:v>
                </c:pt>
                <c:pt idx="10315">
                  <c:v>15</c:v>
                </c:pt>
                <c:pt idx="10316">
                  <c:v>15</c:v>
                </c:pt>
                <c:pt idx="10317">
                  <c:v>15</c:v>
                </c:pt>
                <c:pt idx="10318">
                  <c:v>15</c:v>
                </c:pt>
                <c:pt idx="10319">
                  <c:v>15</c:v>
                </c:pt>
                <c:pt idx="10320">
                  <c:v>15</c:v>
                </c:pt>
                <c:pt idx="10321">
                  <c:v>2</c:v>
                </c:pt>
                <c:pt idx="10322">
                  <c:v>2</c:v>
                </c:pt>
                <c:pt idx="10323">
                  <c:v>14</c:v>
                </c:pt>
                <c:pt idx="10324">
                  <c:v>15</c:v>
                </c:pt>
                <c:pt idx="10325">
                  <c:v>15</c:v>
                </c:pt>
                <c:pt idx="10326">
                  <c:v>15</c:v>
                </c:pt>
                <c:pt idx="10327">
                  <c:v>15</c:v>
                </c:pt>
                <c:pt idx="10328">
                  <c:v>15</c:v>
                </c:pt>
                <c:pt idx="10329">
                  <c:v>15</c:v>
                </c:pt>
                <c:pt idx="10330">
                  <c:v>15</c:v>
                </c:pt>
                <c:pt idx="10331">
                  <c:v>15</c:v>
                </c:pt>
                <c:pt idx="10332">
                  <c:v>15</c:v>
                </c:pt>
                <c:pt idx="10333">
                  <c:v>15</c:v>
                </c:pt>
                <c:pt idx="10334">
                  <c:v>15</c:v>
                </c:pt>
                <c:pt idx="10335">
                  <c:v>16</c:v>
                </c:pt>
                <c:pt idx="10336">
                  <c:v>16</c:v>
                </c:pt>
                <c:pt idx="10337">
                  <c:v>16</c:v>
                </c:pt>
                <c:pt idx="10338">
                  <c:v>16</c:v>
                </c:pt>
                <c:pt idx="10339">
                  <c:v>16</c:v>
                </c:pt>
                <c:pt idx="10340">
                  <c:v>16</c:v>
                </c:pt>
                <c:pt idx="10341">
                  <c:v>16</c:v>
                </c:pt>
                <c:pt idx="10342">
                  <c:v>16</c:v>
                </c:pt>
                <c:pt idx="10343">
                  <c:v>16</c:v>
                </c:pt>
                <c:pt idx="10344">
                  <c:v>16</c:v>
                </c:pt>
                <c:pt idx="10345">
                  <c:v>16</c:v>
                </c:pt>
                <c:pt idx="10346">
                  <c:v>16</c:v>
                </c:pt>
                <c:pt idx="10347">
                  <c:v>16</c:v>
                </c:pt>
                <c:pt idx="10348">
                  <c:v>16</c:v>
                </c:pt>
                <c:pt idx="10349">
                  <c:v>16</c:v>
                </c:pt>
                <c:pt idx="10350">
                  <c:v>15</c:v>
                </c:pt>
                <c:pt idx="10351">
                  <c:v>15</c:v>
                </c:pt>
                <c:pt idx="10352">
                  <c:v>15</c:v>
                </c:pt>
                <c:pt idx="10353">
                  <c:v>15</c:v>
                </c:pt>
                <c:pt idx="10354">
                  <c:v>15</c:v>
                </c:pt>
                <c:pt idx="10355">
                  <c:v>15</c:v>
                </c:pt>
                <c:pt idx="10356">
                  <c:v>16</c:v>
                </c:pt>
                <c:pt idx="10357">
                  <c:v>16</c:v>
                </c:pt>
                <c:pt idx="10358">
                  <c:v>16</c:v>
                </c:pt>
                <c:pt idx="10359">
                  <c:v>16</c:v>
                </c:pt>
                <c:pt idx="10360">
                  <c:v>16</c:v>
                </c:pt>
                <c:pt idx="10361">
                  <c:v>16</c:v>
                </c:pt>
                <c:pt idx="10362">
                  <c:v>16</c:v>
                </c:pt>
                <c:pt idx="10363">
                  <c:v>16</c:v>
                </c:pt>
                <c:pt idx="10364">
                  <c:v>17</c:v>
                </c:pt>
                <c:pt idx="10365">
                  <c:v>16</c:v>
                </c:pt>
                <c:pt idx="10366">
                  <c:v>16</c:v>
                </c:pt>
                <c:pt idx="10367">
                  <c:v>16</c:v>
                </c:pt>
                <c:pt idx="10368">
                  <c:v>16</c:v>
                </c:pt>
                <c:pt idx="10369">
                  <c:v>16</c:v>
                </c:pt>
                <c:pt idx="10370">
                  <c:v>16</c:v>
                </c:pt>
                <c:pt idx="10371">
                  <c:v>15</c:v>
                </c:pt>
                <c:pt idx="10372">
                  <c:v>15</c:v>
                </c:pt>
                <c:pt idx="10373">
                  <c:v>15</c:v>
                </c:pt>
                <c:pt idx="10374">
                  <c:v>15</c:v>
                </c:pt>
                <c:pt idx="10375">
                  <c:v>15</c:v>
                </c:pt>
                <c:pt idx="10376">
                  <c:v>15</c:v>
                </c:pt>
                <c:pt idx="10377">
                  <c:v>15</c:v>
                </c:pt>
                <c:pt idx="10378">
                  <c:v>15</c:v>
                </c:pt>
                <c:pt idx="10379">
                  <c:v>15</c:v>
                </c:pt>
                <c:pt idx="10380">
                  <c:v>15</c:v>
                </c:pt>
                <c:pt idx="10381">
                  <c:v>15</c:v>
                </c:pt>
                <c:pt idx="10382">
                  <c:v>16</c:v>
                </c:pt>
                <c:pt idx="10383">
                  <c:v>15</c:v>
                </c:pt>
                <c:pt idx="10384">
                  <c:v>15</c:v>
                </c:pt>
                <c:pt idx="10385">
                  <c:v>15</c:v>
                </c:pt>
                <c:pt idx="10386">
                  <c:v>15</c:v>
                </c:pt>
                <c:pt idx="10387">
                  <c:v>15</c:v>
                </c:pt>
                <c:pt idx="10388">
                  <c:v>15</c:v>
                </c:pt>
                <c:pt idx="10389">
                  <c:v>15</c:v>
                </c:pt>
                <c:pt idx="10390">
                  <c:v>15</c:v>
                </c:pt>
                <c:pt idx="10391">
                  <c:v>15</c:v>
                </c:pt>
                <c:pt idx="10392">
                  <c:v>15</c:v>
                </c:pt>
                <c:pt idx="10393">
                  <c:v>15</c:v>
                </c:pt>
                <c:pt idx="10394">
                  <c:v>15</c:v>
                </c:pt>
                <c:pt idx="10395">
                  <c:v>15</c:v>
                </c:pt>
                <c:pt idx="10396">
                  <c:v>15</c:v>
                </c:pt>
                <c:pt idx="10397">
                  <c:v>15</c:v>
                </c:pt>
                <c:pt idx="10398">
                  <c:v>2</c:v>
                </c:pt>
                <c:pt idx="10399">
                  <c:v>15</c:v>
                </c:pt>
                <c:pt idx="10400">
                  <c:v>15</c:v>
                </c:pt>
                <c:pt idx="10401">
                  <c:v>15</c:v>
                </c:pt>
                <c:pt idx="10402">
                  <c:v>15</c:v>
                </c:pt>
                <c:pt idx="10403">
                  <c:v>15</c:v>
                </c:pt>
                <c:pt idx="10404">
                  <c:v>15</c:v>
                </c:pt>
                <c:pt idx="10405">
                  <c:v>15</c:v>
                </c:pt>
                <c:pt idx="10406">
                  <c:v>15</c:v>
                </c:pt>
                <c:pt idx="10407">
                  <c:v>15</c:v>
                </c:pt>
                <c:pt idx="10408">
                  <c:v>15</c:v>
                </c:pt>
                <c:pt idx="10409">
                  <c:v>15</c:v>
                </c:pt>
                <c:pt idx="10410">
                  <c:v>15</c:v>
                </c:pt>
                <c:pt idx="10411">
                  <c:v>15</c:v>
                </c:pt>
                <c:pt idx="10412">
                  <c:v>15</c:v>
                </c:pt>
                <c:pt idx="10413">
                  <c:v>15</c:v>
                </c:pt>
                <c:pt idx="10414">
                  <c:v>15</c:v>
                </c:pt>
                <c:pt idx="10415">
                  <c:v>15</c:v>
                </c:pt>
                <c:pt idx="10416">
                  <c:v>15</c:v>
                </c:pt>
                <c:pt idx="10417">
                  <c:v>15</c:v>
                </c:pt>
                <c:pt idx="10418">
                  <c:v>15</c:v>
                </c:pt>
                <c:pt idx="10419">
                  <c:v>15</c:v>
                </c:pt>
                <c:pt idx="10420">
                  <c:v>15</c:v>
                </c:pt>
                <c:pt idx="10421">
                  <c:v>15</c:v>
                </c:pt>
                <c:pt idx="10422">
                  <c:v>15</c:v>
                </c:pt>
                <c:pt idx="10423">
                  <c:v>15</c:v>
                </c:pt>
                <c:pt idx="10424">
                  <c:v>15</c:v>
                </c:pt>
                <c:pt idx="10425">
                  <c:v>15</c:v>
                </c:pt>
                <c:pt idx="10426">
                  <c:v>15</c:v>
                </c:pt>
                <c:pt idx="10427">
                  <c:v>15</c:v>
                </c:pt>
                <c:pt idx="10428">
                  <c:v>15</c:v>
                </c:pt>
                <c:pt idx="10429">
                  <c:v>15</c:v>
                </c:pt>
                <c:pt idx="10430">
                  <c:v>15</c:v>
                </c:pt>
                <c:pt idx="10431">
                  <c:v>15</c:v>
                </c:pt>
                <c:pt idx="10432">
                  <c:v>15</c:v>
                </c:pt>
                <c:pt idx="10433">
                  <c:v>15</c:v>
                </c:pt>
                <c:pt idx="10434">
                  <c:v>15</c:v>
                </c:pt>
                <c:pt idx="10435">
                  <c:v>15</c:v>
                </c:pt>
                <c:pt idx="10436">
                  <c:v>15</c:v>
                </c:pt>
                <c:pt idx="10437">
                  <c:v>15</c:v>
                </c:pt>
                <c:pt idx="10438">
                  <c:v>15</c:v>
                </c:pt>
                <c:pt idx="10439">
                  <c:v>15</c:v>
                </c:pt>
                <c:pt idx="10440">
                  <c:v>15</c:v>
                </c:pt>
                <c:pt idx="10441">
                  <c:v>2</c:v>
                </c:pt>
                <c:pt idx="10442">
                  <c:v>15</c:v>
                </c:pt>
                <c:pt idx="10443">
                  <c:v>15</c:v>
                </c:pt>
                <c:pt idx="10444">
                  <c:v>2</c:v>
                </c:pt>
                <c:pt idx="10445">
                  <c:v>12</c:v>
                </c:pt>
                <c:pt idx="10446">
                  <c:v>15</c:v>
                </c:pt>
                <c:pt idx="10447">
                  <c:v>15</c:v>
                </c:pt>
                <c:pt idx="10448">
                  <c:v>15</c:v>
                </c:pt>
                <c:pt idx="10449">
                  <c:v>15</c:v>
                </c:pt>
                <c:pt idx="10450">
                  <c:v>15</c:v>
                </c:pt>
                <c:pt idx="10451">
                  <c:v>15</c:v>
                </c:pt>
                <c:pt idx="10452">
                  <c:v>15</c:v>
                </c:pt>
                <c:pt idx="10453">
                  <c:v>15</c:v>
                </c:pt>
                <c:pt idx="10454">
                  <c:v>15</c:v>
                </c:pt>
                <c:pt idx="10455">
                  <c:v>15</c:v>
                </c:pt>
                <c:pt idx="10456">
                  <c:v>15</c:v>
                </c:pt>
                <c:pt idx="10457">
                  <c:v>15</c:v>
                </c:pt>
                <c:pt idx="10458">
                  <c:v>15</c:v>
                </c:pt>
                <c:pt idx="10459">
                  <c:v>15</c:v>
                </c:pt>
                <c:pt idx="10460">
                  <c:v>15</c:v>
                </c:pt>
                <c:pt idx="10461">
                  <c:v>15</c:v>
                </c:pt>
                <c:pt idx="10462">
                  <c:v>15</c:v>
                </c:pt>
                <c:pt idx="10463">
                  <c:v>15</c:v>
                </c:pt>
                <c:pt idx="10464">
                  <c:v>15</c:v>
                </c:pt>
                <c:pt idx="10465">
                  <c:v>15</c:v>
                </c:pt>
                <c:pt idx="10466">
                  <c:v>15</c:v>
                </c:pt>
                <c:pt idx="10467">
                  <c:v>15</c:v>
                </c:pt>
                <c:pt idx="10468">
                  <c:v>15</c:v>
                </c:pt>
                <c:pt idx="10469">
                  <c:v>14</c:v>
                </c:pt>
                <c:pt idx="10470">
                  <c:v>15</c:v>
                </c:pt>
                <c:pt idx="10471">
                  <c:v>16</c:v>
                </c:pt>
                <c:pt idx="10472">
                  <c:v>16</c:v>
                </c:pt>
                <c:pt idx="10473">
                  <c:v>16</c:v>
                </c:pt>
                <c:pt idx="10474">
                  <c:v>16</c:v>
                </c:pt>
                <c:pt idx="10475">
                  <c:v>16</c:v>
                </c:pt>
                <c:pt idx="10476">
                  <c:v>16</c:v>
                </c:pt>
                <c:pt idx="10477">
                  <c:v>16</c:v>
                </c:pt>
                <c:pt idx="10478">
                  <c:v>16</c:v>
                </c:pt>
                <c:pt idx="10479">
                  <c:v>16</c:v>
                </c:pt>
                <c:pt idx="10480">
                  <c:v>16</c:v>
                </c:pt>
                <c:pt idx="10481">
                  <c:v>16</c:v>
                </c:pt>
                <c:pt idx="10482">
                  <c:v>16</c:v>
                </c:pt>
                <c:pt idx="10483">
                  <c:v>15</c:v>
                </c:pt>
                <c:pt idx="10484">
                  <c:v>16</c:v>
                </c:pt>
                <c:pt idx="10485">
                  <c:v>15</c:v>
                </c:pt>
                <c:pt idx="10486">
                  <c:v>15</c:v>
                </c:pt>
                <c:pt idx="10487">
                  <c:v>15</c:v>
                </c:pt>
                <c:pt idx="10488">
                  <c:v>15</c:v>
                </c:pt>
                <c:pt idx="10489">
                  <c:v>15</c:v>
                </c:pt>
                <c:pt idx="10490">
                  <c:v>15</c:v>
                </c:pt>
                <c:pt idx="10491">
                  <c:v>15</c:v>
                </c:pt>
                <c:pt idx="10492">
                  <c:v>16</c:v>
                </c:pt>
                <c:pt idx="10493">
                  <c:v>16</c:v>
                </c:pt>
                <c:pt idx="10494">
                  <c:v>16</c:v>
                </c:pt>
                <c:pt idx="10495">
                  <c:v>16</c:v>
                </c:pt>
                <c:pt idx="10496">
                  <c:v>16</c:v>
                </c:pt>
                <c:pt idx="10497">
                  <c:v>16</c:v>
                </c:pt>
                <c:pt idx="10498">
                  <c:v>16</c:v>
                </c:pt>
                <c:pt idx="10499">
                  <c:v>16</c:v>
                </c:pt>
                <c:pt idx="10500">
                  <c:v>16</c:v>
                </c:pt>
                <c:pt idx="10501">
                  <c:v>16</c:v>
                </c:pt>
                <c:pt idx="10502">
                  <c:v>16</c:v>
                </c:pt>
                <c:pt idx="10503">
                  <c:v>16</c:v>
                </c:pt>
                <c:pt idx="10504">
                  <c:v>16</c:v>
                </c:pt>
                <c:pt idx="10505">
                  <c:v>16</c:v>
                </c:pt>
                <c:pt idx="10506">
                  <c:v>15</c:v>
                </c:pt>
                <c:pt idx="10507">
                  <c:v>15</c:v>
                </c:pt>
                <c:pt idx="10508">
                  <c:v>15</c:v>
                </c:pt>
                <c:pt idx="10509">
                  <c:v>15</c:v>
                </c:pt>
                <c:pt idx="10510">
                  <c:v>15</c:v>
                </c:pt>
                <c:pt idx="10511">
                  <c:v>15</c:v>
                </c:pt>
                <c:pt idx="10512">
                  <c:v>15</c:v>
                </c:pt>
                <c:pt idx="10513">
                  <c:v>15</c:v>
                </c:pt>
                <c:pt idx="10514">
                  <c:v>15</c:v>
                </c:pt>
                <c:pt idx="10515">
                  <c:v>15</c:v>
                </c:pt>
                <c:pt idx="10516">
                  <c:v>15</c:v>
                </c:pt>
                <c:pt idx="10517">
                  <c:v>15</c:v>
                </c:pt>
                <c:pt idx="10518">
                  <c:v>15</c:v>
                </c:pt>
                <c:pt idx="10519">
                  <c:v>15</c:v>
                </c:pt>
                <c:pt idx="10520">
                  <c:v>15</c:v>
                </c:pt>
                <c:pt idx="10521">
                  <c:v>15</c:v>
                </c:pt>
                <c:pt idx="10522">
                  <c:v>15</c:v>
                </c:pt>
                <c:pt idx="10523">
                  <c:v>15</c:v>
                </c:pt>
                <c:pt idx="10524">
                  <c:v>15</c:v>
                </c:pt>
                <c:pt idx="10525">
                  <c:v>15</c:v>
                </c:pt>
                <c:pt idx="10526">
                  <c:v>15</c:v>
                </c:pt>
                <c:pt idx="10527">
                  <c:v>12</c:v>
                </c:pt>
                <c:pt idx="10528">
                  <c:v>15</c:v>
                </c:pt>
                <c:pt idx="10529">
                  <c:v>15</c:v>
                </c:pt>
                <c:pt idx="10530">
                  <c:v>15</c:v>
                </c:pt>
                <c:pt idx="10531">
                  <c:v>15</c:v>
                </c:pt>
                <c:pt idx="10532">
                  <c:v>14</c:v>
                </c:pt>
                <c:pt idx="10533">
                  <c:v>14</c:v>
                </c:pt>
                <c:pt idx="10534">
                  <c:v>15</c:v>
                </c:pt>
                <c:pt idx="10535">
                  <c:v>15</c:v>
                </c:pt>
                <c:pt idx="10536">
                  <c:v>16</c:v>
                </c:pt>
                <c:pt idx="10537">
                  <c:v>15</c:v>
                </c:pt>
                <c:pt idx="10538">
                  <c:v>16</c:v>
                </c:pt>
                <c:pt idx="10539">
                  <c:v>16</c:v>
                </c:pt>
                <c:pt idx="10540">
                  <c:v>16</c:v>
                </c:pt>
                <c:pt idx="10541">
                  <c:v>15</c:v>
                </c:pt>
                <c:pt idx="10542">
                  <c:v>15</c:v>
                </c:pt>
                <c:pt idx="10543">
                  <c:v>15</c:v>
                </c:pt>
                <c:pt idx="10544">
                  <c:v>15</c:v>
                </c:pt>
                <c:pt idx="10545">
                  <c:v>15</c:v>
                </c:pt>
                <c:pt idx="10546">
                  <c:v>15</c:v>
                </c:pt>
                <c:pt idx="10547">
                  <c:v>15</c:v>
                </c:pt>
                <c:pt idx="10548">
                  <c:v>16</c:v>
                </c:pt>
                <c:pt idx="10549">
                  <c:v>16</c:v>
                </c:pt>
                <c:pt idx="10550">
                  <c:v>16</c:v>
                </c:pt>
                <c:pt idx="10551">
                  <c:v>16</c:v>
                </c:pt>
                <c:pt idx="10552">
                  <c:v>15</c:v>
                </c:pt>
                <c:pt idx="10553">
                  <c:v>15</c:v>
                </c:pt>
                <c:pt idx="10554">
                  <c:v>15</c:v>
                </c:pt>
                <c:pt idx="10555">
                  <c:v>15</c:v>
                </c:pt>
                <c:pt idx="10556">
                  <c:v>15</c:v>
                </c:pt>
                <c:pt idx="10557">
                  <c:v>15</c:v>
                </c:pt>
                <c:pt idx="10558">
                  <c:v>15</c:v>
                </c:pt>
                <c:pt idx="10559">
                  <c:v>15</c:v>
                </c:pt>
                <c:pt idx="10560">
                  <c:v>15</c:v>
                </c:pt>
                <c:pt idx="10561">
                  <c:v>15</c:v>
                </c:pt>
                <c:pt idx="10562">
                  <c:v>15</c:v>
                </c:pt>
                <c:pt idx="10563">
                  <c:v>16</c:v>
                </c:pt>
                <c:pt idx="10564">
                  <c:v>16</c:v>
                </c:pt>
                <c:pt idx="10565">
                  <c:v>16</c:v>
                </c:pt>
                <c:pt idx="10566">
                  <c:v>16</c:v>
                </c:pt>
                <c:pt idx="10567">
                  <c:v>16</c:v>
                </c:pt>
                <c:pt idx="10568">
                  <c:v>16</c:v>
                </c:pt>
                <c:pt idx="10569">
                  <c:v>16</c:v>
                </c:pt>
                <c:pt idx="10570">
                  <c:v>16</c:v>
                </c:pt>
                <c:pt idx="10571">
                  <c:v>16</c:v>
                </c:pt>
                <c:pt idx="10572">
                  <c:v>15</c:v>
                </c:pt>
                <c:pt idx="10573">
                  <c:v>15</c:v>
                </c:pt>
                <c:pt idx="10574">
                  <c:v>15</c:v>
                </c:pt>
                <c:pt idx="10575">
                  <c:v>16</c:v>
                </c:pt>
                <c:pt idx="10576">
                  <c:v>16</c:v>
                </c:pt>
                <c:pt idx="10577">
                  <c:v>16</c:v>
                </c:pt>
                <c:pt idx="10578">
                  <c:v>16</c:v>
                </c:pt>
                <c:pt idx="10579">
                  <c:v>16</c:v>
                </c:pt>
                <c:pt idx="10580">
                  <c:v>16</c:v>
                </c:pt>
                <c:pt idx="10581">
                  <c:v>15</c:v>
                </c:pt>
                <c:pt idx="10582">
                  <c:v>16</c:v>
                </c:pt>
                <c:pt idx="10583">
                  <c:v>16</c:v>
                </c:pt>
                <c:pt idx="10584">
                  <c:v>16</c:v>
                </c:pt>
                <c:pt idx="10585">
                  <c:v>16</c:v>
                </c:pt>
                <c:pt idx="10586">
                  <c:v>16</c:v>
                </c:pt>
                <c:pt idx="10587">
                  <c:v>16</c:v>
                </c:pt>
                <c:pt idx="10588">
                  <c:v>15</c:v>
                </c:pt>
                <c:pt idx="10589">
                  <c:v>15</c:v>
                </c:pt>
                <c:pt idx="10590">
                  <c:v>15</c:v>
                </c:pt>
                <c:pt idx="10591">
                  <c:v>15</c:v>
                </c:pt>
                <c:pt idx="10592">
                  <c:v>15</c:v>
                </c:pt>
                <c:pt idx="10593">
                  <c:v>15</c:v>
                </c:pt>
                <c:pt idx="10594">
                  <c:v>16</c:v>
                </c:pt>
                <c:pt idx="10595">
                  <c:v>2</c:v>
                </c:pt>
                <c:pt idx="10596">
                  <c:v>15</c:v>
                </c:pt>
                <c:pt idx="10597">
                  <c:v>15</c:v>
                </c:pt>
                <c:pt idx="10598">
                  <c:v>15</c:v>
                </c:pt>
                <c:pt idx="10599">
                  <c:v>15</c:v>
                </c:pt>
                <c:pt idx="10600">
                  <c:v>15</c:v>
                </c:pt>
                <c:pt idx="10601">
                  <c:v>15</c:v>
                </c:pt>
                <c:pt idx="10602">
                  <c:v>15</c:v>
                </c:pt>
                <c:pt idx="10603">
                  <c:v>2</c:v>
                </c:pt>
                <c:pt idx="10604">
                  <c:v>15</c:v>
                </c:pt>
                <c:pt idx="10605">
                  <c:v>15</c:v>
                </c:pt>
                <c:pt idx="10606">
                  <c:v>15</c:v>
                </c:pt>
                <c:pt idx="10607">
                  <c:v>15</c:v>
                </c:pt>
                <c:pt idx="10608">
                  <c:v>15</c:v>
                </c:pt>
                <c:pt idx="10609">
                  <c:v>15</c:v>
                </c:pt>
                <c:pt idx="10610">
                  <c:v>15</c:v>
                </c:pt>
                <c:pt idx="10611">
                  <c:v>15</c:v>
                </c:pt>
                <c:pt idx="10612">
                  <c:v>15</c:v>
                </c:pt>
                <c:pt idx="10613">
                  <c:v>15</c:v>
                </c:pt>
                <c:pt idx="10614">
                  <c:v>15</c:v>
                </c:pt>
                <c:pt idx="10615">
                  <c:v>15</c:v>
                </c:pt>
                <c:pt idx="10616">
                  <c:v>15</c:v>
                </c:pt>
                <c:pt idx="10617">
                  <c:v>15</c:v>
                </c:pt>
                <c:pt idx="10618">
                  <c:v>12</c:v>
                </c:pt>
                <c:pt idx="10619">
                  <c:v>15</c:v>
                </c:pt>
                <c:pt idx="10620">
                  <c:v>15</c:v>
                </c:pt>
                <c:pt idx="10621">
                  <c:v>15</c:v>
                </c:pt>
                <c:pt idx="10622">
                  <c:v>11</c:v>
                </c:pt>
                <c:pt idx="10623">
                  <c:v>15</c:v>
                </c:pt>
                <c:pt idx="10624">
                  <c:v>2</c:v>
                </c:pt>
                <c:pt idx="10625">
                  <c:v>15</c:v>
                </c:pt>
                <c:pt idx="10626">
                  <c:v>15</c:v>
                </c:pt>
                <c:pt idx="10627">
                  <c:v>15</c:v>
                </c:pt>
                <c:pt idx="10628">
                  <c:v>16</c:v>
                </c:pt>
                <c:pt idx="10629">
                  <c:v>18</c:v>
                </c:pt>
                <c:pt idx="10630">
                  <c:v>16</c:v>
                </c:pt>
                <c:pt idx="10631">
                  <c:v>18</c:v>
                </c:pt>
                <c:pt idx="10632">
                  <c:v>16</c:v>
                </c:pt>
                <c:pt idx="10633">
                  <c:v>19</c:v>
                </c:pt>
                <c:pt idx="10634">
                  <c:v>16</c:v>
                </c:pt>
                <c:pt idx="10635">
                  <c:v>19</c:v>
                </c:pt>
                <c:pt idx="10636">
                  <c:v>16</c:v>
                </c:pt>
                <c:pt idx="10637">
                  <c:v>18</c:v>
                </c:pt>
                <c:pt idx="10638">
                  <c:v>16</c:v>
                </c:pt>
                <c:pt idx="10639">
                  <c:v>18</c:v>
                </c:pt>
                <c:pt idx="10640">
                  <c:v>13</c:v>
                </c:pt>
                <c:pt idx="10641">
                  <c:v>18</c:v>
                </c:pt>
                <c:pt idx="10642">
                  <c:v>13</c:v>
                </c:pt>
                <c:pt idx="10643">
                  <c:v>19</c:v>
                </c:pt>
                <c:pt idx="10644">
                  <c:v>13</c:v>
                </c:pt>
                <c:pt idx="10645">
                  <c:v>17</c:v>
                </c:pt>
                <c:pt idx="10646">
                  <c:v>13</c:v>
                </c:pt>
                <c:pt idx="10647">
                  <c:v>19</c:v>
                </c:pt>
                <c:pt idx="10648">
                  <c:v>13</c:v>
                </c:pt>
                <c:pt idx="10649">
                  <c:v>19</c:v>
                </c:pt>
                <c:pt idx="10650">
                  <c:v>13</c:v>
                </c:pt>
                <c:pt idx="10651">
                  <c:v>18</c:v>
                </c:pt>
                <c:pt idx="10652">
                  <c:v>13</c:v>
                </c:pt>
                <c:pt idx="10653">
                  <c:v>18</c:v>
                </c:pt>
                <c:pt idx="10654">
                  <c:v>13</c:v>
                </c:pt>
                <c:pt idx="10655">
                  <c:v>18</c:v>
                </c:pt>
                <c:pt idx="10656">
                  <c:v>13</c:v>
                </c:pt>
                <c:pt idx="10657">
                  <c:v>19</c:v>
                </c:pt>
                <c:pt idx="10658">
                  <c:v>13</c:v>
                </c:pt>
                <c:pt idx="10659">
                  <c:v>19</c:v>
                </c:pt>
                <c:pt idx="10660">
                  <c:v>13</c:v>
                </c:pt>
                <c:pt idx="10661">
                  <c:v>18</c:v>
                </c:pt>
                <c:pt idx="10662">
                  <c:v>13</c:v>
                </c:pt>
                <c:pt idx="10663">
                  <c:v>18</c:v>
                </c:pt>
                <c:pt idx="10664">
                  <c:v>13</c:v>
                </c:pt>
                <c:pt idx="10665">
                  <c:v>17</c:v>
                </c:pt>
                <c:pt idx="10666">
                  <c:v>13</c:v>
                </c:pt>
                <c:pt idx="10667">
                  <c:v>19</c:v>
                </c:pt>
                <c:pt idx="10668">
                  <c:v>13</c:v>
                </c:pt>
                <c:pt idx="10669">
                  <c:v>19</c:v>
                </c:pt>
                <c:pt idx="10670">
                  <c:v>13</c:v>
                </c:pt>
                <c:pt idx="10671">
                  <c:v>19</c:v>
                </c:pt>
                <c:pt idx="10672">
                  <c:v>13</c:v>
                </c:pt>
                <c:pt idx="10673">
                  <c:v>19</c:v>
                </c:pt>
                <c:pt idx="10674">
                  <c:v>13</c:v>
                </c:pt>
                <c:pt idx="10675">
                  <c:v>18</c:v>
                </c:pt>
                <c:pt idx="10676">
                  <c:v>13</c:v>
                </c:pt>
                <c:pt idx="10677">
                  <c:v>18</c:v>
                </c:pt>
                <c:pt idx="10678">
                  <c:v>13</c:v>
                </c:pt>
                <c:pt idx="10679">
                  <c:v>18</c:v>
                </c:pt>
                <c:pt idx="10680">
                  <c:v>13</c:v>
                </c:pt>
                <c:pt idx="10681">
                  <c:v>19</c:v>
                </c:pt>
                <c:pt idx="10682">
                  <c:v>13</c:v>
                </c:pt>
                <c:pt idx="10683">
                  <c:v>19</c:v>
                </c:pt>
                <c:pt idx="10684">
                  <c:v>12</c:v>
                </c:pt>
                <c:pt idx="10685">
                  <c:v>15</c:v>
                </c:pt>
                <c:pt idx="10686">
                  <c:v>14</c:v>
                </c:pt>
                <c:pt idx="10687">
                  <c:v>13</c:v>
                </c:pt>
                <c:pt idx="10688">
                  <c:v>20</c:v>
                </c:pt>
                <c:pt idx="10689">
                  <c:v>14</c:v>
                </c:pt>
                <c:pt idx="10690">
                  <c:v>14</c:v>
                </c:pt>
                <c:pt idx="10691">
                  <c:v>14</c:v>
                </c:pt>
                <c:pt idx="10692">
                  <c:v>14</c:v>
                </c:pt>
                <c:pt idx="10693">
                  <c:v>14</c:v>
                </c:pt>
                <c:pt idx="10694">
                  <c:v>14</c:v>
                </c:pt>
                <c:pt idx="10695">
                  <c:v>14</c:v>
                </c:pt>
                <c:pt idx="10696">
                  <c:v>20</c:v>
                </c:pt>
                <c:pt idx="10697">
                  <c:v>14</c:v>
                </c:pt>
                <c:pt idx="10698">
                  <c:v>14</c:v>
                </c:pt>
                <c:pt idx="10699">
                  <c:v>14</c:v>
                </c:pt>
                <c:pt idx="10700">
                  <c:v>14</c:v>
                </c:pt>
                <c:pt idx="10701">
                  <c:v>14</c:v>
                </c:pt>
                <c:pt idx="10702">
                  <c:v>14</c:v>
                </c:pt>
                <c:pt idx="10703">
                  <c:v>14</c:v>
                </c:pt>
                <c:pt idx="10704">
                  <c:v>14</c:v>
                </c:pt>
                <c:pt idx="10705">
                  <c:v>14</c:v>
                </c:pt>
                <c:pt idx="10706">
                  <c:v>14</c:v>
                </c:pt>
                <c:pt idx="10707">
                  <c:v>14</c:v>
                </c:pt>
                <c:pt idx="10708">
                  <c:v>14</c:v>
                </c:pt>
                <c:pt idx="10709">
                  <c:v>14</c:v>
                </c:pt>
                <c:pt idx="10710">
                  <c:v>14</c:v>
                </c:pt>
                <c:pt idx="10711">
                  <c:v>14</c:v>
                </c:pt>
                <c:pt idx="10712">
                  <c:v>14</c:v>
                </c:pt>
                <c:pt idx="10713">
                  <c:v>14</c:v>
                </c:pt>
                <c:pt idx="10714">
                  <c:v>14</c:v>
                </c:pt>
                <c:pt idx="10715">
                  <c:v>14</c:v>
                </c:pt>
                <c:pt idx="10716">
                  <c:v>14</c:v>
                </c:pt>
                <c:pt idx="10717">
                  <c:v>14</c:v>
                </c:pt>
                <c:pt idx="10718">
                  <c:v>14</c:v>
                </c:pt>
                <c:pt idx="10719">
                  <c:v>14</c:v>
                </c:pt>
                <c:pt idx="10720">
                  <c:v>14</c:v>
                </c:pt>
                <c:pt idx="10721">
                  <c:v>14</c:v>
                </c:pt>
                <c:pt idx="10722">
                  <c:v>14</c:v>
                </c:pt>
                <c:pt idx="10723">
                  <c:v>14</c:v>
                </c:pt>
                <c:pt idx="10724">
                  <c:v>14</c:v>
                </c:pt>
                <c:pt idx="10725">
                  <c:v>20</c:v>
                </c:pt>
                <c:pt idx="10726">
                  <c:v>13</c:v>
                </c:pt>
                <c:pt idx="10727">
                  <c:v>14</c:v>
                </c:pt>
                <c:pt idx="10728">
                  <c:v>14</c:v>
                </c:pt>
                <c:pt idx="10729">
                  <c:v>20</c:v>
                </c:pt>
                <c:pt idx="10730">
                  <c:v>14</c:v>
                </c:pt>
                <c:pt idx="10731">
                  <c:v>14</c:v>
                </c:pt>
                <c:pt idx="10732">
                  <c:v>13</c:v>
                </c:pt>
                <c:pt idx="10733">
                  <c:v>14</c:v>
                </c:pt>
                <c:pt idx="10734">
                  <c:v>14</c:v>
                </c:pt>
                <c:pt idx="10735">
                  <c:v>14</c:v>
                </c:pt>
                <c:pt idx="10736">
                  <c:v>19</c:v>
                </c:pt>
                <c:pt idx="10737">
                  <c:v>14</c:v>
                </c:pt>
                <c:pt idx="10738">
                  <c:v>14</c:v>
                </c:pt>
                <c:pt idx="10739">
                  <c:v>14</c:v>
                </c:pt>
                <c:pt idx="10740">
                  <c:v>14</c:v>
                </c:pt>
                <c:pt idx="10741">
                  <c:v>14</c:v>
                </c:pt>
                <c:pt idx="10742">
                  <c:v>20</c:v>
                </c:pt>
                <c:pt idx="10743">
                  <c:v>20</c:v>
                </c:pt>
                <c:pt idx="10744">
                  <c:v>20</c:v>
                </c:pt>
                <c:pt idx="10745">
                  <c:v>14</c:v>
                </c:pt>
                <c:pt idx="10746">
                  <c:v>14</c:v>
                </c:pt>
                <c:pt idx="10747">
                  <c:v>14</c:v>
                </c:pt>
                <c:pt idx="10748">
                  <c:v>14</c:v>
                </c:pt>
                <c:pt idx="10749">
                  <c:v>20</c:v>
                </c:pt>
                <c:pt idx="10750">
                  <c:v>14</c:v>
                </c:pt>
                <c:pt idx="10751">
                  <c:v>14</c:v>
                </c:pt>
                <c:pt idx="10752">
                  <c:v>14</c:v>
                </c:pt>
                <c:pt idx="10753">
                  <c:v>20</c:v>
                </c:pt>
                <c:pt idx="10754">
                  <c:v>14</c:v>
                </c:pt>
                <c:pt idx="10755">
                  <c:v>20</c:v>
                </c:pt>
                <c:pt idx="10756">
                  <c:v>20</c:v>
                </c:pt>
                <c:pt idx="10757">
                  <c:v>14</c:v>
                </c:pt>
                <c:pt idx="10758">
                  <c:v>14</c:v>
                </c:pt>
                <c:pt idx="10759">
                  <c:v>20</c:v>
                </c:pt>
                <c:pt idx="10760">
                  <c:v>14</c:v>
                </c:pt>
                <c:pt idx="10761">
                  <c:v>14</c:v>
                </c:pt>
                <c:pt idx="10762">
                  <c:v>20</c:v>
                </c:pt>
                <c:pt idx="10763">
                  <c:v>14</c:v>
                </c:pt>
                <c:pt idx="10764">
                  <c:v>14</c:v>
                </c:pt>
                <c:pt idx="10765">
                  <c:v>14</c:v>
                </c:pt>
                <c:pt idx="10766">
                  <c:v>14</c:v>
                </c:pt>
                <c:pt idx="10767">
                  <c:v>14</c:v>
                </c:pt>
                <c:pt idx="10768">
                  <c:v>14</c:v>
                </c:pt>
                <c:pt idx="10769">
                  <c:v>20</c:v>
                </c:pt>
                <c:pt idx="10770">
                  <c:v>14</c:v>
                </c:pt>
                <c:pt idx="10771">
                  <c:v>20</c:v>
                </c:pt>
                <c:pt idx="10772">
                  <c:v>14</c:v>
                </c:pt>
                <c:pt idx="10773">
                  <c:v>20</c:v>
                </c:pt>
                <c:pt idx="10774">
                  <c:v>14</c:v>
                </c:pt>
                <c:pt idx="10775">
                  <c:v>14</c:v>
                </c:pt>
                <c:pt idx="10776">
                  <c:v>14</c:v>
                </c:pt>
                <c:pt idx="10777">
                  <c:v>14</c:v>
                </c:pt>
                <c:pt idx="10778">
                  <c:v>14</c:v>
                </c:pt>
                <c:pt idx="10779">
                  <c:v>14</c:v>
                </c:pt>
                <c:pt idx="10780">
                  <c:v>20</c:v>
                </c:pt>
                <c:pt idx="10781">
                  <c:v>14</c:v>
                </c:pt>
                <c:pt idx="10782">
                  <c:v>20</c:v>
                </c:pt>
                <c:pt idx="10783">
                  <c:v>14</c:v>
                </c:pt>
                <c:pt idx="10784">
                  <c:v>20</c:v>
                </c:pt>
                <c:pt idx="10785">
                  <c:v>14</c:v>
                </c:pt>
                <c:pt idx="10786">
                  <c:v>19</c:v>
                </c:pt>
                <c:pt idx="10787">
                  <c:v>20</c:v>
                </c:pt>
                <c:pt idx="10788">
                  <c:v>14</c:v>
                </c:pt>
                <c:pt idx="10789">
                  <c:v>14</c:v>
                </c:pt>
                <c:pt idx="10790">
                  <c:v>14</c:v>
                </c:pt>
                <c:pt idx="10791">
                  <c:v>14</c:v>
                </c:pt>
                <c:pt idx="10792">
                  <c:v>14</c:v>
                </c:pt>
                <c:pt idx="10793">
                  <c:v>14</c:v>
                </c:pt>
                <c:pt idx="10794">
                  <c:v>14</c:v>
                </c:pt>
                <c:pt idx="10795">
                  <c:v>14</c:v>
                </c:pt>
                <c:pt idx="10796">
                  <c:v>19</c:v>
                </c:pt>
                <c:pt idx="10797">
                  <c:v>14</c:v>
                </c:pt>
                <c:pt idx="10798">
                  <c:v>19</c:v>
                </c:pt>
                <c:pt idx="10799">
                  <c:v>20</c:v>
                </c:pt>
                <c:pt idx="10800">
                  <c:v>19</c:v>
                </c:pt>
                <c:pt idx="10801">
                  <c:v>20</c:v>
                </c:pt>
                <c:pt idx="10802">
                  <c:v>19</c:v>
                </c:pt>
                <c:pt idx="10803">
                  <c:v>20</c:v>
                </c:pt>
                <c:pt idx="10804">
                  <c:v>19</c:v>
                </c:pt>
                <c:pt idx="10805">
                  <c:v>20</c:v>
                </c:pt>
                <c:pt idx="10806">
                  <c:v>19</c:v>
                </c:pt>
                <c:pt idx="10807">
                  <c:v>20</c:v>
                </c:pt>
                <c:pt idx="10808">
                  <c:v>19</c:v>
                </c:pt>
                <c:pt idx="10809">
                  <c:v>20</c:v>
                </c:pt>
                <c:pt idx="10810">
                  <c:v>19</c:v>
                </c:pt>
                <c:pt idx="10811">
                  <c:v>20</c:v>
                </c:pt>
                <c:pt idx="10812">
                  <c:v>19</c:v>
                </c:pt>
                <c:pt idx="10813">
                  <c:v>20</c:v>
                </c:pt>
                <c:pt idx="10814">
                  <c:v>19</c:v>
                </c:pt>
                <c:pt idx="10815">
                  <c:v>20</c:v>
                </c:pt>
                <c:pt idx="10816">
                  <c:v>19</c:v>
                </c:pt>
                <c:pt idx="10817">
                  <c:v>19</c:v>
                </c:pt>
                <c:pt idx="10818">
                  <c:v>19</c:v>
                </c:pt>
                <c:pt idx="10819">
                  <c:v>20</c:v>
                </c:pt>
                <c:pt idx="10820">
                  <c:v>19</c:v>
                </c:pt>
                <c:pt idx="10821">
                  <c:v>19</c:v>
                </c:pt>
                <c:pt idx="10822">
                  <c:v>19</c:v>
                </c:pt>
                <c:pt idx="10823">
                  <c:v>19</c:v>
                </c:pt>
                <c:pt idx="10824">
                  <c:v>16</c:v>
                </c:pt>
                <c:pt idx="10825">
                  <c:v>16</c:v>
                </c:pt>
                <c:pt idx="10826">
                  <c:v>15</c:v>
                </c:pt>
                <c:pt idx="10827">
                  <c:v>15</c:v>
                </c:pt>
                <c:pt idx="10828">
                  <c:v>17</c:v>
                </c:pt>
                <c:pt idx="10829">
                  <c:v>17</c:v>
                </c:pt>
                <c:pt idx="10830">
                  <c:v>17</c:v>
                </c:pt>
                <c:pt idx="10831">
                  <c:v>19</c:v>
                </c:pt>
                <c:pt idx="10832">
                  <c:v>19</c:v>
                </c:pt>
                <c:pt idx="10833">
                  <c:v>19</c:v>
                </c:pt>
                <c:pt idx="10834">
                  <c:v>19</c:v>
                </c:pt>
                <c:pt idx="10835">
                  <c:v>19</c:v>
                </c:pt>
                <c:pt idx="10836">
                  <c:v>19</c:v>
                </c:pt>
                <c:pt idx="10837">
                  <c:v>19</c:v>
                </c:pt>
                <c:pt idx="10838">
                  <c:v>19</c:v>
                </c:pt>
                <c:pt idx="10839">
                  <c:v>19</c:v>
                </c:pt>
                <c:pt idx="10840">
                  <c:v>19</c:v>
                </c:pt>
                <c:pt idx="10841">
                  <c:v>19</c:v>
                </c:pt>
                <c:pt idx="10842">
                  <c:v>19</c:v>
                </c:pt>
                <c:pt idx="10843">
                  <c:v>19</c:v>
                </c:pt>
                <c:pt idx="10844">
                  <c:v>19</c:v>
                </c:pt>
                <c:pt idx="10845">
                  <c:v>19</c:v>
                </c:pt>
                <c:pt idx="10846">
                  <c:v>19</c:v>
                </c:pt>
                <c:pt idx="10847">
                  <c:v>19</c:v>
                </c:pt>
                <c:pt idx="10848">
                  <c:v>19</c:v>
                </c:pt>
                <c:pt idx="10849">
                  <c:v>19</c:v>
                </c:pt>
                <c:pt idx="10850">
                  <c:v>19</c:v>
                </c:pt>
                <c:pt idx="10851">
                  <c:v>19</c:v>
                </c:pt>
                <c:pt idx="10852">
                  <c:v>19</c:v>
                </c:pt>
                <c:pt idx="10853">
                  <c:v>19</c:v>
                </c:pt>
                <c:pt idx="10854">
                  <c:v>19</c:v>
                </c:pt>
                <c:pt idx="10855">
                  <c:v>19</c:v>
                </c:pt>
                <c:pt idx="10856">
                  <c:v>19</c:v>
                </c:pt>
                <c:pt idx="10857">
                  <c:v>19</c:v>
                </c:pt>
                <c:pt idx="10858">
                  <c:v>19</c:v>
                </c:pt>
                <c:pt idx="10859">
                  <c:v>19</c:v>
                </c:pt>
                <c:pt idx="10860">
                  <c:v>19</c:v>
                </c:pt>
                <c:pt idx="10861">
                  <c:v>19</c:v>
                </c:pt>
                <c:pt idx="10862">
                  <c:v>19</c:v>
                </c:pt>
                <c:pt idx="10863">
                  <c:v>19</c:v>
                </c:pt>
                <c:pt idx="10864">
                  <c:v>19</c:v>
                </c:pt>
                <c:pt idx="10865">
                  <c:v>19</c:v>
                </c:pt>
                <c:pt idx="10866">
                  <c:v>19</c:v>
                </c:pt>
                <c:pt idx="10867">
                  <c:v>20</c:v>
                </c:pt>
                <c:pt idx="10868">
                  <c:v>19</c:v>
                </c:pt>
                <c:pt idx="10869">
                  <c:v>19</c:v>
                </c:pt>
                <c:pt idx="10870">
                  <c:v>19</c:v>
                </c:pt>
                <c:pt idx="10871">
                  <c:v>19</c:v>
                </c:pt>
                <c:pt idx="10872">
                  <c:v>19</c:v>
                </c:pt>
                <c:pt idx="10873">
                  <c:v>19</c:v>
                </c:pt>
                <c:pt idx="10874">
                  <c:v>19</c:v>
                </c:pt>
                <c:pt idx="10875">
                  <c:v>19</c:v>
                </c:pt>
                <c:pt idx="10876">
                  <c:v>19</c:v>
                </c:pt>
                <c:pt idx="10877">
                  <c:v>19</c:v>
                </c:pt>
                <c:pt idx="10878">
                  <c:v>19</c:v>
                </c:pt>
                <c:pt idx="10879">
                  <c:v>20</c:v>
                </c:pt>
                <c:pt idx="10880">
                  <c:v>19</c:v>
                </c:pt>
                <c:pt idx="10881">
                  <c:v>20</c:v>
                </c:pt>
                <c:pt idx="10882">
                  <c:v>20</c:v>
                </c:pt>
                <c:pt idx="10883">
                  <c:v>19</c:v>
                </c:pt>
                <c:pt idx="10884">
                  <c:v>13</c:v>
                </c:pt>
                <c:pt idx="10885">
                  <c:v>19</c:v>
                </c:pt>
                <c:pt idx="10886">
                  <c:v>20</c:v>
                </c:pt>
                <c:pt idx="10887">
                  <c:v>19</c:v>
                </c:pt>
                <c:pt idx="10888">
                  <c:v>13</c:v>
                </c:pt>
                <c:pt idx="10889">
                  <c:v>19</c:v>
                </c:pt>
                <c:pt idx="10890">
                  <c:v>20</c:v>
                </c:pt>
                <c:pt idx="10891">
                  <c:v>19</c:v>
                </c:pt>
                <c:pt idx="10892">
                  <c:v>18</c:v>
                </c:pt>
                <c:pt idx="10893">
                  <c:v>20</c:v>
                </c:pt>
                <c:pt idx="10894">
                  <c:v>19</c:v>
                </c:pt>
                <c:pt idx="10895">
                  <c:v>13</c:v>
                </c:pt>
                <c:pt idx="10896">
                  <c:v>19</c:v>
                </c:pt>
                <c:pt idx="10897">
                  <c:v>20</c:v>
                </c:pt>
                <c:pt idx="10898">
                  <c:v>19</c:v>
                </c:pt>
                <c:pt idx="10899">
                  <c:v>13</c:v>
                </c:pt>
                <c:pt idx="10900">
                  <c:v>19</c:v>
                </c:pt>
                <c:pt idx="10901">
                  <c:v>13</c:v>
                </c:pt>
                <c:pt idx="10902">
                  <c:v>19</c:v>
                </c:pt>
                <c:pt idx="10903">
                  <c:v>18</c:v>
                </c:pt>
                <c:pt idx="10904">
                  <c:v>13</c:v>
                </c:pt>
                <c:pt idx="10905">
                  <c:v>19</c:v>
                </c:pt>
                <c:pt idx="10906">
                  <c:v>19</c:v>
                </c:pt>
                <c:pt idx="10907">
                  <c:v>19</c:v>
                </c:pt>
                <c:pt idx="10908">
                  <c:v>19</c:v>
                </c:pt>
                <c:pt idx="10909">
                  <c:v>19</c:v>
                </c:pt>
                <c:pt idx="10910">
                  <c:v>19</c:v>
                </c:pt>
                <c:pt idx="10911">
                  <c:v>19</c:v>
                </c:pt>
                <c:pt idx="10912">
                  <c:v>19</c:v>
                </c:pt>
                <c:pt idx="10913">
                  <c:v>13</c:v>
                </c:pt>
                <c:pt idx="10914">
                  <c:v>19</c:v>
                </c:pt>
                <c:pt idx="10915">
                  <c:v>20</c:v>
                </c:pt>
                <c:pt idx="10916">
                  <c:v>19</c:v>
                </c:pt>
                <c:pt idx="10917">
                  <c:v>20</c:v>
                </c:pt>
                <c:pt idx="10918">
                  <c:v>19</c:v>
                </c:pt>
                <c:pt idx="10919">
                  <c:v>20</c:v>
                </c:pt>
                <c:pt idx="10920">
                  <c:v>19</c:v>
                </c:pt>
                <c:pt idx="10921">
                  <c:v>19</c:v>
                </c:pt>
                <c:pt idx="10922">
                  <c:v>19</c:v>
                </c:pt>
                <c:pt idx="10923">
                  <c:v>19</c:v>
                </c:pt>
                <c:pt idx="10924">
                  <c:v>19</c:v>
                </c:pt>
                <c:pt idx="10925">
                  <c:v>19</c:v>
                </c:pt>
                <c:pt idx="10926">
                  <c:v>19</c:v>
                </c:pt>
                <c:pt idx="10927">
                  <c:v>19</c:v>
                </c:pt>
                <c:pt idx="10928">
                  <c:v>19</c:v>
                </c:pt>
                <c:pt idx="10929">
                  <c:v>19</c:v>
                </c:pt>
                <c:pt idx="10930">
                  <c:v>19</c:v>
                </c:pt>
                <c:pt idx="10931">
                  <c:v>19</c:v>
                </c:pt>
                <c:pt idx="10932">
                  <c:v>19</c:v>
                </c:pt>
                <c:pt idx="10933">
                  <c:v>19</c:v>
                </c:pt>
                <c:pt idx="10934">
                  <c:v>19</c:v>
                </c:pt>
                <c:pt idx="10935">
                  <c:v>19</c:v>
                </c:pt>
                <c:pt idx="10936">
                  <c:v>17</c:v>
                </c:pt>
                <c:pt idx="10937">
                  <c:v>19</c:v>
                </c:pt>
                <c:pt idx="10938">
                  <c:v>19</c:v>
                </c:pt>
                <c:pt idx="10939">
                  <c:v>19</c:v>
                </c:pt>
                <c:pt idx="10940">
                  <c:v>19</c:v>
                </c:pt>
                <c:pt idx="10941">
                  <c:v>19</c:v>
                </c:pt>
                <c:pt idx="10942">
                  <c:v>15</c:v>
                </c:pt>
                <c:pt idx="10943">
                  <c:v>15</c:v>
                </c:pt>
                <c:pt idx="10944">
                  <c:v>15</c:v>
                </c:pt>
                <c:pt idx="10945">
                  <c:v>16</c:v>
                </c:pt>
                <c:pt idx="10946">
                  <c:v>16</c:v>
                </c:pt>
                <c:pt idx="10947">
                  <c:v>18</c:v>
                </c:pt>
                <c:pt idx="10948">
                  <c:v>17</c:v>
                </c:pt>
                <c:pt idx="10949">
                  <c:v>17</c:v>
                </c:pt>
                <c:pt idx="10950">
                  <c:v>17</c:v>
                </c:pt>
                <c:pt idx="10951">
                  <c:v>17</c:v>
                </c:pt>
                <c:pt idx="10952">
                  <c:v>18</c:v>
                </c:pt>
                <c:pt idx="10953">
                  <c:v>18</c:v>
                </c:pt>
                <c:pt idx="10954">
                  <c:v>18</c:v>
                </c:pt>
                <c:pt idx="10955">
                  <c:v>17</c:v>
                </c:pt>
                <c:pt idx="10956">
                  <c:v>18</c:v>
                </c:pt>
                <c:pt idx="10957">
                  <c:v>17</c:v>
                </c:pt>
                <c:pt idx="10958">
                  <c:v>18</c:v>
                </c:pt>
                <c:pt idx="10959">
                  <c:v>17</c:v>
                </c:pt>
                <c:pt idx="10960">
                  <c:v>17</c:v>
                </c:pt>
                <c:pt idx="10961">
                  <c:v>17</c:v>
                </c:pt>
                <c:pt idx="10962">
                  <c:v>17</c:v>
                </c:pt>
                <c:pt idx="10963">
                  <c:v>18</c:v>
                </c:pt>
                <c:pt idx="10964">
                  <c:v>18</c:v>
                </c:pt>
                <c:pt idx="10965">
                  <c:v>17</c:v>
                </c:pt>
                <c:pt idx="10966">
                  <c:v>17</c:v>
                </c:pt>
                <c:pt idx="10967">
                  <c:v>17</c:v>
                </c:pt>
                <c:pt idx="10968">
                  <c:v>18</c:v>
                </c:pt>
                <c:pt idx="10969">
                  <c:v>18</c:v>
                </c:pt>
                <c:pt idx="10970">
                  <c:v>18</c:v>
                </c:pt>
                <c:pt idx="10971">
                  <c:v>17</c:v>
                </c:pt>
                <c:pt idx="10972">
                  <c:v>18</c:v>
                </c:pt>
                <c:pt idx="10973">
                  <c:v>17</c:v>
                </c:pt>
                <c:pt idx="10974">
                  <c:v>18</c:v>
                </c:pt>
                <c:pt idx="10975">
                  <c:v>18</c:v>
                </c:pt>
                <c:pt idx="10976">
                  <c:v>16</c:v>
                </c:pt>
                <c:pt idx="10977">
                  <c:v>16</c:v>
                </c:pt>
                <c:pt idx="10978">
                  <c:v>16</c:v>
                </c:pt>
                <c:pt idx="10979">
                  <c:v>17</c:v>
                </c:pt>
                <c:pt idx="10980">
                  <c:v>18</c:v>
                </c:pt>
                <c:pt idx="10981">
                  <c:v>16</c:v>
                </c:pt>
                <c:pt idx="10982">
                  <c:v>16</c:v>
                </c:pt>
                <c:pt idx="10983">
                  <c:v>18</c:v>
                </c:pt>
                <c:pt idx="10984">
                  <c:v>16</c:v>
                </c:pt>
                <c:pt idx="10985">
                  <c:v>16</c:v>
                </c:pt>
                <c:pt idx="10986">
                  <c:v>16</c:v>
                </c:pt>
                <c:pt idx="10987">
                  <c:v>16</c:v>
                </c:pt>
                <c:pt idx="10988">
                  <c:v>16</c:v>
                </c:pt>
                <c:pt idx="10989">
                  <c:v>16</c:v>
                </c:pt>
                <c:pt idx="10990">
                  <c:v>16</c:v>
                </c:pt>
                <c:pt idx="10991">
                  <c:v>18</c:v>
                </c:pt>
                <c:pt idx="10992">
                  <c:v>12</c:v>
                </c:pt>
                <c:pt idx="10993">
                  <c:v>16</c:v>
                </c:pt>
                <c:pt idx="10994">
                  <c:v>16</c:v>
                </c:pt>
                <c:pt idx="10995">
                  <c:v>16</c:v>
                </c:pt>
                <c:pt idx="10996">
                  <c:v>16</c:v>
                </c:pt>
                <c:pt idx="10997">
                  <c:v>16</c:v>
                </c:pt>
                <c:pt idx="10998">
                  <c:v>16</c:v>
                </c:pt>
                <c:pt idx="10999">
                  <c:v>16</c:v>
                </c:pt>
                <c:pt idx="11000">
                  <c:v>16</c:v>
                </c:pt>
                <c:pt idx="11001">
                  <c:v>15</c:v>
                </c:pt>
                <c:pt idx="11002">
                  <c:v>18</c:v>
                </c:pt>
                <c:pt idx="11003">
                  <c:v>18</c:v>
                </c:pt>
                <c:pt idx="11004">
                  <c:v>18</c:v>
                </c:pt>
                <c:pt idx="11005">
                  <c:v>18</c:v>
                </c:pt>
                <c:pt idx="11006">
                  <c:v>17</c:v>
                </c:pt>
                <c:pt idx="11007">
                  <c:v>18</c:v>
                </c:pt>
                <c:pt idx="11008">
                  <c:v>18</c:v>
                </c:pt>
                <c:pt idx="11009">
                  <c:v>18</c:v>
                </c:pt>
                <c:pt idx="11010">
                  <c:v>18</c:v>
                </c:pt>
                <c:pt idx="11011">
                  <c:v>17</c:v>
                </c:pt>
                <c:pt idx="11012">
                  <c:v>16</c:v>
                </c:pt>
                <c:pt idx="11013">
                  <c:v>18</c:v>
                </c:pt>
                <c:pt idx="11014">
                  <c:v>18</c:v>
                </c:pt>
                <c:pt idx="11015">
                  <c:v>18</c:v>
                </c:pt>
                <c:pt idx="11016">
                  <c:v>18</c:v>
                </c:pt>
                <c:pt idx="11017">
                  <c:v>17</c:v>
                </c:pt>
                <c:pt idx="11018">
                  <c:v>17</c:v>
                </c:pt>
                <c:pt idx="11019">
                  <c:v>17</c:v>
                </c:pt>
                <c:pt idx="11020">
                  <c:v>17</c:v>
                </c:pt>
                <c:pt idx="11021">
                  <c:v>18</c:v>
                </c:pt>
                <c:pt idx="11022">
                  <c:v>18</c:v>
                </c:pt>
                <c:pt idx="11023">
                  <c:v>17</c:v>
                </c:pt>
                <c:pt idx="11024">
                  <c:v>18</c:v>
                </c:pt>
                <c:pt idx="11025">
                  <c:v>18</c:v>
                </c:pt>
                <c:pt idx="11026">
                  <c:v>18</c:v>
                </c:pt>
                <c:pt idx="11027">
                  <c:v>18</c:v>
                </c:pt>
                <c:pt idx="11028">
                  <c:v>16</c:v>
                </c:pt>
                <c:pt idx="11029">
                  <c:v>16</c:v>
                </c:pt>
                <c:pt idx="11030">
                  <c:v>16</c:v>
                </c:pt>
                <c:pt idx="11031">
                  <c:v>16</c:v>
                </c:pt>
                <c:pt idx="11032">
                  <c:v>18</c:v>
                </c:pt>
                <c:pt idx="11033">
                  <c:v>16</c:v>
                </c:pt>
                <c:pt idx="11034">
                  <c:v>17</c:v>
                </c:pt>
                <c:pt idx="11035">
                  <c:v>16</c:v>
                </c:pt>
                <c:pt idx="11036">
                  <c:v>16</c:v>
                </c:pt>
                <c:pt idx="11037">
                  <c:v>15</c:v>
                </c:pt>
                <c:pt idx="11038">
                  <c:v>14</c:v>
                </c:pt>
                <c:pt idx="11039">
                  <c:v>12</c:v>
                </c:pt>
                <c:pt idx="11040">
                  <c:v>12</c:v>
                </c:pt>
                <c:pt idx="11041">
                  <c:v>19</c:v>
                </c:pt>
                <c:pt idx="11042">
                  <c:v>18</c:v>
                </c:pt>
                <c:pt idx="11043">
                  <c:v>19</c:v>
                </c:pt>
                <c:pt idx="11044">
                  <c:v>17</c:v>
                </c:pt>
                <c:pt idx="11045">
                  <c:v>18</c:v>
                </c:pt>
                <c:pt idx="11046">
                  <c:v>19</c:v>
                </c:pt>
                <c:pt idx="11047">
                  <c:v>18</c:v>
                </c:pt>
                <c:pt idx="11048">
                  <c:v>19</c:v>
                </c:pt>
                <c:pt idx="11049">
                  <c:v>19</c:v>
                </c:pt>
                <c:pt idx="11050">
                  <c:v>19</c:v>
                </c:pt>
                <c:pt idx="11051">
                  <c:v>13</c:v>
                </c:pt>
                <c:pt idx="11052">
                  <c:v>19</c:v>
                </c:pt>
                <c:pt idx="11053">
                  <c:v>19</c:v>
                </c:pt>
                <c:pt idx="11054">
                  <c:v>13</c:v>
                </c:pt>
                <c:pt idx="11055">
                  <c:v>13</c:v>
                </c:pt>
                <c:pt idx="11056">
                  <c:v>17</c:v>
                </c:pt>
                <c:pt idx="11057">
                  <c:v>19</c:v>
                </c:pt>
                <c:pt idx="11058">
                  <c:v>19</c:v>
                </c:pt>
                <c:pt idx="11059">
                  <c:v>12</c:v>
                </c:pt>
                <c:pt idx="11060">
                  <c:v>19</c:v>
                </c:pt>
                <c:pt idx="11061">
                  <c:v>20</c:v>
                </c:pt>
                <c:pt idx="11062">
                  <c:v>19</c:v>
                </c:pt>
                <c:pt idx="11063">
                  <c:v>13</c:v>
                </c:pt>
                <c:pt idx="11064">
                  <c:v>19</c:v>
                </c:pt>
                <c:pt idx="11065">
                  <c:v>13</c:v>
                </c:pt>
                <c:pt idx="11066">
                  <c:v>19</c:v>
                </c:pt>
                <c:pt idx="11067">
                  <c:v>17</c:v>
                </c:pt>
                <c:pt idx="11068">
                  <c:v>20</c:v>
                </c:pt>
                <c:pt idx="11069">
                  <c:v>13</c:v>
                </c:pt>
                <c:pt idx="11070">
                  <c:v>13</c:v>
                </c:pt>
                <c:pt idx="11071">
                  <c:v>19</c:v>
                </c:pt>
                <c:pt idx="11072">
                  <c:v>20</c:v>
                </c:pt>
                <c:pt idx="11073">
                  <c:v>19</c:v>
                </c:pt>
                <c:pt idx="11074">
                  <c:v>13</c:v>
                </c:pt>
                <c:pt idx="11075">
                  <c:v>19</c:v>
                </c:pt>
                <c:pt idx="11076">
                  <c:v>19</c:v>
                </c:pt>
                <c:pt idx="11077">
                  <c:v>19</c:v>
                </c:pt>
                <c:pt idx="11078">
                  <c:v>17</c:v>
                </c:pt>
                <c:pt idx="11079">
                  <c:v>20</c:v>
                </c:pt>
                <c:pt idx="11080">
                  <c:v>19</c:v>
                </c:pt>
                <c:pt idx="11081">
                  <c:v>20</c:v>
                </c:pt>
                <c:pt idx="11082">
                  <c:v>19</c:v>
                </c:pt>
                <c:pt idx="11083">
                  <c:v>20</c:v>
                </c:pt>
                <c:pt idx="11084">
                  <c:v>19</c:v>
                </c:pt>
                <c:pt idx="11085">
                  <c:v>20</c:v>
                </c:pt>
                <c:pt idx="11086">
                  <c:v>19</c:v>
                </c:pt>
                <c:pt idx="11087">
                  <c:v>13</c:v>
                </c:pt>
                <c:pt idx="11088">
                  <c:v>13</c:v>
                </c:pt>
                <c:pt idx="11089">
                  <c:v>18</c:v>
                </c:pt>
                <c:pt idx="11090">
                  <c:v>16</c:v>
                </c:pt>
                <c:pt idx="11091">
                  <c:v>16</c:v>
                </c:pt>
                <c:pt idx="11092">
                  <c:v>16</c:v>
                </c:pt>
                <c:pt idx="11093">
                  <c:v>16</c:v>
                </c:pt>
                <c:pt idx="11094">
                  <c:v>16</c:v>
                </c:pt>
                <c:pt idx="11095">
                  <c:v>15</c:v>
                </c:pt>
                <c:pt idx="11096">
                  <c:v>15</c:v>
                </c:pt>
                <c:pt idx="11097">
                  <c:v>16</c:v>
                </c:pt>
                <c:pt idx="11098">
                  <c:v>16</c:v>
                </c:pt>
                <c:pt idx="11099">
                  <c:v>16</c:v>
                </c:pt>
                <c:pt idx="11100">
                  <c:v>15</c:v>
                </c:pt>
                <c:pt idx="11101">
                  <c:v>15</c:v>
                </c:pt>
                <c:pt idx="11102">
                  <c:v>15</c:v>
                </c:pt>
                <c:pt idx="11103">
                  <c:v>15</c:v>
                </c:pt>
                <c:pt idx="11104">
                  <c:v>15</c:v>
                </c:pt>
                <c:pt idx="11105">
                  <c:v>16</c:v>
                </c:pt>
                <c:pt idx="11106">
                  <c:v>16</c:v>
                </c:pt>
                <c:pt idx="11107">
                  <c:v>16</c:v>
                </c:pt>
                <c:pt idx="11108">
                  <c:v>16</c:v>
                </c:pt>
                <c:pt idx="11109">
                  <c:v>16</c:v>
                </c:pt>
                <c:pt idx="11110">
                  <c:v>16</c:v>
                </c:pt>
                <c:pt idx="11111">
                  <c:v>15</c:v>
                </c:pt>
                <c:pt idx="11112">
                  <c:v>15</c:v>
                </c:pt>
                <c:pt idx="11113">
                  <c:v>15</c:v>
                </c:pt>
                <c:pt idx="11114">
                  <c:v>16</c:v>
                </c:pt>
                <c:pt idx="11115">
                  <c:v>16</c:v>
                </c:pt>
                <c:pt idx="11116">
                  <c:v>16</c:v>
                </c:pt>
                <c:pt idx="11117">
                  <c:v>16</c:v>
                </c:pt>
                <c:pt idx="11118">
                  <c:v>15</c:v>
                </c:pt>
                <c:pt idx="11119">
                  <c:v>16</c:v>
                </c:pt>
                <c:pt idx="11120">
                  <c:v>16</c:v>
                </c:pt>
                <c:pt idx="11121">
                  <c:v>16</c:v>
                </c:pt>
                <c:pt idx="11122">
                  <c:v>15</c:v>
                </c:pt>
                <c:pt idx="11123">
                  <c:v>16</c:v>
                </c:pt>
                <c:pt idx="11124">
                  <c:v>16</c:v>
                </c:pt>
                <c:pt idx="11125">
                  <c:v>16</c:v>
                </c:pt>
                <c:pt idx="11126">
                  <c:v>16</c:v>
                </c:pt>
                <c:pt idx="11127">
                  <c:v>16</c:v>
                </c:pt>
                <c:pt idx="11128">
                  <c:v>15</c:v>
                </c:pt>
                <c:pt idx="11129">
                  <c:v>15</c:v>
                </c:pt>
                <c:pt idx="11130">
                  <c:v>15</c:v>
                </c:pt>
                <c:pt idx="11131">
                  <c:v>16</c:v>
                </c:pt>
                <c:pt idx="11132">
                  <c:v>16</c:v>
                </c:pt>
                <c:pt idx="11133">
                  <c:v>15</c:v>
                </c:pt>
                <c:pt idx="11134">
                  <c:v>15</c:v>
                </c:pt>
                <c:pt idx="11135">
                  <c:v>15</c:v>
                </c:pt>
                <c:pt idx="11136">
                  <c:v>16</c:v>
                </c:pt>
                <c:pt idx="11137">
                  <c:v>16</c:v>
                </c:pt>
                <c:pt idx="11138">
                  <c:v>16</c:v>
                </c:pt>
                <c:pt idx="11139">
                  <c:v>16</c:v>
                </c:pt>
                <c:pt idx="11140">
                  <c:v>16</c:v>
                </c:pt>
                <c:pt idx="11141">
                  <c:v>16</c:v>
                </c:pt>
                <c:pt idx="11142">
                  <c:v>16</c:v>
                </c:pt>
                <c:pt idx="11143">
                  <c:v>16</c:v>
                </c:pt>
                <c:pt idx="11144">
                  <c:v>15</c:v>
                </c:pt>
                <c:pt idx="11145">
                  <c:v>15</c:v>
                </c:pt>
                <c:pt idx="11146">
                  <c:v>15</c:v>
                </c:pt>
                <c:pt idx="11147">
                  <c:v>15</c:v>
                </c:pt>
                <c:pt idx="11148">
                  <c:v>15</c:v>
                </c:pt>
                <c:pt idx="11149">
                  <c:v>15</c:v>
                </c:pt>
                <c:pt idx="11150">
                  <c:v>15</c:v>
                </c:pt>
                <c:pt idx="11151">
                  <c:v>15</c:v>
                </c:pt>
                <c:pt idx="11152">
                  <c:v>16</c:v>
                </c:pt>
                <c:pt idx="11153">
                  <c:v>16</c:v>
                </c:pt>
                <c:pt idx="11154">
                  <c:v>16</c:v>
                </c:pt>
                <c:pt idx="11155">
                  <c:v>14</c:v>
                </c:pt>
                <c:pt idx="11156">
                  <c:v>16</c:v>
                </c:pt>
                <c:pt idx="11157">
                  <c:v>16</c:v>
                </c:pt>
                <c:pt idx="11158">
                  <c:v>16</c:v>
                </c:pt>
                <c:pt idx="11159">
                  <c:v>16</c:v>
                </c:pt>
                <c:pt idx="11160">
                  <c:v>16</c:v>
                </c:pt>
                <c:pt idx="11161">
                  <c:v>15</c:v>
                </c:pt>
                <c:pt idx="11162">
                  <c:v>15</c:v>
                </c:pt>
                <c:pt idx="11163">
                  <c:v>16</c:v>
                </c:pt>
                <c:pt idx="11164">
                  <c:v>15</c:v>
                </c:pt>
                <c:pt idx="11165">
                  <c:v>15</c:v>
                </c:pt>
                <c:pt idx="11166">
                  <c:v>15</c:v>
                </c:pt>
                <c:pt idx="11167">
                  <c:v>15</c:v>
                </c:pt>
                <c:pt idx="11168">
                  <c:v>15</c:v>
                </c:pt>
                <c:pt idx="11169">
                  <c:v>16</c:v>
                </c:pt>
                <c:pt idx="11170">
                  <c:v>16</c:v>
                </c:pt>
                <c:pt idx="11171">
                  <c:v>16</c:v>
                </c:pt>
                <c:pt idx="11172">
                  <c:v>16</c:v>
                </c:pt>
                <c:pt idx="11173">
                  <c:v>16</c:v>
                </c:pt>
                <c:pt idx="11174">
                  <c:v>16</c:v>
                </c:pt>
                <c:pt idx="11175">
                  <c:v>16</c:v>
                </c:pt>
                <c:pt idx="11176">
                  <c:v>16</c:v>
                </c:pt>
                <c:pt idx="11177">
                  <c:v>16</c:v>
                </c:pt>
                <c:pt idx="11178">
                  <c:v>15</c:v>
                </c:pt>
                <c:pt idx="11179">
                  <c:v>15</c:v>
                </c:pt>
                <c:pt idx="11180">
                  <c:v>15</c:v>
                </c:pt>
                <c:pt idx="11181">
                  <c:v>15</c:v>
                </c:pt>
                <c:pt idx="11182">
                  <c:v>15</c:v>
                </c:pt>
                <c:pt idx="11183">
                  <c:v>15</c:v>
                </c:pt>
                <c:pt idx="11184">
                  <c:v>15</c:v>
                </c:pt>
                <c:pt idx="11185">
                  <c:v>16</c:v>
                </c:pt>
                <c:pt idx="11186">
                  <c:v>16</c:v>
                </c:pt>
                <c:pt idx="11187">
                  <c:v>16</c:v>
                </c:pt>
                <c:pt idx="11188">
                  <c:v>16</c:v>
                </c:pt>
                <c:pt idx="11189">
                  <c:v>16</c:v>
                </c:pt>
                <c:pt idx="11190">
                  <c:v>16</c:v>
                </c:pt>
                <c:pt idx="11191">
                  <c:v>16</c:v>
                </c:pt>
                <c:pt idx="11192">
                  <c:v>16</c:v>
                </c:pt>
                <c:pt idx="11193">
                  <c:v>16</c:v>
                </c:pt>
                <c:pt idx="11194">
                  <c:v>15</c:v>
                </c:pt>
                <c:pt idx="11195">
                  <c:v>15</c:v>
                </c:pt>
                <c:pt idx="11196">
                  <c:v>15</c:v>
                </c:pt>
                <c:pt idx="11197">
                  <c:v>15</c:v>
                </c:pt>
                <c:pt idx="11198">
                  <c:v>15</c:v>
                </c:pt>
                <c:pt idx="11199">
                  <c:v>15</c:v>
                </c:pt>
                <c:pt idx="11200">
                  <c:v>14</c:v>
                </c:pt>
                <c:pt idx="11201">
                  <c:v>15</c:v>
                </c:pt>
                <c:pt idx="11202">
                  <c:v>15</c:v>
                </c:pt>
                <c:pt idx="11203">
                  <c:v>15</c:v>
                </c:pt>
                <c:pt idx="11204">
                  <c:v>16</c:v>
                </c:pt>
                <c:pt idx="11205">
                  <c:v>16</c:v>
                </c:pt>
                <c:pt idx="11206">
                  <c:v>16</c:v>
                </c:pt>
                <c:pt idx="11207">
                  <c:v>16</c:v>
                </c:pt>
                <c:pt idx="11208">
                  <c:v>16</c:v>
                </c:pt>
                <c:pt idx="11209">
                  <c:v>16</c:v>
                </c:pt>
                <c:pt idx="11210">
                  <c:v>16</c:v>
                </c:pt>
                <c:pt idx="11211">
                  <c:v>15</c:v>
                </c:pt>
                <c:pt idx="11212">
                  <c:v>15</c:v>
                </c:pt>
                <c:pt idx="11213">
                  <c:v>14</c:v>
                </c:pt>
                <c:pt idx="11214">
                  <c:v>15</c:v>
                </c:pt>
                <c:pt idx="11215">
                  <c:v>15</c:v>
                </c:pt>
                <c:pt idx="11216">
                  <c:v>15</c:v>
                </c:pt>
                <c:pt idx="11217">
                  <c:v>15</c:v>
                </c:pt>
                <c:pt idx="11218">
                  <c:v>15</c:v>
                </c:pt>
                <c:pt idx="11219">
                  <c:v>15</c:v>
                </c:pt>
                <c:pt idx="11220">
                  <c:v>15</c:v>
                </c:pt>
                <c:pt idx="11221">
                  <c:v>15</c:v>
                </c:pt>
                <c:pt idx="11222">
                  <c:v>15</c:v>
                </c:pt>
                <c:pt idx="11223">
                  <c:v>16</c:v>
                </c:pt>
                <c:pt idx="11224">
                  <c:v>15</c:v>
                </c:pt>
                <c:pt idx="11225">
                  <c:v>15</c:v>
                </c:pt>
                <c:pt idx="11226">
                  <c:v>15</c:v>
                </c:pt>
                <c:pt idx="11227">
                  <c:v>15</c:v>
                </c:pt>
                <c:pt idx="11228">
                  <c:v>14</c:v>
                </c:pt>
                <c:pt idx="11229">
                  <c:v>15</c:v>
                </c:pt>
                <c:pt idx="11230">
                  <c:v>15</c:v>
                </c:pt>
                <c:pt idx="11231">
                  <c:v>15</c:v>
                </c:pt>
                <c:pt idx="11232">
                  <c:v>16</c:v>
                </c:pt>
                <c:pt idx="11233">
                  <c:v>16</c:v>
                </c:pt>
                <c:pt idx="11234">
                  <c:v>16</c:v>
                </c:pt>
                <c:pt idx="11235">
                  <c:v>16</c:v>
                </c:pt>
                <c:pt idx="11236">
                  <c:v>16</c:v>
                </c:pt>
                <c:pt idx="11237">
                  <c:v>15</c:v>
                </c:pt>
                <c:pt idx="11238">
                  <c:v>15</c:v>
                </c:pt>
                <c:pt idx="11239">
                  <c:v>15</c:v>
                </c:pt>
                <c:pt idx="11240">
                  <c:v>16</c:v>
                </c:pt>
                <c:pt idx="11241">
                  <c:v>16</c:v>
                </c:pt>
                <c:pt idx="11242">
                  <c:v>16</c:v>
                </c:pt>
                <c:pt idx="11243">
                  <c:v>16</c:v>
                </c:pt>
                <c:pt idx="11244">
                  <c:v>15</c:v>
                </c:pt>
                <c:pt idx="11245">
                  <c:v>16</c:v>
                </c:pt>
                <c:pt idx="11246">
                  <c:v>16</c:v>
                </c:pt>
                <c:pt idx="11247">
                  <c:v>16</c:v>
                </c:pt>
                <c:pt idx="11248">
                  <c:v>15</c:v>
                </c:pt>
                <c:pt idx="11249">
                  <c:v>16</c:v>
                </c:pt>
                <c:pt idx="11250">
                  <c:v>16</c:v>
                </c:pt>
                <c:pt idx="11251">
                  <c:v>16</c:v>
                </c:pt>
                <c:pt idx="11252">
                  <c:v>16</c:v>
                </c:pt>
                <c:pt idx="11253">
                  <c:v>16</c:v>
                </c:pt>
                <c:pt idx="11254">
                  <c:v>15</c:v>
                </c:pt>
                <c:pt idx="11255">
                  <c:v>15</c:v>
                </c:pt>
                <c:pt idx="11256">
                  <c:v>16</c:v>
                </c:pt>
                <c:pt idx="11257">
                  <c:v>16</c:v>
                </c:pt>
                <c:pt idx="11258">
                  <c:v>16</c:v>
                </c:pt>
                <c:pt idx="11259">
                  <c:v>15</c:v>
                </c:pt>
                <c:pt idx="11260">
                  <c:v>15</c:v>
                </c:pt>
                <c:pt idx="11261">
                  <c:v>15</c:v>
                </c:pt>
                <c:pt idx="11262">
                  <c:v>15</c:v>
                </c:pt>
                <c:pt idx="11263">
                  <c:v>15</c:v>
                </c:pt>
                <c:pt idx="11264">
                  <c:v>16</c:v>
                </c:pt>
                <c:pt idx="11265">
                  <c:v>16</c:v>
                </c:pt>
                <c:pt idx="11266">
                  <c:v>16</c:v>
                </c:pt>
                <c:pt idx="11267">
                  <c:v>16</c:v>
                </c:pt>
                <c:pt idx="11268">
                  <c:v>16</c:v>
                </c:pt>
                <c:pt idx="11269">
                  <c:v>16</c:v>
                </c:pt>
                <c:pt idx="11270">
                  <c:v>15</c:v>
                </c:pt>
                <c:pt idx="11271">
                  <c:v>15</c:v>
                </c:pt>
                <c:pt idx="11272">
                  <c:v>15</c:v>
                </c:pt>
                <c:pt idx="11273">
                  <c:v>16</c:v>
                </c:pt>
                <c:pt idx="11274">
                  <c:v>16</c:v>
                </c:pt>
                <c:pt idx="11275">
                  <c:v>16</c:v>
                </c:pt>
                <c:pt idx="11276">
                  <c:v>16</c:v>
                </c:pt>
                <c:pt idx="11277">
                  <c:v>16</c:v>
                </c:pt>
                <c:pt idx="11278">
                  <c:v>16</c:v>
                </c:pt>
                <c:pt idx="11279">
                  <c:v>16</c:v>
                </c:pt>
                <c:pt idx="11280">
                  <c:v>16</c:v>
                </c:pt>
                <c:pt idx="11281">
                  <c:v>15</c:v>
                </c:pt>
                <c:pt idx="11282">
                  <c:v>16</c:v>
                </c:pt>
                <c:pt idx="11283">
                  <c:v>16</c:v>
                </c:pt>
                <c:pt idx="11284">
                  <c:v>16</c:v>
                </c:pt>
                <c:pt idx="11285">
                  <c:v>16</c:v>
                </c:pt>
                <c:pt idx="11286">
                  <c:v>16</c:v>
                </c:pt>
                <c:pt idx="11287">
                  <c:v>15</c:v>
                </c:pt>
                <c:pt idx="11288">
                  <c:v>15</c:v>
                </c:pt>
                <c:pt idx="11289">
                  <c:v>16</c:v>
                </c:pt>
                <c:pt idx="11290">
                  <c:v>16</c:v>
                </c:pt>
                <c:pt idx="11291">
                  <c:v>16</c:v>
                </c:pt>
                <c:pt idx="11292">
                  <c:v>15</c:v>
                </c:pt>
                <c:pt idx="11293">
                  <c:v>16</c:v>
                </c:pt>
                <c:pt idx="11294">
                  <c:v>15</c:v>
                </c:pt>
                <c:pt idx="11295">
                  <c:v>16</c:v>
                </c:pt>
                <c:pt idx="11296">
                  <c:v>16</c:v>
                </c:pt>
                <c:pt idx="11297">
                  <c:v>16</c:v>
                </c:pt>
                <c:pt idx="11298">
                  <c:v>16</c:v>
                </c:pt>
                <c:pt idx="11299">
                  <c:v>16</c:v>
                </c:pt>
                <c:pt idx="11300">
                  <c:v>16</c:v>
                </c:pt>
                <c:pt idx="11301">
                  <c:v>16</c:v>
                </c:pt>
                <c:pt idx="11302">
                  <c:v>16</c:v>
                </c:pt>
                <c:pt idx="11303">
                  <c:v>15</c:v>
                </c:pt>
                <c:pt idx="11304">
                  <c:v>15</c:v>
                </c:pt>
                <c:pt idx="11305">
                  <c:v>15</c:v>
                </c:pt>
                <c:pt idx="11306">
                  <c:v>16</c:v>
                </c:pt>
                <c:pt idx="11307">
                  <c:v>16</c:v>
                </c:pt>
                <c:pt idx="11308">
                  <c:v>16</c:v>
                </c:pt>
                <c:pt idx="11309">
                  <c:v>15</c:v>
                </c:pt>
                <c:pt idx="11310">
                  <c:v>15</c:v>
                </c:pt>
                <c:pt idx="11311">
                  <c:v>16</c:v>
                </c:pt>
                <c:pt idx="11312">
                  <c:v>15</c:v>
                </c:pt>
                <c:pt idx="11313">
                  <c:v>16</c:v>
                </c:pt>
                <c:pt idx="11314">
                  <c:v>15</c:v>
                </c:pt>
                <c:pt idx="11315">
                  <c:v>2</c:v>
                </c:pt>
                <c:pt idx="11316">
                  <c:v>2</c:v>
                </c:pt>
                <c:pt idx="11317">
                  <c:v>2</c:v>
                </c:pt>
                <c:pt idx="11318">
                  <c:v>2</c:v>
                </c:pt>
                <c:pt idx="11319">
                  <c:v>2</c:v>
                </c:pt>
                <c:pt idx="11320">
                  <c:v>2</c:v>
                </c:pt>
                <c:pt idx="11321">
                  <c:v>2</c:v>
                </c:pt>
                <c:pt idx="11322">
                  <c:v>2</c:v>
                </c:pt>
                <c:pt idx="11323">
                  <c:v>2</c:v>
                </c:pt>
                <c:pt idx="11324">
                  <c:v>2</c:v>
                </c:pt>
                <c:pt idx="11325">
                  <c:v>14</c:v>
                </c:pt>
                <c:pt idx="11326">
                  <c:v>2</c:v>
                </c:pt>
                <c:pt idx="11327">
                  <c:v>2</c:v>
                </c:pt>
                <c:pt idx="11328">
                  <c:v>14</c:v>
                </c:pt>
                <c:pt idx="11329">
                  <c:v>12</c:v>
                </c:pt>
                <c:pt idx="11330">
                  <c:v>2</c:v>
                </c:pt>
                <c:pt idx="11331">
                  <c:v>15</c:v>
                </c:pt>
                <c:pt idx="11332">
                  <c:v>2</c:v>
                </c:pt>
                <c:pt idx="11333">
                  <c:v>2</c:v>
                </c:pt>
                <c:pt idx="11334">
                  <c:v>2</c:v>
                </c:pt>
                <c:pt idx="11335">
                  <c:v>2</c:v>
                </c:pt>
                <c:pt idx="11336">
                  <c:v>14</c:v>
                </c:pt>
                <c:pt idx="11337">
                  <c:v>2</c:v>
                </c:pt>
                <c:pt idx="11338">
                  <c:v>2</c:v>
                </c:pt>
                <c:pt idx="11339">
                  <c:v>2</c:v>
                </c:pt>
                <c:pt idx="11340">
                  <c:v>2</c:v>
                </c:pt>
                <c:pt idx="11341">
                  <c:v>2</c:v>
                </c:pt>
                <c:pt idx="11342">
                  <c:v>2</c:v>
                </c:pt>
                <c:pt idx="11343">
                  <c:v>2</c:v>
                </c:pt>
                <c:pt idx="11344">
                  <c:v>2</c:v>
                </c:pt>
                <c:pt idx="11345">
                  <c:v>14</c:v>
                </c:pt>
                <c:pt idx="11346">
                  <c:v>14</c:v>
                </c:pt>
                <c:pt idx="11347">
                  <c:v>14</c:v>
                </c:pt>
                <c:pt idx="11348">
                  <c:v>2</c:v>
                </c:pt>
                <c:pt idx="11349">
                  <c:v>2</c:v>
                </c:pt>
                <c:pt idx="11350">
                  <c:v>2</c:v>
                </c:pt>
                <c:pt idx="11351">
                  <c:v>2</c:v>
                </c:pt>
                <c:pt idx="11352">
                  <c:v>2</c:v>
                </c:pt>
                <c:pt idx="11353">
                  <c:v>2</c:v>
                </c:pt>
                <c:pt idx="11354">
                  <c:v>2</c:v>
                </c:pt>
                <c:pt idx="11355">
                  <c:v>2</c:v>
                </c:pt>
                <c:pt idx="11356">
                  <c:v>2</c:v>
                </c:pt>
                <c:pt idx="11357">
                  <c:v>2</c:v>
                </c:pt>
                <c:pt idx="11358">
                  <c:v>14</c:v>
                </c:pt>
                <c:pt idx="11359">
                  <c:v>2</c:v>
                </c:pt>
                <c:pt idx="11360">
                  <c:v>2</c:v>
                </c:pt>
                <c:pt idx="11361">
                  <c:v>2</c:v>
                </c:pt>
                <c:pt idx="11362">
                  <c:v>2</c:v>
                </c:pt>
                <c:pt idx="11363">
                  <c:v>14</c:v>
                </c:pt>
                <c:pt idx="11364">
                  <c:v>12</c:v>
                </c:pt>
                <c:pt idx="11365">
                  <c:v>2</c:v>
                </c:pt>
                <c:pt idx="11366">
                  <c:v>15</c:v>
                </c:pt>
                <c:pt idx="11367">
                  <c:v>2</c:v>
                </c:pt>
                <c:pt idx="11368">
                  <c:v>2</c:v>
                </c:pt>
                <c:pt idx="11369">
                  <c:v>12</c:v>
                </c:pt>
                <c:pt idx="11370">
                  <c:v>2</c:v>
                </c:pt>
                <c:pt idx="11371">
                  <c:v>2</c:v>
                </c:pt>
                <c:pt idx="11372">
                  <c:v>2</c:v>
                </c:pt>
                <c:pt idx="11373">
                  <c:v>2</c:v>
                </c:pt>
                <c:pt idx="11374">
                  <c:v>2</c:v>
                </c:pt>
                <c:pt idx="11375">
                  <c:v>2</c:v>
                </c:pt>
                <c:pt idx="11376">
                  <c:v>2</c:v>
                </c:pt>
                <c:pt idx="11377">
                  <c:v>2</c:v>
                </c:pt>
                <c:pt idx="11378">
                  <c:v>2</c:v>
                </c:pt>
                <c:pt idx="11379">
                  <c:v>2</c:v>
                </c:pt>
                <c:pt idx="11380">
                  <c:v>14</c:v>
                </c:pt>
                <c:pt idx="11381">
                  <c:v>14</c:v>
                </c:pt>
                <c:pt idx="11382">
                  <c:v>14</c:v>
                </c:pt>
                <c:pt idx="11383">
                  <c:v>2</c:v>
                </c:pt>
                <c:pt idx="11384">
                  <c:v>2</c:v>
                </c:pt>
                <c:pt idx="11385">
                  <c:v>15</c:v>
                </c:pt>
                <c:pt idx="11386">
                  <c:v>2</c:v>
                </c:pt>
                <c:pt idx="11387">
                  <c:v>2</c:v>
                </c:pt>
                <c:pt idx="11388">
                  <c:v>2</c:v>
                </c:pt>
                <c:pt idx="11389">
                  <c:v>2</c:v>
                </c:pt>
                <c:pt idx="11390">
                  <c:v>2</c:v>
                </c:pt>
                <c:pt idx="11391">
                  <c:v>14</c:v>
                </c:pt>
                <c:pt idx="11392">
                  <c:v>2</c:v>
                </c:pt>
                <c:pt idx="11393">
                  <c:v>2</c:v>
                </c:pt>
                <c:pt idx="11394">
                  <c:v>2</c:v>
                </c:pt>
                <c:pt idx="11395">
                  <c:v>2</c:v>
                </c:pt>
                <c:pt idx="11396">
                  <c:v>2</c:v>
                </c:pt>
                <c:pt idx="11397">
                  <c:v>2</c:v>
                </c:pt>
                <c:pt idx="11398">
                  <c:v>14</c:v>
                </c:pt>
                <c:pt idx="11399">
                  <c:v>14</c:v>
                </c:pt>
                <c:pt idx="11400">
                  <c:v>2</c:v>
                </c:pt>
                <c:pt idx="11401">
                  <c:v>2</c:v>
                </c:pt>
                <c:pt idx="11402">
                  <c:v>12</c:v>
                </c:pt>
                <c:pt idx="11403">
                  <c:v>2</c:v>
                </c:pt>
                <c:pt idx="11404">
                  <c:v>2</c:v>
                </c:pt>
                <c:pt idx="11405">
                  <c:v>2</c:v>
                </c:pt>
                <c:pt idx="11406">
                  <c:v>2</c:v>
                </c:pt>
                <c:pt idx="11407">
                  <c:v>2</c:v>
                </c:pt>
                <c:pt idx="11408">
                  <c:v>15</c:v>
                </c:pt>
                <c:pt idx="11409">
                  <c:v>2</c:v>
                </c:pt>
                <c:pt idx="11410">
                  <c:v>2</c:v>
                </c:pt>
                <c:pt idx="11411">
                  <c:v>2</c:v>
                </c:pt>
                <c:pt idx="11412">
                  <c:v>2</c:v>
                </c:pt>
                <c:pt idx="11413">
                  <c:v>2</c:v>
                </c:pt>
                <c:pt idx="11414">
                  <c:v>2</c:v>
                </c:pt>
                <c:pt idx="11415">
                  <c:v>2</c:v>
                </c:pt>
                <c:pt idx="11416">
                  <c:v>14</c:v>
                </c:pt>
                <c:pt idx="11417">
                  <c:v>14</c:v>
                </c:pt>
                <c:pt idx="11418">
                  <c:v>2</c:v>
                </c:pt>
                <c:pt idx="11419">
                  <c:v>2</c:v>
                </c:pt>
                <c:pt idx="11420">
                  <c:v>2</c:v>
                </c:pt>
                <c:pt idx="11421">
                  <c:v>2</c:v>
                </c:pt>
                <c:pt idx="11422">
                  <c:v>2</c:v>
                </c:pt>
                <c:pt idx="11423">
                  <c:v>2</c:v>
                </c:pt>
                <c:pt idx="11424">
                  <c:v>2</c:v>
                </c:pt>
                <c:pt idx="11425">
                  <c:v>14</c:v>
                </c:pt>
                <c:pt idx="11426">
                  <c:v>2</c:v>
                </c:pt>
                <c:pt idx="11427">
                  <c:v>2</c:v>
                </c:pt>
                <c:pt idx="11428">
                  <c:v>2</c:v>
                </c:pt>
                <c:pt idx="11429">
                  <c:v>2</c:v>
                </c:pt>
                <c:pt idx="11430">
                  <c:v>2</c:v>
                </c:pt>
                <c:pt idx="11431">
                  <c:v>2</c:v>
                </c:pt>
                <c:pt idx="11432">
                  <c:v>2</c:v>
                </c:pt>
                <c:pt idx="11433">
                  <c:v>2</c:v>
                </c:pt>
                <c:pt idx="11434">
                  <c:v>14</c:v>
                </c:pt>
                <c:pt idx="11435">
                  <c:v>14</c:v>
                </c:pt>
                <c:pt idx="11436">
                  <c:v>2</c:v>
                </c:pt>
                <c:pt idx="11437">
                  <c:v>2</c:v>
                </c:pt>
                <c:pt idx="11438">
                  <c:v>2</c:v>
                </c:pt>
                <c:pt idx="11439">
                  <c:v>2</c:v>
                </c:pt>
                <c:pt idx="11440">
                  <c:v>2</c:v>
                </c:pt>
                <c:pt idx="11441">
                  <c:v>2</c:v>
                </c:pt>
                <c:pt idx="11442">
                  <c:v>2</c:v>
                </c:pt>
                <c:pt idx="11443">
                  <c:v>2</c:v>
                </c:pt>
                <c:pt idx="11444">
                  <c:v>2</c:v>
                </c:pt>
                <c:pt idx="11445">
                  <c:v>2</c:v>
                </c:pt>
                <c:pt idx="11446">
                  <c:v>2</c:v>
                </c:pt>
                <c:pt idx="11447">
                  <c:v>2</c:v>
                </c:pt>
                <c:pt idx="11448">
                  <c:v>2</c:v>
                </c:pt>
                <c:pt idx="11449">
                  <c:v>2</c:v>
                </c:pt>
                <c:pt idx="11450">
                  <c:v>2</c:v>
                </c:pt>
                <c:pt idx="11451">
                  <c:v>2</c:v>
                </c:pt>
                <c:pt idx="11452">
                  <c:v>14</c:v>
                </c:pt>
                <c:pt idx="11453">
                  <c:v>14</c:v>
                </c:pt>
                <c:pt idx="11454">
                  <c:v>2</c:v>
                </c:pt>
                <c:pt idx="11455">
                  <c:v>2</c:v>
                </c:pt>
                <c:pt idx="11456">
                  <c:v>2</c:v>
                </c:pt>
                <c:pt idx="11457">
                  <c:v>2</c:v>
                </c:pt>
                <c:pt idx="11458">
                  <c:v>2</c:v>
                </c:pt>
                <c:pt idx="11459">
                  <c:v>2</c:v>
                </c:pt>
                <c:pt idx="11460">
                  <c:v>2</c:v>
                </c:pt>
                <c:pt idx="11461">
                  <c:v>2</c:v>
                </c:pt>
                <c:pt idx="11462">
                  <c:v>2</c:v>
                </c:pt>
                <c:pt idx="11463">
                  <c:v>2</c:v>
                </c:pt>
                <c:pt idx="11464">
                  <c:v>2</c:v>
                </c:pt>
                <c:pt idx="11465">
                  <c:v>2</c:v>
                </c:pt>
                <c:pt idx="11466">
                  <c:v>2</c:v>
                </c:pt>
                <c:pt idx="11467">
                  <c:v>2</c:v>
                </c:pt>
                <c:pt idx="11468">
                  <c:v>2</c:v>
                </c:pt>
                <c:pt idx="11469">
                  <c:v>2</c:v>
                </c:pt>
                <c:pt idx="11470">
                  <c:v>14</c:v>
                </c:pt>
                <c:pt idx="11471">
                  <c:v>14</c:v>
                </c:pt>
                <c:pt idx="11472">
                  <c:v>14</c:v>
                </c:pt>
                <c:pt idx="11473">
                  <c:v>12</c:v>
                </c:pt>
                <c:pt idx="11474">
                  <c:v>12</c:v>
                </c:pt>
                <c:pt idx="11475">
                  <c:v>12</c:v>
                </c:pt>
                <c:pt idx="11476">
                  <c:v>14</c:v>
                </c:pt>
                <c:pt idx="11477">
                  <c:v>14</c:v>
                </c:pt>
                <c:pt idx="11478">
                  <c:v>12</c:v>
                </c:pt>
                <c:pt idx="11479">
                  <c:v>12</c:v>
                </c:pt>
                <c:pt idx="11480">
                  <c:v>2</c:v>
                </c:pt>
                <c:pt idx="11481">
                  <c:v>12</c:v>
                </c:pt>
                <c:pt idx="11482">
                  <c:v>14</c:v>
                </c:pt>
                <c:pt idx="11483">
                  <c:v>14</c:v>
                </c:pt>
                <c:pt idx="11484">
                  <c:v>14</c:v>
                </c:pt>
                <c:pt idx="11485">
                  <c:v>14</c:v>
                </c:pt>
                <c:pt idx="11486">
                  <c:v>14</c:v>
                </c:pt>
                <c:pt idx="11487">
                  <c:v>13</c:v>
                </c:pt>
                <c:pt idx="11488">
                  <c:v>2</c:v>
                </c:pt>
                <c:pt idx="11489">
                  <c:v>2</c:v>
                </c:pt>
                <c:pt idx="11490">
                  <c:v>2</c:v>
                </c:pt>
                <c:pt idx="11491">
                  <c:v>2</c:v>
                </c:pt>
                <c:pt idx="11492">
                  <c:v>2</c:v>
                </c:pt>
                <c:pt idx="11493">
                  <c:v>14</c:v>
                </c:pt>
                <c:pt idx="11494">
                  <c:v>2</c:v>
                </c:pt>
                <c:pt idx="11495">
                  <c:v>2</c:v>
                </c:pt>
                <c:pt idx="11496">
                  <c:v>14</c:v>
                </c:pt>
                <c:pt idx="11497">
                  <c:v>15</c:v>
                </c:pt>
                <c:pt idx="11498">
                  <c:v>2</c:v>
                </c:pt>
                <c:pt idx="11499">
                  <c:v>2</c:v>
                </c:pt>
                <c:pt idx="11500">
                  <c:v>2</c:v>
                </c:pt>
                <c:pt idx="11501">
                  <c:v>2</c:v>
                </c:pt>
                <c:pt idx="11502">
                  <c:v>2</c:v>
                </c:pt>
                <c:pt idx="11503">
                  <c:v>2</c:v>
                </c:pt>
                <c:pt idx="11504">
                  <c:v>12</c:v>
                </c:pt>
                <c:pt idx="11505">
                  <c:v>2</c:v>
                </c:pt>
                <c:pt idx="11506">
                  <c:v>2</c:v>
                </c:pt>
                <c:pt idx="11507">
                  <c:v>2</c:v>
                </c:pt>
                <c:pt idx="11508">
                  <c:v>2</c:v>
                </c:pt>
                <c:pt idx="11509">
                  <c:v>2</c:v>
                </c:pt>
                <c:pt idx="11510">
                  <c:v>2</c:v>
                </c:pt>
                <c:pt idx="11511">
                  <c:v>12</c:v>
                </c:pt>
                <c:pt idx="11512">
                  <c:v>2</c:v>
                </c:pt>
                <c:pt idx="11513">
                  <c:v>14</c:v>
                </c:pt>
                <c:pt idx="11514">
                  <c:v>12</c:v>
                </c:pt>
                <c:pt idx="11515">
                  <c:v>12</c:v>
                </c:pt>
                <c:pt idx="11516">
                  <c:v>12</c:v>
                </c:pt>
                <c:pt idx="11517">
                  <c:v>2</c:v>
                </c:pt>
                <c:pt idx="11518">
                  <c:v>2</c:v>
                </c:pt>
                <c:pt idx="11519">
                  <c:v>2</c:v>
                </c:pt>
                <c:pt idx="11520">
                  <c:v>2</c:v>
                </c:pt>
                <c:pt idx="11521">
                  <c:v>2</c:v>
                </c:pt>
                <c:pt idx="11522">
                  <c:v>2</c:v>
                </c:pt>
                <c:pt idx="11523">
                  <c:v>2</c:v>
                </c:pt>
                <c:pt idx="11524">
                  <c:v>2</c:v>
                </c:pt>
                <c:pt idx="11525">
                  <c:v>2</c:v>
                </c:pt>
                <c:pt idx="11526">
                  <c:v>12</c:v>
                </c:pt>
                <c:pt idx="11527">
                  <c:v>2</c:v>
                </c:pt>
                <c:pt idx="11528">
                  <c:v>2</c:v>
                </c:pt>
                <c:pt idx="11529">
                  <c:v>2</c:v>
                </c:pt>
                <c:pt idx="11530">
                  <c:v>2</c:v>
                </c:pt>
                <c:pt idx="11531">
                  <c:v>14</c:v>
                </c:pt>
                <c:pt idx="11532">
                  <c:v>14</c:v>
                </c:pt>
                <c:pt idx="11533">
                  <c:v>2</c:v>
                </c:pt>
                <c:pt idx="11534">
                  <c:v>2</c:v>
                </c:pt>
                <c:pt idx="11535">
                  <c:v>2</c:v>
                </c:pt>
                <c:pt idx="11536">
                  <c:v>2</c:v>
                </c:pt>
                <c:pt idx="11537">
                  <c:v>12</c:v>
                </c:pt>
                <c:pt idx="11538">
                  <c:v>2</c:v>
                </c:pt>
                <c:pt idx="11539">
                  <c:v>2</c:v>
                </c:pt>
                <c:pt idx="11540">
                  <c:v>2</c:v>
                </c:pt>
                <c:pt idx="11541">
                  <c:v>2</c:v>
                </c:pt>
                <c:pt idx="11542">
                  <c:v>2</c:v>
                </c:pt>
                <c:pt idx="11543">
                  <c:v>2</c:v>
                </c:pt>
                <c:pt idx="11544">
                  <c:v>2</c:v>
                </c:pt>
                <c:pt idx="11545">
                  <c:v>2</c:v>
                </c:pt>
                <c:pt idx="11546">
                  <c:v>2</c:v>
                </c:pt>
                <c:pt idx="11547">
                  <c:v>2</c:v>
                </c:pt>
                <c:pt idx="11548">
                  <c:v>14</c:v>
                </c:pt>
                <c:pt idx="11549">
                  <c:v>14</c:v>
                </c:pt>
                <c:pt idx="11550">
                  <c:v>14</c:v>
                </c:pt>
                <c:pt idx="11551">
                  <c:v>12</c:v>
                </c:pt>
                <c:pt idx="11552">
                  <c:v>15</c:v>
                </c:pt>
                <c:pt idx="11553">
                  <c:v>2</c:v>
                </c:pt>
                <c:pt idx="11554">
                  <c:v>2</c:v>
                </c:pt>
                <c:pt idx="11555">
                  <c:v>2</c:v>
                </c:pt>
                <c:pt idx="11556">
                  <c:v>2</c:v>
                </c:pt>
                <c:pt idx="11557">
                  <c:v>2</c:v>
                </c:pt>
                <c:pt idx="11558">
                  <c:v>2</c:v>
                </c:pt>
                <c:pt idx="11559">
                  <c:v>14</c:v>
                </c:pt>
                <c:pt idx="11560">
                  <c:v>2</c:v>
                </c:pt>
                <c:pt idx="11561">
                  <c:v>2</c:v>
                </c:pt>
                <c:pt idx="11562">
                  <c:v>2</c:v>
                </c:pt>
                <c:pt idx="11563">
                  <c:v>2</c:v>
                </c:pt>
                <c:pt idx="11564">
                  <c:v>2</c:v>
                </c:pt>
                <c:pt idx="11565">
                  <c:v>2</c:v>
                </c:pt>
                <c:pt idx="11566">
                  <c:v>14</c:v>
                </c:pt>
                <c:pt idx="11567">
                  <c:v>12</c:v>
                </c:pt>
                <c:pt idx="11568">
                  <c:v>15</c:v>
                </c:pt>
                <c:pt idx="11569">
                  <c:v>2</c:v>
                </c:pt>
                <c:pt idx="11570">
                  <c:v>12</c:v>
                </c:pt>
                <c:pt idx="11571">
                  <c:v>15</c:v>
                </c:pt>
                <c:pt idx="11572">
                  <c:v>14</c:v>
                </c:pt>
                <c:pt idx="11573">
                  <c:v>15</c:v>
                </c:pt>
                <c:pt idx="11574">
                  <c:v>20</c:v>
                </c:pt>
                <c:pt idx="11575">
                  <c:v>15</c:v>
                </c:pt>
                <c:pt idx="11576">
                  <c:v>15</c:v>
                </c:pt>
                <c:pt idx="11577">
                  <c:v>15</c:v>
                </c:pt>
                <c:pt idx="11578">
                  <c:v>15</c:v>
                </c:pt>
                <c:pt idx="11579">
                  <c:v>15</c:v>
                </c:pt>
                <c:pt idx="11580">
                  <c:v>15</c:v>
                </c:pt>
                <c:pt idx="11581">
                  <c:v>20</c:v>
                </c:pt>
                <c:pt idx="11582">
                  <c:v>20</c:v>
                </c:pt>
                <c:pt idx="11583">
                  <c:v>20</c:v>
                </c:pt>
                <c:pt idx="11584">
                  <c:v>15</c:v>
                </c:pt>
                <c:pt idx="11585">
                  <c:v>20</c:v>
                </c:pt>
                <c:pt idx="11586">
                  <c:v>15</c:v>
                </c:pt>
                <c:pt idx="11587">
                  <c:v>15</c:v>
                </c:pt>
                <c:pt idx="11588">
                  <c:v>15</c:v>
                </c:pt>
                <c:pt idx="11589">
                  <c:v>15</c:v>
                </c:pt>
                <c:pt idx="11590">
                  <c:v>10</c:v>
                </c:pt>
                <c:pt idx="11591">
                  <c:v>15</c:v>
                </c:pt>
                <c:pt idx="11592">
                  <c:v>20</c:v>
                </c:pt>
                <c:pt idx="11593">
                  <c:v>15</c:v>
                </c:pt>
                <c:pt idx="11594">
                  <c:v>20</c:v>
                </c:pt>
                <c:pt idx="11595">
                  <c:v>15</c:v>
                </c:pt>
                <c:pt idx="11596">
                  <c:v>15</c:v>
                </c:pt>
                <c:pt idx="11597">
                  <c:v>15</c:v>
                </c:pt>
                <c:pt idx="11598">
                  <c:v>14</c:v>
                </c:pt>
                <c:pt idx="11599">
                  <c:v>19</c:v>
                </c:pt>
                <c:pt idx="11600">
                  <c:v>15</c:v>
                </c:pt>
                <c:pt idx="11601">
                  <c:v>15</c:v>
                </c:pt>
                <c:pt idx="11602">
                  <c:v>20</c:v>
                </c:pt>
                <c:pt idx="11603">
                  <c:v>20</c:v>
                </c:pt>
                <c:pt idx="11604">
                  <c:v>15</c:v>
                </c:pt>
                <c:pt idx="11605">
                  <c:v>15</c:v>
                </c:pt>
                <c:pt idx="11606">
                  <c:v>20</c:v>
                </c:pt>
                <c:pt idx="11607">
                  <c:v>15</c:v>
                </c:pt>
                <c:pt idx="11608">
                  <c:v>15</c:v>
                </c:pt>
                <c:pt idx="11609">
                  <c:v>20</c:v>
                </c:pt>
                <c:pt idx="11610">
                  <c:v>20</c:v>
                </c:pt>
                <c:pt idx="11611">
                  <c:v>15</c:v>
                </c:pt>
                <c:pt idx="11612">
                  <c:v>20</c:v>
                </c:pt>
                <c:pt idx="11613">
                  <c:v>14</c:v>
                </c:pt>
                <c:pt idx="11614">
                  <c:v>14</c:v>
                </c:pt>
                <c:pt idx="11615">
                  <c:v>15</c:v>
                </c:pt>
                <c:pt idx="11616">
                  <c:v>20</c:v>
                </c:pt>
                <c:pt idx="11617">
                  <c:v>14</c:v>
                </c:pt>
                <c:pt idx="11618">
                  <c:v>19</c:v>
                </c:pt>
                <c:pt idx="11619">
                  <c:v>20</c:v>
                </c:pt>
                <c:pt idx="11620">
                  <c:v>20</c:v>
                </c:pt>
                <c:pt idx="11621">
                  <c:v>20</c:v>
                </c:pt>
                <c:pt idx="11622">
                  <c:v>20</c:v>
                </c:pt>
                <c:pt idx="11623">
                  <c:v>14</c:v>
                </c:pt>
                <c:pt idx="11624">
                  <c:v>15</c:v>
                </c:pt>
                <c:pt idx="11625">
                  <c:v>14</c:v>
                </c:pt>
                <c:pt idx="11626">
                  <c:v>15</c:v>
                </c:pt>
                <c:pt idx="11627">
                  <c:v>20</c:v>
                </c:pt>
                <c:pt idx="11628">
                  <c:v>20</c:v>
                </c:pt>
                <c:pt idx="11629">
                  <c:v>15</c:v>
                </c:pt>
                <c:pt idx="11630">
                  <c:v>20</c:v>
                </c:pt>
                <c:pt idx="11631">
                  <c:v>15</c:v>
                </c:pt>
                <c:pt idx="11632">
                  <c:v>15</c:v>
                </c:pt>
                <c:pt idx="11633">
                  <c:v>20</c:v>
                </c:pt>
                <c:pt idx="11634">
                  <c:v>19</c:v>
                </c:pt>
                <c:pt idx="11635">
                  <c:v>15</c:v>
                </c:pt>
                <c:pt idx="11636">
                  <c:v>14</c:v>
                </c:pt>
                <c:pt idx="11637">
                  <c:v>20</c:v>
                </c:pt>
                <c:pt idx="11638">
                  <c:v>20</c:v>
                </c:pt>
                <c:pt idx="11639">
                  <c:v>15</c:v>
                </c:pt>
                <c:pt idx="11640">
                  <c:v>20</c:v>
                </c:pt>
                <c:pt idx="11641">
                  <c:v>20</c:v>
                </c:pt>
                <c:pt idx="11642">
                  <c:v>20</c:v>
                </c:pt>
                <c:pt idx="11643">
                  <c:v>20</c:v>
                </c:pt>
                <c:pt idx="11644">
                  <c:v>15</c:v>
                </c:pt>
                <c:pt idx="11645">
                  <c:v>15</c:v>
                </c:pt>
                <c:pt idx="11646">
                  <c:v>20</c:v>
                </c:pt>
                <c:pt idx="11647">
                  <c:v>10</c:v>
                </c:pt>
                <c:pt idx="11648">
                  <c:v>20</c:v>
                </c:pt>
                <c:pt idx="11649">
                  <c:v>15</c:v>
                </c:pt>
                <c:pt idx="11650">
                  <c:v>20</c:v>
                </c:pt>
                <c:pt idx="11651">
                  <c:v>20</c:v>
                </c:pt>
                <c:pt idx="11652">
                  <c:v>20</c:v>
                </c:pt>
                <c:pt idx="11653">
                  <c:v>20</c:v>
                </c:pt>
                <c:pt idx="11654">
                  <c:v>15</c:v>
                </c:pt>
                <c:pt idx="11655">
                  <c:v>20</c:v>
                </c:pt>
                <c:pt idx="11656">
                  <c:v>20</c:v>
                </c:pt>
                <c:pt idx="11657">
                  <c:v>15</c:v>
                </c:pt>
                <c:pt idx="11658">
                  <c:v>15</c:v>
                </c:pt>
                <c:pt idx="11659">
                  <c:v>20</c:v>
                </c:pt>
                <c:pt idx="11660">
                  <c:v>20</c:v>
                </c:pt>
                <c:pt idx="11661">
                  <c:v>20</c:v>
                </c:pt>
                <c:pt idx="11662">
                  <c:v>15</c:v>
                </c:pt>
                <c:pt idx="11663">
                  <c:v>20</c:v>
                </c:pt>
                <c:pt idx="11664">
                  <c:v>20</c:v>
                </c:pt>
                <c:pt idx="11665">
                  <c:v>10</c:v>
                </c:pt>
                <c:pt idx="11666">
                  <c:v>15</c:v>
                </c:pt>
                <c:pt idx="11667">
                  <c:v>15</c:v>
                </c:pt>
                <c:pt idx="11668">
                  <c:v>15</c:v>
                </c:pt>
                <c:pt idx="11669">
                  <c:v>15</c:v>
                </c:pt>
                <c:pt idx="11670">
                  <c:v>15</c:v>
                </c:pt>
                <c:pt idx="11671">
                  <c:v>15</c:v>
                </c:pt>
                <c:pt idx="11672">
                  <c:v>10</c:v>
                </c:pt>
                <c:pt idx="11673">
                  <c:v>15</c:v>
                </c:pt>
                <c:pt idx="11674">
                  <c:v>15</c:v>
                </c:pt>
                <c:pt idx="11675">
                  <c:v>20</c:v>
                </c:pt>
                <c:pt idx="11676">
                  <c:v>20</c:v>
                </c:pt>
                <c:pt idx="11677">
                  <c:v>20</c:v>
                </c:pt>
                <c:pt idx="11678">
                  <c:v>15</c:v>
                </c:pt>
                <c:pt idx="11679">
                  <c:v>20</c:v>
                </c:pt>
                <c:pt idx="11680">
                  <c:v>15</c:v>
                </c:pt>
                <c:pt idx="11681">
                  <c:v>14</c:v>
                </c:pt>
                <c:pt idx="11682">
                  <c:v>20</c:v>
                </c:pt>
                <c:pt idx="11683">
                  <c:v>20</c:v>
                </c:pt>
                <c:pt idx="11684">
                  <c:v>20</c:v>
                </c:pt>
                <c:pt idx="11685">
                  <c:v>19</c:v>
                </c:pt>
                <c:pt idx="11686">
                  <c:v>20</c:v>
                </c:pt>
                <c:pt idx="11687">
                  <c:v>20</c:v>
                </c:pt>
                <c:pt idx="11688">
                  <c:v>20</c:v>
                </c:pt>
                <c:pt idx="11689">
                  <c:v>19</c:v>
                </c:pt>
                <c:pt idx="11690">
                  <c:v>19</c:v>
                </c:pt>
                <c:pt idx="11691">
                  <c:v>19</c:v>
                </c:pt>
                <c:pt idx="11692">
                  <c:v>15</c:v>
                </c:pt>
                <c:pt idx="11693">
                  <c:v>19</c:v>
                </c:pt>
                <c:pt idx="11694">
                  <c:v>19</c:v>
                </c:pt>
                <c:pt idx="11695">
                  <c:v>19</c:v>
                </c:pt>
                <c:pt idx="11696">
                  <c:v>14</c:v>
                </c:pt>
                <c:pt idx="11697">
                  <c:v>15</c:v>
                </c:pt>
                <c:pt idx="11698">
                  <c:v>15</c:v>
                </c:pt>
                <c:pt idx="11699">
                  <c:v>15</c:v>
                </c:pt>
                <c:pt idx="11700">
                  <c:v>15</c:v>
                </c:pt>
                <c:pt idx="11701">
                  <c:v>20</c:v>
                </c:pt>
                <c:pt idx="11702">
                  <c:v>15</c:v>
                </c:pt>
                <c:pt idx="11703">
                  <c:v>15</c:v>
                </c:pt>
                <c:pt idx="11704">
                  <c:v>15</c:v>
                </c:pt>
                <c:pt idx="11705">
                  <c:v>20</c:v>
                </c:pt>
                <c:pt idx="11706">
                  <c:v>20</c:v>
                </c:pt>
                <c:pt idx="11707">
                  <c:v>15</c:v>
                </c:pt>
                <c:pt idx="11708">
                  <c:v>15</c:v>
                </c:pt>
                <c:pt idx="11709">
                  <c:v>15</c:v>
                </c:pt>
                <c:pt idx="11710">
                  <c:v>20</c:v>
                </c:pt>
                <c:pt idx="11711">
                  <c:v>14</c:v>
                </c:pt>
                <c:pt idx="11712">
                  <c:v>14</c:v>
                </c:pt>
                <c:pt idx="11713">
                  <c:v>20</c:v>
                </c:pt>
                <c:pt idx="11714">
                  <c:v>20</c:v>
                </c:pt>
                <c:pt idx="11715">
                  <c:v>20</c:v>
                </c:pt>
                <c:pt idx="11716">
                  <c:v>14</c:v>
                </c:pt>
                <c:pt idx="11717">
                  <c:v>14</c:v>
                </c:pt>
                <c:pt idx="11718">
                  <c:v>20</c:v>
                </c:pt>
                <c:pt idx="11719">
                  <c:v>15</c:v>
                </c:pt>
                <c:pt idx="11720">
                  <c:v>15</c:v>
                </c:pt>
                <c:pt idx="11721">
                  <c:v>15</c:v>
                </c:pt>
                <c:pt idx="11722">
                  <c:v>20</c:v>
                </c:pt>
                <c:pt idx="11723">
                  <c:v>14</c:v>
                </c:pt>
                <c:pt idx="11724">
                  <c:v>15</c:v>
                </c:pt>
                <c:pt idx="11725">
                  <c:v>15</c:v>
                </c:pt>
                <c:pt idx="11726">
                  <c:v>15</c:v>
                </c:pt>
                <c:pt idx="11727">
                  <c:v>15</c:v>
                </c:pt>
                <c:pt idx="11728">
                  <c:v>14</c:v>
                </c:pt>
                <c:pt idx="11729">
                  <c:v>20</c:v>
                </c:pt>
                <c:pt idx="11730">
                  <c:v>14</c:v>
                </c:pt>
                <c:pt idx="11731">
                  <c:v>15</c:v>
                </c:pt>
                <c:pt idx="11732">
                  <c:v>20</c:v>
                </c:pt>
                <c:pt idx="11733">
                  <c:v>20</c:v>
                </c:pt>
                <c:pt idx="11734">
                  <c:v>15</c:v>
                </c:pt>
                <c:pt idx="11735">
                  <c:v>20</c:v>
                </c:pt>
                <c:pt idx="11736">
                  <c:v>15</c:v>
                </c:pt>
                <c:pt idx="11737">
                  <c:v>15</c:v>
                </c:pt>
                <c:pt idx="11738">
                  <c:v>20</c:v>
                </c:pt>
                <c:pt idx="11739">
                  <c:v>20</c:v>
                </c:pt>
                <c:pt idx="11740">
                  <c:v>20</c:v>
                </c:pt>
                <c:pt idx="11741">
                  <c:v>15</c:v>
                </c:pt>
                <c:pt idx="11742">
                  <c:v>20</c:v>
                </c:pt>
                <c:pt idx="11743">
                  <c:v>19</c:v>
                </c:pt>
                <c:pt idx="11744">
                  <c:v>15</c:v>
                </c:pt>
                <c:pt idx="11745">
                  <c:v>20</c:v>
                </c:pt>
                <c:pt idx="11746">
                  <c:v>19</c:v>
                </c:pt>
                <c:pt idx="11747">
                  <c:v>15</c:v>
                </c:pt>
                <c:pt idx="11748">
                  <c:v>20</c:v>
                </c:pt>
                <c:pt idx="11749">
                  <c:v>20</c:v>
                </c:pt>
                <c:pt idx="11750">
                  <c:v>20</c:v>
                </c:pt>
                <c:pt idx="11751">
                  <c:v>15</c:v>
                </c:pt>
                <c:pt idx="11752">
                  <c:v>19</c:v>
                </c:pt>
                <c:pt idx="11753">
                  <c:v>14</c:v>
                </c:pt>
                <c:pt idx="11754">
                  <c:v>15</c:v>
                </c:pt>
                <c:pt idx="11755">
                  <c:v>15</c:v>
                </c:pt>
                <c:pt idx="11756">
                  <c:v>20</c:v>
                </c:pt>
                <c:pt idx="11757">
                  <c:v>14</c:v>
                </c:pt>
                <c:pt idx="11758">
                  <c:v>15</c:v>
                </c:pt>
                <c:pt idx="11759">
                  <c:v>20</c:v>
                </c:pt>
                <c:pt idx="11760">
                  <c:v>20</c:v>
                </c:pt>
                <c:pt idx="11761">
                  <c:v>20</c:v>
                </c:pt>
                <c:pt idx="11762">
                  <c:v>15</c:v>
                </c:pt>
                <c:pt idx="11763">
                  <c:v>15</c:v>
                </c:pt>
                <c:pt idx="11764">
                  <c:v>15</c:v>
                </c:pt>
                <c:pt idx="11765">
                  <c:v>15</c:v>
                </c:pt>
                <c:pt idx="11766">
                  <c:v>20</c:v>
                </c:pt>
                <c:pt idx="11767">
                  <c:v>20</c:v>
                </c:pt>
                <c:pt idx="11768">
                  <c:v>20</c:v>
                </c:pt>
                <c:pt idx="11769">
                  <c:v>15</c:v>
                </c:pt>
                <c:pt idx="11770">
                  <c:v>14</c:v>
                </c:pt>
                <c:pt idx="11771">
                  <c:v>14</c:v>
                </c:pt>
                <c:pt idx="11772">
                  <c:v>20</c:v>
                </c:pt>
                <c:pt idx="11773">
                  <c:v>15</c:v>
                </c:pt>
                <c:pt idx="11774">
                  <c:v>15</c:v>
                </c:pt>
                <c:pt idx="11775">
                  <c:v>15</c:v>
                </c:pt>
                <c:pt idx="11776">
                  <c:v>15</c:v>
                </c:pt>
                <c:pt idx="11777">
                  <c:v>15</c:v>
                </c:pt>
                <c:pt idx="11778">
                  <c:v>15</c:v>
                </c:pt>
                <c:pt idx="11779">
                  <c:v>15</c:v>
                </c:pt>
                <c:pt idx="11780">
                  <c:v>15</c:v>
                </c:pt>
                <c:pt idx="11781">
                  <c:v>15</c:v>
                </c:pt>
                <c:pt idx="11782">
                  <c:v>14</c:v>
                </c:pt>
                <c:pt idx="11783">
                  <c:v>20</c:v>
                </c:pt>
                <c:pt idx="11784">
                  <c:v>16</c:v>
                </c:pt>
                <c:pt idx="11785">
                  <c:v>15</c:v>
                </c:pt>
                <c:pt idx="11786">
                  <c:v>15</c:v>
                </c:pt>
                <c:pt idx="11787">
                  <c:v>15</c:v>
                </c:pt>
                <c:pt idx="11788">
                  <c:v>15</c:v>
                </c:pt>
                <c:pt idx="11789">
                  <c:v>16</c:v>
                </c:pt>
                <c:pt idx="11790">
                  <c:v>16</c:v>
                </c:pt>
                <c:pt idx="11791">
                  <c:v>16</c:v>
                </c:pt>
                <c:pt idx="11792">
                  <c:v>16</c:v>
                </c:pt>
                <c:pt idx="11793">
                  <c:v>16</c:v>
                </c:pt>
                <c:pt idx="11794">
                  <c:v>15</c:v>
                </c:pt>
                <c:pt idx="11795">
                  <c:v>15</c:v>
                </c:pt>
                <c:pt idx="11796">
                  <c:v>15</c:v>
                </c:pt>
                <c:pt idx="11797">
                  <c:v>15</c:v>
                </c:pt>
                <c:pt idx="11798">
                  <c:v>14</c:v>
                </c:pt>
                <c:pt idx="11799">
                  <c:v>15</c:v>
                </c:pt>
                <c:pt idx="11800">
                  <c:v>15</c:v>
                </c:pt>
                <c:pt idx="11801">
                  <c:v>15</c:v>
                </c:pt>
                <c:pt idx="11802">
                  <c:v>16</c:v>
                </c:pt>
                <c:pt idx="11803">
                  <c:v>16</c:v>
                </c:pt>
                <c:pt idx="11804">
                  <c:v>16</c:v>
                </c:pt>
                <c:pt idx="11805">
                  <c:v>15</c:v>
                </c:pt>
                <c:pt idx="11806">
                  <c:v>16</c:v>
                </c:pt>
                <c:pt idx="11807">
                  <c:v>16</c:v>
                </c:pt>
                <c:pt idx="11808">
                  <c:v>15</c:v>
                </c:pt>
                <c:pt idx="11809">
                  <c:v>15</c:v>
                </c:pt>
                <c:pt idx="11810">
                  <c:v>15</c:v>
                </c:pt>
                <c:pt idx="11811">
                  <c:v>15</c:v>
                </c:pt>
                <c:pt idx="11812">
                  <c:v>15</c:v>
                </c:pt>
                <c:pt idx="11813">
                  <c:v>15</c:v>
                </c:pt>
                <c:pt idx="11814">
                  <c:v>15</c:v>
                </c:pt>
                <c:pt idx="11815">
                  <c:v>15</c:v>
                </c:pt>
                <c:pt idx="11816">
                  <c:v>15</c:v>
                </c:pt>
                <c:pt idx="11817">
                  <c:v>16</c:v>
                </c:pt>
                <c:pt idx="11818">
                  <c:v>16</c:v>
                </c:pt>
                <c:pt idx="11819">
                  <c:v>16</c:v>
                </c:pt>
                <c:pt idx="11820">
                  <c:v>16</c:v>
                </c:pt>
                <c:pt idx="11821">
                  <c:v>16</c:v>
                </c:pt>
                <c:pt idx="11822">
                  <c:v>15</c:v>
                </c:pt>
                <c:pt idx="11823">
                  <c:v>15</c:v>
                </c:pt>
                <c:pt idx="11824">
                  <c:v>16</c:v>
                </c:pt>
                <c:pt idx="11825">
                  <c:v>15</c:v>
                </c:pt>
                <c:pt idx="11826">
                  <c:v>15</c:v>
                </c:pt>
                <c:pt idx="11827">
                  <c:v>15</c:v>
                </c:pt>
                <c:pt idx="11828">
                  <c:v>15</c:v>
                </c:pt>
                <c:pt idx="11829">
                  <c:v>15</c:v>
                </c:pt>
                <c:pt idx="11830">
                  <c:v>14</c:v>
                </c:pt>
                <c:pt idx="11831">
                  <c:v>15</c:v>
                </c:pt>
                <c:pt idx="11832">
                  <c:v>15</c:v>
                </c:pt>
                <c:pt idx="11833">
                  <c:v>15</c:v>
                </c:pt>
                <c:pt idx="11834">
                  <c:v>15</c:v>
                </c:pt>
                <c:pt idx="11835">
                  <c:v>14</c:v>
                </c:pt>
                <c:pt idx="11836">
                  <c:v>14</c:v>
                </c:pt>
                <c:pt idx="11837">
                  <c:v>15</c:v>
                </c:pt>
                <c:pt idx="11838">
                  <c:v>15</c:v>
                </c:pt>
                <c:pt idx="11839">
                  <c:v>16</c:v>
                </c:pt>
                <c:pt idx="11840">
                  <c:v>15</c:v>
                </c:pt>
                <c:pt idx="11841">
                  <c:v>15</c:v>
                </c:pt>
                <c:pt idx="11842">
                  <c:v>15</c:v>
                </c:pt>
                <c:pt idx="11843">
                  <c:v>15</c:v>
                </c:pt>
                <c:pt idx="11844">
                  <c:v>15</c:v>
                </c:pt>
                <c:pt idx="11845">
                  <c:v>15</c:v>
                </c:pt>
                <c:pt idx="11846">
                  <c:v>15</c:v>
                </c:pt>
                <c:pt idx="11847">
                  <c:v>14</c:v>
                </c:pt>
                <c:pt idx="11848">
                  <c:v>15</c:v>
                </c:pt>
                <c:pt idx="11849">
                  <c:v>14</c:v>
                </c:pt>
                <c:pt idx="11850">
                  <c:v>15</c:v>
                </c:pt>
                <c:pt idx="11851">
                  <c:v>15</c:v>
                </c:pt>
                <c:pt idx="11852">
                  <c:v>15</c:v>
                </c:pt>
                <c:pt idx="11853">
                  <c:v>15</c:v>
                </c:pt>
                <c:pt idx="11854">
                  <c:v>14</c:v>
                </c:pt>
                <c:pt idx="11855">
                  <c:v>15</c:v>
                </c:pt>
                <c:pt idx="11856">
                  <c:v>15</c:v>
                </c:pt>
                <c:pt idx="11857">
                  <c:v>15</c:v>
                </c:pt>
                <c:pt idx="11858">
                  <c:v>15</c:v>
                </c:pt>
                <c:pt idx="11859">
                  <c:v>15</c:v>
                </c:pt>
                <c:pt idx="11860">
                  <c:v>15</c:v>
                </c:pt>
                <c:pt idx="11861">
                  <c:v>15</c:v>
                </c:pt>
                <c:pt idx="11862">
                  <c:v>15</c:v>
                </c:pt>
                <c:pt idx="11863">
                  <c:v>15</c:v>
                </c:pt>
                <c:pt idx="11864">
                  <c:v>15</c:v>
                </c:pt>
                <c:pt idx="11865">
                  <c:v>15</c:v>
                </c:pt>
                <c:pt idx="11866">
                  <c:v>15</c:v>
                </c:pt>
                <c:pt idx="11867">
                  <c:v>15</c:v>
                </c:pt>
                <c:pt idx="11868">
                  <c:v>15</c:v>
                </c:pt>
                <c:pt idx="11869">
                  <c:v>15</c:v>
                </c:pt>
                <c:pt idx="11870">
                  <c:v>15</c:v>
                </c:pt>
                <c:pt idx="11871">
                  <c:v>15</c:v>
                </c:pt>
                <c:pt idx="11872">
                  <c:v>15</c:v>
                </c:pt>
                <c:pt idx="11873">
                  <c:v>15</c:v>
                </c:pt>
                <c:pt idx="11874">
                  <c:v>15</c:v>
                </c:pt>
                <c:pt idx="11875">
                  <c:v>15</c:v>
                </c:pt>
                <c:pt idx="11876">
                  <c:v>15</c:v>
                </c:pt>
                <c:pt idx="11877">
                  <c:v>11</c:v>
                </c:pt>
                <c:pt idx="11878">
                  <c:v>15</c:v>
                </c:pt>
                <c:pt idx="11879">
                  <c:v>15</c:v>
                </c:pt>
                <c:pt idx="11880">
                  <c:v>15</c:v>
                </c:pt>
                <c:pt idx="11881">
                  <c:v>16</c:v>
                </c:pt>
                <c:pt idx="11882">
                  <c:v>15</c:v>
                </c:pt>
                <c:pt idx="11883">
                  <c:v>15</c:v>
                </c:pt>
                <c:pt idx="11884">
                  <c:v>15</c:v>
                </c:pt>
                <c:pt idx="11885">
                  <c:v>15</c:v>
                </c:pt>
                <c:pt idx="11886">
                  <c:v>15</c:v>
                </c:pt>
                <c:pt idx="11887">
                  <c:v>16</c:v>
                </c:pt>
                <c:pt idx="11888">
                  <c:v>15</c:v>
                </c:pt>
                <c:pt idx="11889">
                  <c:v>15</c:v>
                </c:pt>
                <c:pt idx="11890">
                  <c:v>16</c:v>
                </c:pt>
                <c:pt idx="11891">
                  <c:v>15</c:v>
                </c:pt>
                <c:pt idx="11892">
                  <c:v>15</c:v>
                </c:pt>
                <c:pt idx="11893">
                  <c:v>15</c:v>
                </c:pt>
                <c:pt idx="11894">
                  <c:v>14</c:v>
                </c:pt>
                <c:pt idx="11895">
                  <c:v>11</c:v>
                </c:pt>
                <c:pt idx="11896">
                  <c:v>15</c:v>
                </c:pt>
                <c:pt idx="11897">
                  <c:v>15</c:v>
                </c:pt>
                <c:pt idx="11898">
                  <c:v>15</c:v>
                </c:pt>
                <c:pt idx="11899">
                  <c:v>14</c:v>
                </c:pt>
                <c:pt idx="11900">
                  <c:v>15</c:v>
                </c:pt>
                <c:pt idx="11901">
                  <c:v>15</c:v>
                </c:pt>
                <c:pt idx="11902">
                  <c:v>14</c:v>
                </c:pt>
                <c:pt idx="11903">
                  <c:v>15</c:v>
                </c:pt>
                <c:pt idx="11904">
                  <c:v>15</c:v>
                </c:pt>
                <c:pt idx="11905">
                  <c:v>16</c:v>
                </c:pt>
                <c:pt idx="11906">
                  <c:v>15</c:v>
                </c:pt>
                <c:pt idx="11907">
                  <c:v>15</c:v>
                </c:pt>
                <c:pt idx="11908">
                  <c:v>15</c:v>
                </c:pt>
                <c:pt idx="11909">
                  <c:v>15</c:v>
                </c:pt>
                <c:pt idx="11910">
                  <c:v>15</c:v>
                </c:pt>
                <c:pt idx="11911">
                  <c:v>15</c:v>
                </c:pt>
                <c:pt idx="11912">
                  <c:v>15</c:v>
                </c:pt>
                <c:pt idx="11913">
                  <c:v>15</c:v>
                </c:pt>
                <c:pt idx="11914">
                  <c:v>16</c:v>
                </c:pt>
                <c:pt idx="11915">
                  <c:v>15</c:v>
                </c:pt>
                <c:pt idx="11916">
                  <c:v>15</c:v>
                </c:pt>
                <c:pt idx="11917">
                  <c:v>15</c:v>
                </c:pt>
                <c:pt idx="11918">
                  <c:v>15</c:v>
                </c:pt>
                <c:pt idx="11919">
                  <c:v>15</c:v>
                </c:pt>
                <c:pt idx="11920">
                  <c:v>14</c:v>
                </c:pt>
                <c:pt idx="11921">
                  <c:v>15</c:v>
                </c:pt>
                <c:pt idx="11922">
                  <c:v>15</c:v>
                </c:pt>
                <c:pt idx="11923">
                  <c:v>15</c:v>
                </c:pt>
                <c:pt idx="11924">
                  <c:v>15</c:v>
                </c:pt>
                <c:pt idx="11925">
                  <c:v>15</c:v>
                </c:pt>
                <c:pt idx="11926">
                  <c:v>15</c:v>
                </c:pt>
                <c:pt idx="11927">
                  <c:v>15</c:v>
                </c:pt>
                <c:pt idx="11928">
                  <c:v>15</c:v>
                </c:pt>
                <c:pt idx="11929">
                  <c:v>15</c:v>
                </c:pt>
                <c:pt idx="11930">
                  <c:v>15</c:v>
                </c:pt>
                <c:pt idx="11931">
                  <c:v>15</c:v>
                </c:pt>
                <c:pt idx="11932">
                  <c:v>15</c:v>
                </c:pt>
                <c:pt idx="11933">
                  <c:v>15</c:v>
                </c:pt>
                <c:pt idx="11934">
                  <c:v>15</c:v>
                </c:pt>
                <c:pt idx="11935">
                  <c:v>15</c:v>
                </c:pt>
                <c:pt idx="11936">
                  <c:v>10</c:v>
                </c:pt>
                <c:pt idx="11937">
                  <c:v>16</c:v>
                </c:pt>
                <c:pt idx="11938">
                  <c:v>15</c:v>
                </c:pt>
                <c:pt idx="11939">
                  <c:v>15</c:v>
                </c:pt>
                <c:pt idx="11940">
                  <c:v>15</c:v>
                </c:pt>
                <c:pt idx="11941">
                  <c:v>11</c:v>
                </c:pt>
                <c:pt idx="11942">
                  <c:v>15</c:v>
                </c:pt>
                <c:pt idx="11943">
                  <c:v>20</c:v>
                </c:pt>
                <c:pt idx="11944">
                  <c:v>15</c:v>
                </c:pt>
                <c:pt idx="11945">
                  <c:v>15</c:v>
                </c:pt>
                <c:pt idx="11946">
                  <c:v>15</c:v>
                </c:pt>
                <c:pt idx="11947">
                  <c:v>16</c:v>
                </c:pt>
                <c:pt idx="11948">
                  <c:v>15</c:v>
                </c:pt>
                <c:pt idx="11949">
                  <c:v>14</c:v>
                </c:pt>
                <c:pt idx="11950">
                  <c:v>15</c:v>
                </c:pt>
                <c:pt idx="11951">
                  <c:v>15</c:v>
                </c:pt>
                <c:pt idx="11952">
                  <c:v>15</c:v>
                </c:pt>
                <c:pt idx="11953">
                  <c:v>15</c:v>
                </c:pt>
                <c:pt idx="11954">
                  <c:v>15</c:v>
                </c:pt>
                <c:pt idx="11955">
                  <c:v>15</c:v>
                </c:pt>
                <c:pt idx="11956">
                  <c:v>14</c:v>
                </c:pt>
                <c:pt idx="11957">
                  <c:v>15</c:v>
                </c:pt>
                <c:pt idx="11958">
                  <c:v>11</c:v>
                </c:pt>
                <c:pt idx="11959">
                  <c:v>15</c:v>
                </c:pt>
                <c:pt idx="11960">
                  <c:v>15</c:v>
                </c:pt>
                <c:pt idx="11961">
                  <c:v>11</c:v>
                </c:pt>
                <c:pt idx="11962">
                  <c:v>15</c:v>
                </c:pt>
                <c:pt idx="11963">
                  <c:v>14</c:v>
                </c:pt>
                <c:pt idx="11964">
                  <c:v>15</c:v>
                </c:pt>
                <c:pt idx="11965">
                  <c:v>11</c:v>
                </c:pt>
                <c:pt idx="11966">
                  <c:v>15</c:v>
                </c:pt>
                <c:pt idx="11967">
                  <c:v>15</c:v>
                </c:pt>
                <c:pt idx="11968">
                  <c:v>15</c:v>
                </c:pt>
                <c:pt idx="11969">
                  <c:v>15</c:v>
                </c:pt>
                <c:pt idx="11970">
                  <c:v>15</c:v>
                </c:pt>
                <c:pt idx="11971">
                  <c:v>15</c:v>
                </c:pt>
                <c:pt idx="11972">
                  <c:v>15</c:v>
                </c:pt>
                <c:pt idx="11973">
                  <c:v>15</c:v>
                </c:pt>
                <c:pt idx="11974">
                  <c:v>14</c:v>
                </c:pt>
                <c:pt idx="11975">
                  <c:v>16</c:v>
                </c:pt>
                <c:pt idx="11976">
                  <c:v>16</c:v>
                </c:pt>
                <c:pt idx="11977">
                  <c:v>16</c:v>
                </c:pt>
                <c:pt idx="11978">
                  <c:v>16</c:v>
                </c:pt>
                <c:pt idx="11979">
                  <c:v>16</c:v>
                </c:pt>
                <c:pt idx="11980">
                  <c:v>15</c:v>
                </c:pt>
                <c:pt idx="11981">
                  <c:v>15</c:v>
                </c:pt>
                <c:pt idx="11982">
                  <c:v>16</c:v>
                </c:pt>
                <c:pt idx="11983">
                  <c:v>15</c:v>
                </c:pt>
                <c:pt idx="11984">
                  <c:v>15</c:v>
                </c:pt>
                <c:pt idx="11985">
                  <c:v>11</c:v>
                </c:pt>
                <c:pt idx="11986">
                  <c:v>15</c:v>
                </c:pt>
                <c:pt idx="11987">
                  <c:v>15</c:v>
                </c:pt>
                <c:pt idx="11988">
                  <c:v>15</c:v>
                </c:pt>
                <c:pt idx="11989">
                  <c:v>16</c:v>
                </c:pt>
                <c:pt idx="11990">
                  <c:v>16</c:v>
                </c:pt>
                <c:pt idx="11991">
                  <c:v>16</c:v>
                </c:pt>
                <c:pt idx="11992">
                  <c:v>16</c:v>
                </c:pt>
                <c:pt idx="11993">
                  <c:v>16</c:v>
                </c:pt>
                <c:pt idx="11994">
                  <c:v>16</c:v>
                </c:pt>
                <c:pt idx="11995">
                  <c:v>15</c:v>
                </c:pt>
                <c:pt idx="11996">
                  <c:v>15</c:v>
                </c:pt>
                <c:pt idx="11997">
                  <c:v>2</c:v>
                </c:pt>
                <c:pt idx="11998">
                  <c:v>2</c:v>
                </c:pt>
                <c:pt idx="11999">
                  <c:v>2</c:v>
                </c:pt>
                <c:pt idx="12000">
                  <c:v>2</c:v>
                </c:pt>
                <c:pt idx="12001">
                  <c:v>2</c:v>
                </c:pt>
                <c:pt idx="12002">
                  <c:v>2</c:v>
                </c:pt>
                <c:pt idx="12003">
                  <c:v>15</c:v>
                </c:pt>
                <c:pt idx="12004">
                  <c:v>2</c:v>
                </c:pt>
                <c:pt idx="12005">
                  <c:v>2</c:v>
                </c:pt>
                <c:pt idx="12006">
                  <c:v>2</c:v>
                </c:pt>
                <c:pt idx="12007">
                  <c:v>15</c:v>
                </c:pt>
                <c:pt idx="12008">
                  <c:v>2</c:v>
                </c:pt>
                <c:pt idx="12009">
                  <c:v>2</c:v>
                </c:pt>
                <c:pt idx="12010">
                  <c:v>2</c:v>
                </c:pt>
                <c:pt idx="12011">
                  <c:v>15</c:v>
                </c:pt>
                <c:pt idx="12012">
                  <c:v>2</c:v>
                </c:pt>
                <c:pt idx="12013">
                  <c:v>2</c:v>
                </c:pt>
                <c:pt idx="12014">
                  <c:v>2</c:v>
                </c:pt>
                <c:pt idx="12015">
                  <c:v>2</c:v>
                </c:pt>
                <c:pt idx="12016">
                  <c:v>2</c:v>
                </c:pt>
                <c:pt idx="12017">
                  <c:v>2</c:v>
                </c:pt>
                <c:pt idx="12018">
                  <c:v>15</c:v>
                </c:pt>
                <c:pt idx="12019">
                  <c:v>2</c:v>
                </c:pt>
                <c:pt idx="12020">
                  <c:v>2</c:v>
                </c:pt>
                <c:pt idx="12021">
                  <c:v>2</c:v>
                </c:pt>
                <c:pt idx="12022">
                  <c:v>15</c:v>
                </c:pt>
                <c:pt idx="12023">
                  <c:v>2</c:v>
                </c:pt>
                <c:pt idx="12024">
                  <c:v>15</c:v>
                </c:pt>
                <c:pt idx="12025">
                  <c:v>2</c:v>
                </c:pt>
                <c:pt idx="12026">
                  <c:v>2</c:v>
                </c:pt>
                <c:pt idx="12027">
                  <c:v>2</c:v>
                </c:pt>
                <c:pt idx="12028">
                  <c:v>2</c:v>
                </c:pt>
                <c:pt idx="12029">
                  <c:v>12</c:v>
                </c:pt>
                <c:pt idx="12030">
                  <c:v>2</c:v>
                </c:pt>
                <c:pt idx="12031">
                  <c:v>2</c:v>
                </c:pt>
                <c:pt idx="12032">
                  <c:v>2</c:v>
                </c:pt>
                <c:pt idx="12033">
                  <c:v>2</c:v>
                </c:pt>
                <c:pt idx="12034">
                  <c:v>2</c:v>
                </c:pt>
                <c:pt idx="12035">
                  <c:v>15</c:v>
                </c:pt>
                <c:pt idx="12036">
                  <c:v>2</c:v>
                </c:pt>
                <c:pt idx="12037">
                  <c:v>15</c:v>
                </c:pt>
                <c:pt idx="12038">
                  <c:v>2</c:v>
                </c:pt>
                <c:pt idx="12039">
                  <c:v>15</c:v>
                </c:pt>
                <c:pt idx="12040">
                  <c:v>12</c:v>
                </c:pt>
                <c:pt idx="12041">
                  <c:v>15</c:v>
                </c:pt>
                <c:pt idx="12042">
                  <c:v>2</c:v>
                </c:pt>
                <c:pt idx="12043">
                  <c:v>2</c:v>
                </c:pt>
                <c:pt idx="12044">
                  <c:v>2</c:v>
                </c:pt>
                <c:pt idx="12045">
                  <c:v>2</c:v>
                </c:pt>
                <c:pt idx="12046">
                  <c:v>15</c:v>
                </c:pt>
                <c:pt idx="12047">
                  <c:v>15</c:v>
                </c:pt>
                <c:pt idx="12048">
                  <c:v>15</c:v>
                </c:pt>
                <c:pt idx="12049">
                  <c:v>2</c:v>
                </c:pt>
                <c:pt idx="12050">
                  <c:v>2</c:v>
                </c:pt>
                <c:pt idx="12051">
                  <c:v>2</c:v>
                </c:pt>
                <c:pt idx="12052">
                  <c:v>15</c:v>
                </c:pt>
                <c:pt idx="12053">
                  <c:v>15</c:v>
                </c:pt>
                <c:pt idx="12054">
                  <c:v>2</c:v>
                </c:pt>
                <c:pt idx="12055">
                  <c:v>2</c:v>
                </c:pt>
                <c:pt idx="12056">
                  <c:v>2</c:v>
                </c:pt>
                <c:pt idx="12057">
                  <c:v>2</c:v>
                </c:pt>
                <c:pt idx="12058">
                  <c:v>2</c:v>
                </c:pt>
                <c:pt idx="12059">
                  <c:v>2</c:v>
                </c:pt>
                <c:pt idx="12060">
                  <c:v>2</c:v>
                </c:pt>
                <c:pt idx="12061">
                  <c:v>2</c:v>
                </c:pt>
                <c:pt idx="12062">
                  <c:v>2</c:v>
                </c:pt>
                <c:pt idx="12063">
                  <c:v>2</c:v>
                </c:pt>
                <c:pt idx="12064">
                  <c:v>15</c:v>
                </c:pt>
                <c:pt idx="12065">
                  <c:v>2</c:v>
                </c:pt>
                <c:pt idx="12066">
                  <c:v>2</c:v>
                </c:pt>
                <c:pt idx="12067">
                  <c:v>15</c:v>
                </c:pt>
                <c:pt idx="12068">
                  <c:v>2</c:v>
                </c:pt>
                <c:pt idx="12069">
                  <c:v>2</c:v>
                </c:pt>
                <c:pt idx="12070">
                  <c:v>2</c:v>
                </c:pt>
                <c:pt idx="12071">
                  <c:v>2</c:v>
                </c:pt>
                <c:pt idx="12072">
                  <c:v>2</c:v>
                </c:pt>
                <c:pt idx="12073">
                  <c:v>14</c:v>
                </c:pt>
                <c:pt idx="12074">
                  <c:v>2</c:v>
                </c:pt>
                <c:pt idx="12075">
                  <c:v>15</c:v>
                </c:pt>
                <c:pt idx="12076">
                  <c:v>2</c:v>
                </c:pt>
                <c:pt idx="12077">
                  <c:v>2</c:v>
                </c:pt>
                <c:pt idx="12078">
                  <c:v>2</c:v>
                </c:pt>
                <c:pt idx="12079">
                  <c:v>2</c:v>
                </c:pt>
                <c:pt idx="12080">
                  <c:v>2</c:v>
                </c:pt>
                <c:pt idx="12081">
                  <c:v>15</c:v>
                </c:pt>
                <c:pt idx="12082">
                  <c:v>2</c:v>
                </c:pt>
                <c:pt idx="12083">
                  <c:v>2</c:v>
                </c:pt>
                <c:pt idx="12084">
                  <c:v>12</c:v>
                </c:pt>
                <c:pt idx="12085">
                  <c:v>2</c:v>
                </c:pt>
                <c:pt idx="12086">
                  <c:v>15</c:v>
                </c:pt>
                <c:pt idx="12087">
                  <c:v>2</c:v>
                </c:pt>
                <c:pt idx="12088">
                  <c:v>2</c:v>
                </c:pt>
                <c:pt idx="12089">
                  <c:v>15</c:v>
                </c:pt>
                <c:pt idx="12090">
                  <c:v>15</c:v>
                </c:pt>
                <c:pt idx="12091">
                  <c:v>2</c:v>
                </c:pt>
                <c:pt idx="12092">
                  <c:v>2</c:v>
                </c:pt>
                <c:pt idx="12093">
                  <c:v>2</c:v>
                </c:pt>
                <c:pt idx="12094">
                  <c:v>2</c:v>
                </c:pt>
                <c:pt idx="12095">
                  <c:v>2</c:v>
                </c:pt>
                <c:pt idx="12096">
                  <c:v>2</c:v>
                </c:pt>
                <c:pt idx="12097">
                  <c:v>2</c:v>
                </c:pt>
                <c:pt idx="12098">
                  <c:v>2</c:v>
                </c:pt>
                <c:pt idx="12099">
                  <c:v>15</c:v>
                </c:pt>
                <c:pt idx="12100">
                  <c:v>2</c:v>
                </c:pt>
                <c:pt idx="12101">
                  <c:v>2</c:v>
                </c:pt>
                <c:pt idx="12102">
                  <c:v>15</c:v>
                </c:pt>
                <c:pt idx="12103">
                  <c:v>2</c:v>
                </c:pt>
                <c:pt idx="12104">
                  <c:v>2</c:v>
                </c:pt>
                <c:pt idx="12105">
                  <c:v>2</c:v>
                </c:pt>
                <c:pt idx="12106">
                  <c:v>2</c:v>
                </c:pt>
                <c:pt idx="12107">
                  <c:v>14</c:v>
                </c:pt>
                <c:pt idx="12108">
                  <c:v>2</c:v>
                </c:pt>
                <c:pt idx="12109">
                  <c:v>15</c:v>
                </c:pt>
                <c:pt idx="12110">
                  <c:v>2</c:v>
                </c:pt>
                <c:pt idx="12111">
                  <c:v>2</c:v>
                </c:pt>
                <c:pt idx="12112">
                  <c:v>15</c:v>
                </c:pt>
                <c:pt idx="12113">
                  <c:v>13</c:v>
                </c:pt>
                <c:pt idx="12114">
                  <c:v>2</c:v>
                </c:pt>
                <c:pt idx="12115">
                  <c:v>15</c:v>
                </c:pt>
                <c:pt idx="12116">
                  <c:v>2</c:v>
                </c:pt>
                <c:pt idx="12117">
                  <c:v>12</c:v>
                </c:pt>
                <c:pt idx="12118">
                  <c:v>2</c:v>
                </c:pt>
                <c:pt idx="12119">
                  <c:v>2</c:v>
                </c:pt>
                <c:pt idx="12120">
                  <c:v>15</c:v>
                </c:pt>
                <c:pt idx="12121">
                  <c:v>15</c:v>
                </c:pt>
                <c:pt idx="12122">
                  <c:v>2</c:v>
                </c:pt>
                <c:pt idx="12123">
                  <c:v>15</c:v>
                </c:pt>
                <c:pt idx="12124">
                  <c:v>15</c:v>
                </c:pt>
                <c:pt idx="12125">
                  <c:v>2</c:v>
                </c:pt>
                <c:pt idx="12126">
                  <c:v>2</c:v>
                </c:pt>
                <c:pt idx="12127">
                  <c:v>2</c:v>
                </c:pt>
                <c:pt idx="12128">
                  <c:v>13</c:v>
                </c:pt>
                <c:pt idx="12129">
                  <c:v>2</c:v>
                </c:pt>
                <c:pt idx="12130">
                  <c:v>13</c:v>
                </c:pt>
                <c:pt idx="12131">
                  <c:v>2</c:v>
                </c:pt>
                <c:pt idx="12132">
                  <c:v>2</c:v>
                </c:pt>
                <c:pt idx="12133">
                  <c:v>13</c:v>
                </c:pt>
                <c:pt idx="12134">
                  <c:v>2</c:v>
                </c:pt>
                <c:pt idx="12135">
                  <c:v>12</c:v>
                </c:pt>
                <c:pt idx="12136">
                  <c:v>15</c:v>
                </c:pt>
                <c:pt idx="12137">
                  <c:v>2</c:v>
                </c:pt>
                <c:pt idx="12138">
                  <c:v>2</c:v>
                </c:pt>
                <c:pt idx="12139">
                  <c:v>2</c:v>
                </c:pt>
                <c:pt idx="12140">
                  <c:v>15</c:v>
                </c:pt>
                <c:pt idx="12141">
                  <c:v>15</c:v>
                </c:pt>
                <c:pt idx="12142">
                  <c:v>2</c:v>
                </c:pt>
                <c:pt idx="12143">
                  <c:v>2</c:v>
                </c:pt>
                <c:pt idx="12144">
                  <c:v>2</c:v>
                </c:pt>
                <c:pt idx="12145">
                  <c:v>2</c:v>
                </c:pt>
                <c:pt idx="12146">
                  <c:v>15</c:v>
                </c:pt>
                <c:pt idx="12147">
                  <c:v>2</c:v>
                </c:pt>
                <c:pt idx="12148">
                  <c:v>2</c:v>
                </c:pt>
                <c:pt idx="12149">
                  <c:v>2</c:v>
                </c:pt>
                <c:pt idx="12150">
                  <c:v>15</c:v>
                </c:pt>
                <c:pt idx="12151">
                  <c:v>2</c:v>
                </c:pt>
                <c:pt idx="12152">
                  <c:v>2</c:v>
                </c:pt>
                <c:pt idx="12153">
                  <c:v>14</c:v>
                </c:pt>
                <c:pt idx="12154">
                  <c:v>12</c:v>
                </c:pt>
                <c:pt idx="12155">
                  <c:v>12</c:v>
                </c:pt>
                <c:pt idx="12156">
                  <c:v>12</c:v>
                </c:pt>
                <c:pt idx="12157">
                  <c:v>12</c:v>
                </c:pt>
                <c:pt idx="12158">
                  <c:v>12</c:v>
                </c:pt>
                <c:pt idx="12159">
                  <c:v>12</c:v>
                </c:pt>
                <c:pt idx="12160">
                  <c:v>12</c:v>
                </c:pt>
                <c:pt idx="12161">
                  <c:v>12</c:v>
                </c:pt>
                <c:pt idx="12162">
                  <c:v>2</c:v>
                </c:pt>
                <c:pt idx="12163">
                  <c:v>12</c:v>
                </c:pt>
                <c:pt idx="12164">
                  <c:v>15</c:v>
                </c:pt>
                <c:pt idx="12165">
                  <c:v>2</c:v>
                </c:pt>
                <c:pt idx="12166">
                  <c:v>2</c:v>
                </c:pt>
                <c:pt idx="12167">
                  <c:v>2</c:v>
                </c:pt>
                <c:pt idx="12168">
                  <c:v>15</c:v>
                </c:pt>
                <c:pt idx="12169">
                  <c:v>14</c:v>
                </c:pt>
                <c:pt idx="12170">
                  <c:v>2</c:v>
                </c:pt>
                <c:pt idx="12171">
                  <c:v>2</c:v>
                </c:pt>
                <c:pt idx="12172">
                  <c:v>2</c:v>
                </c:pt>
                <c:pt idx="12173">
                  <c:v>2</c:v>
                </c:pt>
                <c:pt idx="12174">
                  <c:v>2</c:v>
                </c:pt>
                <c:pt idx="12175">
                  <c:v>12</c:v>
                </c:pt>
                <c:pt idx="12176">
                  <c:v>15</c:v>
                </c:pt>
                <c:pt idx="12177">
                  <c:v>2</c:v>
                </c:pt>
                <c:pt idx="12178">
                  <c:v>2</c:v>
                </c:pt>
                <c:pt idx="12179">
                  <c:v>12</c:v>
                </c:pt>
                <c:pt idx="12180">
                  <c:v>2</c:v>
                </c:pt>
                <c:pt idx="12181">
                  <c:v>2</c:v>
                </c:pt>
                <c:pt idx="12182">
                  <c:v>2</c:v>
                </c:pt>
                <c:pt idx="12183">
                  <c:v>2</c:v>
                </c:pt>
                <c:pt idx="12184">
                  <c:v>2</c:v>
                </c:pt>
                <c:pt idx="12185">
                  <c:v>2</c:v>
                </c:pt>
                <c:pt idx="12186">
                  <c:v>12</c:v>
                </c:pt>
                <c:pt idx="12187">
                  <c:v>2</c:v>
                </c:pt>
                <c:pt idx="12188">
                  <c:v>2</c:v>
                </c:pt>
                <c:pt idx="12189">
                  <c:v>2</c:v>
                </c:pt>
                <c:pt idx="12190">
                  <c:v>2</c:v>
                </c:pt>
                <c:pt idx="12191">
                  <c:v>2</c:v>
                </c:pt>
                <c:pt idx="12192">
                  <c:v>2</c:v>
                </c:pt>
                <c:pt idx="12193">
                  <c:v>2</c:v>
                </c:pt>
                <c:pt idx="12194">
                  <c:v>2</c:v>
                </c:pt>
                <c:pt idx="12195">
                  <c:v>2</c:v>
                </c:pt>
                <c:pt idx="12196">
                  <c:v>2</c:v>
                </c:pt>
                <c:pt idx="12197">
                  <c:v>12</c:v>
                </c:pt>
                <c:pt idx="12198">
                  <c:v>2</c:v>
                </c:pt>
                <c:pt idx="12199">
                  <c:v>2</c:v>
                </c:pt>
                <c:pt idx="12200">
                  <c:v>2</c:v>
                </c:pt>
                <c:pt idx="12201">
                  <c:v>2</c:v>
                </c:pt>
                <c:pt idx="12202">
                  <c:v>2</c:v>
                </c:pt>
                <c:pt idx="12203">
                  <c:v>2</c:v>
                </c:pt>
                <c:pt idx="12204">
                  <c:v>2</c:v>
                </c:pt>
                <c:pt idx="12205">
                  <c:v>2</c:v>
                </c:pt>
                <c:pt idx="12206">
                  <c:v>2</c:v>
                </c:pt>
                <c:pt idx="12207">
                  <c:v>2</c:v>
                </c:pt>
                <c:pt idx="12208">
                  <c:v>12</c:v>
                </c:pt>
                <c:pt idx="12209">
                  <c:v>15</c:v>
                </c:pt>
                <c:pt idx="12210">
                  <c:v>2</c:v>
                </c:pt>
                <c:pt idx="12211">
                  <c:v>2</c:v>
                </c:pt>
                <c:pt idx="12212">
                  <c:v>2</c:v>
                </c:pt>
                <c:pt idx="12213">
                  <c:v>12</c:v>
                </c:pt>
                <c:pt idx="12214">
                  <c:v>15</c:v>
                </c:pt>
                <c:pt idx="12215">
                  <c:v>2</c:v>
                </c:pt>
                <c:pt idx="12216">
                  <c:v>2</c:v>
                </c:pt>
                <c:pt idx="12217">
                  <c:v>2</c:v>
                </c:pt>
                <c:pt idx="12218">
                  <c:v>2</c:v>
                </c:pt>
                <c:pt idx="12219">
                  <c:v>12</c:v>
                </c:pt>
                <c:pt idx="12220">
                  <c:v>2</c:v>
                </c:pt>
                <c:pt idx="12221">
                  <c:v>15</c:v>
                </c:pt>
                <c:pt idx="12222">
                  <c:v>2</c:v>
                </c:pt>
                <c:pt idx="12223">
                  <c:v>2</c:v>
                </c:pt>
                <c:pt idx="12224">
                  <c:v>2</c:v>
                </c:pt>
                <c:pt idx="12225">
                  <c:v>2</c:v>
                </c:pt>
                <c:pt idx="12226">
                  <c:v>2</c:v>
                </c:pt>
                <c:pt idx="12227">
                  <c:v>2</c:v>
                </c:pt>
                <c:pt idx="12228">
                  <c:v>15</c:v>
                </c:pt>
                <c:pt idx="12229">
                  <c:v>15</c:v>
                </c:pt>
                <c:pt idx="12230">
                  <c:v>12</c:v>
                </c:pt>
                <c:pt idx="12231">
                  <c:v>2</c:v>
                </c:pt>
                <c:pt idx="12232">
                  <c:v>15</c:v>
                </c:pt>
                <c:pt idx="12233">
                  <c:v>15</c:v>
                </c:pt>
                <c:pt idx="12234">
                  <c:v>2</c:v>
                </c:pt>
                <c:pt idx="12235">
                  <c:v>2</c:v>
                </c:pt>
                <c:pt idx="12236">
                  <c:v>2</c:v>
                </c:pt>
                <c:pt idx="12237">
                  <c:v>15</c:v>
                </c:pt>
                <c:pt idx="12238">
                  <c:v>2</c:v>
                </c:pt>
                <c:pt idx="12239">
                  <c:v>2</c:v>
                </c:pt>
                <c:pt idx="12240">
                  <c:v>2</c:v>
                </c:pt>
                <c:pt idx="12241">
                  <c:v>12</c:v>
                </c:pt>
                <c:pt idx="12242">
                  <c:v>15</c:v>
                </c:pt>
                <c:pt idx="12243">
                  <c:v>15</c:v>
                </c:pt>
                <c:pt idx="12244">
                  <c:v>2</c:v>
                </c:pt>
                <c:pt idx="12245">
                  <c:v>2</c:v>
                </c:pt>
                <c:pt idx="12246">
                  <c:v>15</c:v>
                </c:pt>
                <c:pt idx="12247">
                  <c:v>2</c:v>
                </c:pt>
                <c:pt idx="12248">
                  <c:v>12</c:v>
                </c:pt>
                <c:pt idx="12249">
                  <c:v>15</c:v>
                </c:pt>
                <c:pt idx="12250">
                  <c:v>2</c:v>
                </c:pt>
                <c:pt idx="12251">
                  <c:v>2</c:v>
                </c:pt>
                <c:pt idx="12252">
                  <c:v>12</c:v>
                </c:pt>
                <c:pt idx="12253">
                  <c:v>16</c:v>
                </c:pt>
                <c:pt idx="12254">
                  <c:v>16</c:v>
                </c:pt>
                <c:pt idx="12255">
                  <c:v>16</c:v>
                </c:pt>
                <c:pt idx="12256">
                  <c:v>16</c:v>
                </c:pt>
                <c:pt idx="12257">
                  <c:v>16</c:v>
                </c:pt>
                <c:pt idx="12258">
                  <c:v>15</c:v>
                </c:pt>
                <c:pt idx="12259">
                  <c:v>16</c:v>
                </c:pt>
                <c:pt idx="12260">
                  <c:v>16</c:v>
                </c:pt>
                <c:pt idx="12261">
                  <c:v>16</c:v>
                </c:pt>
                <c:pt idx="12262">
                  <c:v>16</c:v>
                </c:pt>
                <c:pt idx="12263">
                  <c:v>16</c:v>
                </c:pt>
                <c:pt idx="12264">
                  <c:v>16</c:v>
                </c:pt>
                <c:pt idx="12265">
                  <c:v>16</c:v>
                </c:pt>
                <c:pt idx="12266">
                  <c:v>16</c:v>
                </c:pt>
                <c:pt idx="12267">
                  <c:v>16</c:v>
                </c:pt>
                <c:pt idx="12268">
                  <c:v>16</c:v>
                </c:pt>
                <c:pt idx="12269">
                  <c:v>16</c:v>
                </c:pt>
                <c:pt idx="12270">
                  <c:v>16</c:v>
                </c:pt>
                <c:pt idx="12271">
                  <c:v>16</c:v>
                </c:pt>
                <c:pt idx="12272">
                  <c:v>16</c:v>
                </c:pt>
                <c:pt idx="12273">
                  <c:v>16</c:v>
                </c:pt>
                <c:pt idx="12274">
                  <c:v>15</c:v>
                </c:pt>
                <c:pt idx="12275">
                  <c:v>15</c:v>
                </c:pt>
                <c:pt idx="12276">
                  <c:v>16</c:v>
                </c:pt>
                <c:pt idx="12277">
                  <c:v>16</c:v>
                </c:pt>
                <c:pt idx="12278">
                  <c:v>16</c:v>
                </c:pt>
                <c:pt idx="12279">
                  <c:v>16</c:v>
                </c:pt>
                <c:pt idx="12280">
                  <c:v>16</c:v>
                </c:pt>
                <c:pt idx="12281">
                  <c:v>16</c:v>
                </c:pt>
                <c:pt idx="12282">
                  <c:v>16</c:v>
                </c:pt>
                <c:pt idx="12283">
                  <c:v>16</c:v>
                </c:pt>
                <c:pt idx="12284">
                  <c:v>16</c:v>
                </c:pt>
                <c:pt idx="12285">
                  <c:v>15</c:v>
                </c:pt>
                <c:pt idx="12286">
                  <c:v>16</c:v>
                </c:pt>
                <c:pt idx="12287">
                  <c:v>16</c:v>
                </c:pt>
                <c:pt idx="12288">
                  <c:v>16</c:v>
                </c:pt>
                <c:pt idx="12289">
                  <c:v>16</c:v>
                </c:pt>
                <c:pt idx="12290">
                  <c:v>16</c:v>
                </c:pt>
                <c:pt idx="12291">
                  <c:v>15</c:v>
                </c:pt>
                <c:pt idx="12292">
                  <c:v>16</c:v>
                </c:pt>
                <c:pt idx="12293">
                  <c:v>16</c:v>
                </c:pt>
                <c:pt idx="12294">
                  <c:v>16</c:v>
                </c:pt>
                <c:pt idx="12295">
                  <c:v>16</c:v>
                </c:pt>
                <c:pt idx="12296">
                  <c:v>15</c:v>
                </c:pt>
                <c:pt idx="12297">
                  <c:v>16</c:v>
                </c:pt>
                <c:pt idx="12298">
                  <c:v>16</c:v>
                </c:pt>
                <c:pt idx="12299">
                  <c:v>16</c:v>
                </c:pt>
                <c:pt idx="12300">
                  <c:v>16</c:v>
                </c:pt>
                <c:pt idx="12301">
                  <c:v>16</c:v>
                </c:pt>
                <c:pt idx="12302">
                  <c:v>16</c:v>
                </c:pt>
                <c:pt idx="12303">
                  <c:v>16</c:v>
                </c:pt>
                <c:pt idx="12304">
                  <c:v>16</c:v>
                </c:pt>
                <c:pt idx="12305">
                  <c:v>16</c:v>
                </c:pt>
                <c:pt idx="12306">
                  <c:v>16</c:v>
                </c:pt>
                <c:pt idx="12307">
                  <c:v>15</c:v>
                </c:pt>
                <c:pt idx="12308">
                  <c:v>15</c:v>
                </c:pt>
                <c:pt idx="12309">
                  <c:v>15</c:v>
                </c:pt>
                <c:pt idx="12310">
                  <c:v>16</c:v>
                </c:pt>
                <c:pt idx="12311">
                  <c:v>16</c:v>
                </c:pt>
                <c:pt idx="12312">
                  <c:v>16</c:v>
                </c:pt>
                <c:pt idx="12313">
                  <c:v>16</c:v>
                </c:pt>
                <c:pt idx="12314">
                  <c:v>16</c:v>
                </c:pt>
                <c:pt idx="12315">
                  <c:v>16</c:v>
                </c:pt>
                <c:pt idx="12316">
                  <c:v>16</c:v>
                </c:pt>
                <c:pt idx="12317">
                  <c:v>16</c:v>
                </c:pt>
                <c:pt idx="12318">
                  <c:v>15</c:v>
                </c:pt>
                <c:pt idx="12319">
                  <c:v>16</c:v>
                </c:pt>
                <c:pt idx="12320">
                  <c:v>16</c:v>
                </c:pt>
                <c:pt idx="12321">
                  <c:v>16</c:v>
                </c:pt>
                <c:pt idx="12322">
                  <c:v>16</c:v>
                </c:pt>
                <c:pt idx="12323">
                  <c:v>16</c:v>
                </c:pt>
                <c:pt idx="12324">
                  <c:v>15</c:v>
                </c:pt>
                <c:pt idx="12325">
                  <c:v>16</c:v>
                </c:pt>
                <c:pt idx="12326">
                  <c:v>16</c:v>
                </c:pt>
                <c:pt idx="12327">
                  <c:v>16</c:v>
                </c:pt>
                <c:pt idx="12328">
                  <c:v>16</c:v>
                </c:pt>
                <c:pt idx="12329">
                  <c:v>15</c:v>
                </c:pt>
                <c:pt idx="12330">
                  <c:v>16</c:v>
                </c:pt>
                <c:pt idx="12331">
                  <c:v>16</c:v>
                </c:pt>
                <c:pt idx="12332">
                  <c:v>16</c:v>
                </c:pt>
                <c:pt idx="12333">
                  <c:v>16</c:v>
                </c:pt>
                <c:pt idx="12334">
                  <c:v>16</c:v>
                </c:pt>
                <c:pt idx="12335">
                  <c:v>16</c:v>
                </c:pt>
                <c:pt idx="12336">
                  <c:v>16</c:v>
                </c:pt>
                <c:pt idx="12337">
                  <c:v>16</c:v>
                </c:pt>
                <c:pt idx="12338">
                  <c:v>16</c:v>
                </c:pt>
                <c:pt idx="12339">
                  <c:v>16</c:v>
                </c:pt>
                <c:pt idx="12340">
                  <c:v>16</c:v>
                </c:pt>
                <c:pt idx="12341">
                  <c:v>15</c:v>
                </c:pt>
                <c:pt idx="12342">
                  <c:v>16</c:v>
                </c:pt>
                <c:pt idx="12343">
                  <c:v>16</c:v>
                </c:pt>
                <c:pt idx="12344">
                  <c:v>16</c:v>
                </c:pt>
                <c:pt idx="12345">
                  <c:v>16</c:v>
                </c:pt>
                <c:pt idx="12346">
                  <c:v>16</c:v>
                </c:pt>
                <c:pt idx="12347">
                  <c:v>16</c:v>
                </c:pt>
                <c:pt idx="12348">
                  <c:v>16</c:v>
                </c:pt>
                <c:pt idx="12349">
                  <c:v>16</c:v>
                </c:pt>
                <c:pt idx="12350">
                  <c:v>16</c:v>
                </c:pt>
                <c:pt idx="12351">
                  <c:v>16</c:v>
                </c:pt>
                <c:pt idx="12352">
                  <c:v>16</c:v>
                </c:pt>
                <c:pt idx="12353">
                  <c:v>16</c:v>
                </c:pt>
                <c:pt idx="12354">
                  <c:v>16</c:v>
                </c:pt>
                <c:pt idx="12355">
                  <c:v>16</c:v>
                </c:pt>
                <c:pt idx="12356">
                  <c:v>16</c:v>
                </c:pt>
                <c:pt idx="12357">
                  <c:v>15</c:v>
                </c:pt>
                <c:pt idx="12358">
                  <c:v>16</c:v>
                </c:pt>
                <c:pt idx="12359">
                  <c:v>16</c:v>
                </c:pt>
                <c:pt idx="12360">
                  <c:v>16</c:v>
                </c:pt>
                <c:pt idx="12361">
                  <c:v>16</c:v>
                </c:pt>
                <c:pt idx="12362">
                  <c:v>16</c:v>
                </c:pt>
                <c:pt idx="12363">
                  <c:v>15</c:v>
                </c:pt>
                <c:pt idx="12364">
                  <c:v>16</c:v>
                </c:pt>
                <c:pt idx="12365">
                  <c:v>16</c:v>
                </c:pt>
                <c:pt idx="12366">
                  <c:v>16</c:v>
                </c:pt>
                <c:pt idx="12367">
                  <c:v>16</c:v>
                </c:pt>
                <c:pt idx="12368">
                  <c:v>16</c:v>
                </c:pt>
                <c:pt idx="12369">
                  <c:v>16</c:v>
                </c:pt>
                <c:pt idx="12370">
                  <c:v>16</c:v>
                </c:pt>
                <c:pt idx="12371">
                  <c:v>16</c:v>
                </c:pt>
                <c:pt idx="12372">
                  <c:v>16</c:v>
                </c:pt>
                <c:pt idx="12373">
                  <c:v>16</c:v>
                </c:pt>
                <c:pt idx="12374">
                  <c:v>16</c:v>
                </c:pt>
                <c:pt idx="12375">
                  <c:v>15</c:v>
                </c:pt>
                <c:pt idx="12376">
                  <c:v>15</c:v>
                </c:pt>
                <c:pt idx="12377">
                  <c:v>16</c:v>
                </c:pt>
                <c:pt idx="12378">
                  <c:v>16</c:v>
                </c:pt>
                <c:pt idx="12379">
                  <c:v>15</c:v>
                </c:pt>
                <c:pt idx="12380">
                  <c:v>15</c:v>
                </c:pt>
                <c:pt idx="12381">
                  <c:v>15</c:v>
                </c:pt>
                <c:pt idx="12382">
                  <c:v>16</c:v>
                </c:pt>
                <c:pt idx="12383">
                  <c:v>15</c:v>
                </c:pt>
                <c:pt idx="12384">
                  <c:v>15</c:v>
                </c:pt>
                <c:pt idx="12385">
                  <c:v>16</c:v>
                </c:pt>
                <c:pt idx="12386">
                  <c:v>16</c:v>
                </c:pt>
                <c:pt idx="12387">
                  <c:v>15</c:v>
                </c:pt>
                <c:pt idx="12388">
                  <c:v>15</c:v>
                </c:pt>
                <c:pt idx="12389">
                  <c:v>15</c:v>
                </c:pt>
                <c:pt idx="12390">
                  <c:v>15</c:v>
                </c:pt>
                <c:pt idx="12391">
                  <c:v>15</c:v>
                </c:pt>
                <c:pt idx="12392">
                  <c:v>16</c:v>
                </c:pt>
                <c:pt idx="12393">
                  <c:v>16</c:v>
                </c:pt>
                <c:pt idx="12394">
                  <c:v>16</c:v>
                </c:pt>
                <c:pt idx="12395">
                  <c:v>16</c:v>
                </c:pt>
                <c:pt idx="12396">
                  <c:v>16</c:v>
                </c:pt>
                <c:pt idx="12397">
                  <c:v>16</c:v>
                </c:pt>
                <c:pt idx="12398">
                  <c:v>16</c:v>
                </c:pt>
                <c:pt idx="12399">
                  <c:v>16</c:v>
                </c:pt>
                <c:pt idx="12400">
                  <c:v>15</c:v>
                </c:pt>
                <c:pt idx="12401">
                  <c:v>15</c:v>
                </c:pt>
                <c:pt idx="12402">
                  <c:v>16</c:v>
                </c:pt>
                <c:pt idx="12403">
                  <c:v>16</c:v>
                </c:pt>
                <c:pt idx="12404">
                  <c:v>16</c:v>
                </c:pt>
                <c:pt idx="12405">
                  <c:v>16</c:v>
                </c:pt>
                <c:pt idx="12406">
                  <c:v>16</c:v>
                </c:pt>
                <c:pt idx="12407">
                  <c:v>16</c:v>
                </c:pt>
                <c:pt idx="12408">
                  <c:v>16</c:v>
                </c:pt>
                <c:pt idx="12409">
                  <c:v>16</c:v>
                </c:pt>
                <c:pt idx="12410">
                  <c:v>16</c:v>
                </c:pt>
                <c:pt idx="12411">
                  <c:v>15</c:v>
                </c:pt>
                <c:pt idx="12412">
                  <c:v>16</c:v>
                </c:pt>
                <c:pt idx="12413">
                  <c:v>16</c:v>
                </c:pt>
                <c:pt idx="12414">
                  <c:v>16</c:v>
                </c:pt>
                <c:pt idx="12415">
                  <c:v>16</c:v>
                </c:pt>
                <c:pt idx="12416">
                  <c:v>16</c:v>
                </c:pt>
                <c:pt idx="12417">
                  <c:v>16</c:v>
                </c:pt>
                <c:pt idx="12418">
                  <c:v>16</c:v>
                </c:pt>
                <c:pt idx="12419">
                  <c:v>16</c:v>
                </c:pt>
                <c:pt idx="12420">
                  <c:v>16</c:v>
                </c:pt>
                <c:pt idx="12421">
                  <c:v>16</c:v>
                </c:pt>
                <c:pt idx="12422">
                  <c:v>15</c:v>
                </c:pt>
                <c:pt idx="12423">
                  <c:v>16</c:v>
                </c:pt>
                <c:pt idx="12424">
                  <c:v>16</c:v>
                </c:pt>
                <c:pt idx="12425">
                  <c:v>16</c:v>
                </c:pt>
                <c:pt idx="12426">
                  <c:v>16</c:v>
                </c:pt>
                <c:pt idx="12427">
                  <c:v>16</c:v>
                </c:pt>
                <c:pt idx="12428">
                  <c:v>16</c:v>
                </c:pt>
                <c:pt idx="12429">
                  <c:v>16</c:v>
                </c:pt>
                <c:pt idx="12430">
                  <c:v>16</c:v>
                </c:pt>
                <c:pt idx="12431">
                  <c:v>16</c:v>
                </c:pt>
                <c:pt idx="12432">
                  <c:v>16</c:v>
                </c:pt>
                <c:pt idx="12433">
                  <c:v>16</c:v>
                </c:pt>
                <c:pt idx="12434">
                  <c:v>16</c:v>
                </c:pt>
                <c:pt idx="12435">
                  <c:v>16</c:v>
                </c:pt>
                <c:pt idx="12436">
                  <c:v>16</c:v>
                </c:pt>
                <c:pt idx="12437">
                  <c:v>16</c:v>
                </c:pt>
                <c:pt idx="12438">
                  <c:v>16</c:v>
                </c:pt>
                <c:pt idx="12439">
                  <c:v>16</c:v>
                </c:pt>
                <c:pt idx="12440">
                  <c:v>16</c:v>
                </c:pt>
                <c:pt idx="12441">
                  <c:v>16</c:v>
                </c:pt>
                <c:pt idx="12442">
                  <c:v>16</c:v>
                </c:pt>
                <c:pt idx="12443">
                  <c:v>16</c:v>
                </c:pt>
                <c:pt idx="12444">
                  <c:v>15</c:v>
                </c:pt>
                <c:pt idx="12445">
                  <c:v>16</c:v>
                </c:pt>
                <c:pt idx="12446">
                  <c:v>16</c:v>
                </c:pt>
                <c:pt idx="12447">
                  <c:v>16</c:v>
                </c:pt>
                <c:pt idx="12448">
                  <c:v>16</c:v>
                </c:pt>
                <c:pt idx="12449">
                  <c:v>16</c:v>
                </c:pt>
                <c:pt idx="12450">
                  <c:v>15</c:v>
                </c:pt>
                <c:pt idx="12451">
                  <c:v>15</c:v>
                </c:pt>
                <c:pt idx="12452">
                  <c:v>16</c:v>
                </c:pt>
                <c:pt idx="12453">
                  <c:v>16</c:v>
                </c:pt>
                <c:pt idx="12454">
                  <c:v>16</c:v>
                </c:pt>
                <c:pt idx="12455">
                  <c:v>15</c:v>
                </c:pt>
                <c:pt idx="12456">
                  <c:v>16</c:v>
                </c:pt>
                <c:pt idx="12457">
                  <c:v>16</c:v>
                </c:pt>
                <c:pt idx="12458">
                  <c:v>16</c:v>
                </c:pt>
                <c:pt idx="12459">
                  <c:v>16</c:v>
                </c:pt>
                <c:pt idx="12460">
                  <c:v>16</c:v>
                </c:pt>
                <c:pt idx="12461">
                  <c:v>16</c:v>
                </c:pt>
                <c:pt idx="12462">
                  <c:v>16</c:v>
                </c:pt>
                <c:pt idx="12463">
                  <c:v>16</c:v>
                </c:pt>
                <c:pt idx="12464">
                  <c:v>16</c:v>
                </c:pt>
                <c:pt idx="12465">
                  <c:v>16</c:v>
                </c:pt>
                <c:pt idx="12466">
                  <c:v>16</c:v>
                </c:pt>
                <c:pt idx="12467">
                  <c:v>15</c:v>
                </c:pt>
                <c:pt idx="12468">
                  <c:v>16</c:v>
                </c:pt>
                <c:pt idx="12469">
                  <c:v>16</c:v>
                </c:pt>
                <c:pt idx="12470">
                  <c:v>16</c:v>
                </c:pt>
                <c:pt idx="12471">
                  <c:v>16</c:v>
                </c:pt>
                <c:pt idx="12472">
                  <c:v>16</c:v>
                </c:pt>
                <c:pt idx="12473">
                  <c:v>16</c:v>
                </c:pt>
                <c:pt idx="12474">
                  <c:v>16</c:v>
                </c:pt>
                <c:pt idx="12475">
                  <c:v>16</c:v>
                </c:pt>
                <c:pt idx="12476">
                  <c:v>16</c:v>
                </c:pt>
                <c:pt idx="12477">
                  <c:v>15</c:v>
                </c:pt>
                <c:pt idx="12478">
                  <c:v>19</c:v>
                </c:pt>
                <c:pt idx="12479">
                  <c:v>19</c:v>
                </c:pt>
                <c:pt idx="12480">
                  <c:v>19</c:v>
                </c:pt>
                <c:pt idx="12481">
                  <c:v>19</c:v>
                </c:pt>
                <c:pt idx="12482">
                  <c:v>20</c:v>
                </c:pt>
                <c:pt idx="12483">
                  <c:v>19</c:v>
                </c:pt>
                <c:pt idx="12484">
                  <c:v>20</c:v>
                </c:pt>
                <c:pt idx="12485">
                  <c:v>19</c:v>
                </c:pt>
                <c:pt idx="12486">
                  <c:v>13</c:v>
                </c:pt>
                <c:pt idx="12487">
                  <c:v>19</c:v>
                </c:pt>
                <c:pt idx="12488">
                  <c:v>19</c:v>
                </c:pt>
                <c:pt idx="12489">
                  <c:v>20</c:v>
                </c:pt>
                <c:pt idx="12490">
                  <c:v>19</c:v>
                </c:pt>
                <c:pt idx="12491">
                  <c:v>19</c:v>
                </c:pt>
                <c:pt idx="12492">
                  <c:v>19</c:v>
                </c:pt>
                <c:pt idx="12493">
                  <c:v>19</c:v>
                </c:pt>
                <c:pt idx="12494">
                  <c:v>19</c:v>
                </c:pt>
                <c:pt idx="12495">
                  <c:v>19</c:v>
                </c:pt>
                <c:pt idx="12496">
                  <c:v>19</c:v>
                </c:pt>
                <c:pt idx="12497">
                  <c:v>19</c:v>
                </c:pt>
                <c:pt idx="12498">
                  <c:v>19</c:v>
                </c:pt>
                <c:pt idx="12499">
                  <c:v>19</c:v>
                </c:pt>
                <c:pt idx="12500">
                  <c:v>19</c:v>
                </c:pt>
                <c:pt idx="12501">
                  <c:v>19</c:v>
                </c:pt>
                <c:pt idx="12502">
                  <c:v>19</c:v>
                </c:pt>
                <c:pt idx="12503">
                  <c:v>19</c:v>
                </c:pt>
                <c:pt idx="12504">
                  <c:v>19</c:v>
                </c:pt>
                <c:pt idx="12505">
                  <c:v>19</c:v>
                </c:pt>
                <c:pt idx="12506">
                  <c:v>19</c:v>
                </c:pt>
                <c:pt idx="12507">
                  <c:v>19</c:v>
                </c:pt>
                <c:pt idx="12508">
                  <c:v>19</c:v>
                </c:pt>
                <c:pt idx="12509">
                  <c:v>19</c:v>
                </c:pt>
                <c:pt idx="12510">
                  <c:v>18</c:v>
                </c:pt>
                <c:pt idx="12511">
                  <c:v>19</c:v>
                </c:pt>
                <c:pt idx="12512">
                  <c:v>19</c:v>
                </c:pt>
                <c:pt idx="12513">
                  <c:v>19</c:v>
                </c:pt>
                <c:pt idx="12514">
                  <c:v>19</c:v>
                </c:pt>
                <c:pt idx="12515">
                  <c:v>19</c:v>
                </c:pt>
                <c:pt idx="12516">
                  <c:v>19</c:v>
                </c:pt>
                <c:pt idx="12517">
                  <c:v>19</c:v>
                </c:pt>
                <c:pt idx="12518">
                  <c:v>19</c:v>
                </c:pt>
                <c:pt idx="12519">
                  <c:v>19</c:v>
                </c:pt>
                <c:pt idx="12520">
                  <c:v>19</c:v>
                </c:pt>
                <c:pt idx="12521">
                  <c:v>18</c:v>
                </c:pt>
                <c:pt idx="12522">
                  <c:v>19</c:v>
                </c:pt>
                <c:pt idx="12523">
                  <c:v>19</c:v>
                </c:pt>
                <c:pt idx="12524">
                  <c:v>19</c:v>
                </c:pt>
                <c:pt idx="12525">
                  <c:v>19</c:v>
                </c:pt>
                <c:pt idx="12526">
                  <c:v>19</c:v>
                </c:pt>
                <c:pt idx="12527">
                  <c:v>17</c:v>
                </c:pt>
                <c:pt idx="12528">
                  <c:v>19</c:v>
                </c:pt>
                <c:pt idx="12529">
                  <c:v>19</c:v>
                </c:pt>
                <c:pt idx="12530">
                  <c:v>19</c:v>
                </c:pt>
                <c:pt idx="12531">
                  <c:v>19</c:v>
                </c:pt>
                <c:pt idx="12532">
                  <c:v>17</c:v>
                </c:pt>
                <c:pt idx="12533">
                  <c:v>19</c:v>
                </c:pt>
                <c:pt idx="12534">
                  <c:v>17</c:v>
                </c:pt>
                <c:pt idx="12535">
                  <c:v>19</c:v>
                </c:pt>
                <c:pt idx="12536">
                  <c:v>18</c:v>
                </c:pt>
                <c:pt idx="12537">
                  <c:v>17</c:v>
                </c:pt>
                <c:pt idx="12538">
                  <c:v>15</c:v>
                </c:pt>
                <c:pt idx="12539">
                  <c:v>15</c:v>
                </c:pt>
                <c:pt idx="12540">
                  <c:v>15</c:v>
                </c:pt>
                <c:pt idx="12541">
                  <c:v>16</c:v>
                </c:pt>
                <c:pt idx="12542">
                  <c:v>18</c:v>
                </c:pt>
                <c:pt idx="12543">
                  <c:v>18</c:v>
                </c:pt>
                <c:pt idx="12544">
                  <c:v>17</c:v>
                </c:pt>
                <c:pt idx="12545">
                  <c:v>17</c:v>
                </c:pt>
                <c:pt idx="12546">
                  <c:v>17</c:v>
                </c:pt>
                <c:pt idx="12547">
                  <c:v>17</c:v>
                </c:pt>
                <c:pt idx="12548">
                  <c:v>18</c:v>
                </c:pt>
                <c:pt idx="12549">
                  <c:v>18</c:v>
                </c:pt>
                <c:pt idx="12550">
                  <c:v>16</c:v>
                </c:pt>
                <c:pt idx="12551">
                  <c:v>18</c:v>
                </c:pt>
                <c:pt idx="12552">
                  <c:v>17</c:v>
                </c:pt>
                <c:pt idx="12553">
                  <c:v>17</c:v>
                </c:pt>
                <c:pt idx="12554">
                  <c:v>18</c:v>
                </c:pt>
                <c:pt idx="12555">
                  <c:v>18</c:v>
                </c:pt>
                <c:pt idx="12556">
                  <c:v>18</c:v>
                </c:pt>
                <c:pt idx="12557">
                  <c:v>17</c:v>
                </c:pt>
                <c:pt idx="12558">
                  <c:v>18</c:v>
                </c:pt>
                <c:pt idx="12559">
                  <c:v>17</c:v>
                </c:pt>
                <c:pt idx="12560">
                  <c:v>18</c:v>
                </c:pt>
                <c:pt idx="12561">
                  <c:v>17</c:v>
                </c:pt>
                <c:pt idx="12562">
                  <c:v>18</c:v>
                </c:pt>
                <c:pt idx="12563">
                  <c:v>17</c:v>
                </c:pt>
                <c:pt idx="12564">
                  <c:v>17</c:v>
                </c:pt>
                <c:pt idx="12565">
                  <c:v>18</c:v>
                </c:pt>
                <c:pt idx="12566">
                  <c:v>18</c:v>
                </c:pt>
                <c:pt idx="12567">
                  <c:v>18</c:v>
                </c:pt>
                <c:pt idx="12568">
                  <c:v>17</c:v>
                </c:pt>
                <c:pt idx="12569">
                  <c:v>18</c:v>
                </c:pt>
                <c:pt idx="12570">
                  <c:v>18</c:v>
                </c:pt>
                <c:pt idx="12571">
                  <c:v>17</c:v>
                </c:pt>
                <c:pt idx="12572">
                  <c:v>17</c:v>
                </c:pt>
                <c:pt idx="12573">
                  <c:v>18</c:v>
                </c:pt>
                <c:pt idx="12574">
                  <c:v>16</c:v>
                </c:pt>
                <c:pt idx="12575">
                  <c:v>17</c:v>
                </c:pt>
                <c:pt idx="12576">
                  <c:v>18</c:v>
                </c:pt>
                <c:pt idx="12577">
                  <c:v>16</c:v>
                </c:pt>
                <c:pt idx="12578">
                  <c:v>16</c:v>
                </c:pt>
                <c:pt idx="12579">
                  <c:v>17</c:v>
                </c:pt>
                <c:pt idx="12580">
                  <c:v>16</c:v>
                </c:pt>
                <c:pt idx="12581">
                  <c:v>16</c:v>
                </c:pt>
                <c:pt idx="12582">
                  <c:v>16</c:v>
                </c:pt>
                <c:pt idx="12583">
                  <c:v>16</c:v>
                </c:pt>
                <c:pt idx="12584">
                  <c:v>17</c:v>
                </c:pt>
                <c:pt idx="12585">
                  <c:v>17</c:v>
                </c:pt>
                <c:pt idx="12586">
                  <c:v>17</c:v>
                </c:pt>
                <c:pt idx="12587">
                  <c:v>17</c:v>
                </c:pt>
                <c:pt idx="12588">
                  <c:v>12</c:v>
                </c:pt>
                <c:pt idx="12589">
                  <c:v>16</c:v>
                </c:pt>
                <c:pt idx="12590">
                  <c:v>16</c:v>
                </c:pt>
                <c:pt idx="12591">
                  <c:v>16</c:v>
                </c:pt>
                <c:pt idx="12592">
                  <c:v>16</c:v>
                </c:pt>
                <c:pt idx="12593">
                  <c:v>16</c:v>
                </c:pt>
                <c:pt idx="12594">
                  <c:v>16</c:v>
                </c:pt>
                <c:pt idx="12595">
                  <c:v>16</c:v>
                </c:pt>
                <c:pt idx="12596">
                  <c:v>16</c:v>
                </c:pt>
                <c:pt idx="12597">
                  <c:v>15</c:v>
                </c:pt>
                <c:pt idx="12598">
                  <c:v>17</c:v>
                </c:pt>
                <c:pt idx="12599">
                  <c:v>18</c:v>
                </c:pt>
                <c:pt idx="12600">
                  <c:v>17</c:v>
                </c:pt>
                <c:pt idx="12601">
                  <c:v>17</c:v>
                </c:pt>
                <c:pt idx="12602">
                  <c:v>17</c:v>
                </c:pt>
                <c:pt idx="12603">
                  <c:v>17</c:v>
                </c:pt>
                <c:pt idx="12604">
                  <c:v>17</c:v>
                </c:pt>
                <c:pt idx="12605">
                  <c:v>17</c:v>
                </c:pt>
                <c:pt idx="12606">
                  <c:v>18</c:v>
                </c:pt>
                <c:pt idx="12607">
                  <c:v>17</c:v>
                </c:pt>
                <c:pt idx="12608">
                  <c:v>17</c:v>
                </c:pt>
                <c:pt idx="12609">
                  <c:v>17</c:v>
                </c:pt>
                <c:pt idx="12610">
                  <c:v>16</c:v>
                </c:pt>
                <c:pt idx="12611">
                  <c:v>16</c:v>
                </c:pt>
                <c:pt idx="12612">
                  <c:v>17</c:v>
                </c:pt>
                <c:pt idx="12613">
                  <c:v>17</c:v>
                </c:pt>
                <c:pt idx="12614">
                  <c:v>17</c:v>
                </c:pt>
                <c:pt idx="12615">
                  <c:v>17</c:v>
                </c:pt>
                <c:pt idx="12616">
                  <c:v>17</c:v>
                </c:pt>
                <c:pt idx="12617">
                  <c:v>17</c:v>
                </c:pt>
                <c:pt idx="12618">
                  <c:v>17</c:v>
                </c:pt>
                <c:pt idx="12619">
                  <c:v>18</c:v>
                </c:pt>
                <c:pt idx="12620">
                  <c:v>17</c:v>
                </c:pt>
                <c:pt idx="12621">
                  <c:v>17</c:v>
                </c:pt>
                <c:pt idx="12622">
                  <c:v>16</c:v>
                </c:pt>
                <c:pt idx="12623">
                  <c:v>16</c:v>
                </c:pt>
                <c:pt idx="12624">
                  <c:v>16</c:v>
                </c:pt>
                <c:pt idx="12625">
                  <c:v>16</c:v>
                </c:pt>
                <c:pt idx="12626">
                  <c:v>16</c:v>
                </c:pt>
                <c:pt idx="12627">
                  <c:v>16</c:v>
                </c:pt>
                <c:pt idx="12628">
                  <c:v>16</c:v>
                </c:pt>
                <c:pt idx="12629">
                  <c:v>16</c:v>
                </c:pt>
                <c:pt idx="12630">
                  <c:v>18</c:v>
                </c:pt>
                <c:pt idx="12631">
                  <c:v>16</c:v>
                </c:pt>
                <c:pt idx="12632">
                  <c:v>16</c:v>
                </c:pt>
                <c:pt idx="12633">
                  <c:v>15</c:v>
                </c:pt>
                <c:pt idx="12634">
                  <c:v>12</c:v>
                </c:pt>
                <c:pt idx="12635">
                  <c:v>12</c:v>
                </c:pt>
                <c:pt idx="12636">
                  <c:v>17</c:v>
                </c:pt>
                <c:pt idx="12637">
                  <c:v>17</c:v>
                </c:pt>
                <c:pt idx="12638">
                  <c:v>17</c:v>
                </c:pt>
                <c:pt idx="12639">
                  <c:v>17</c:v>
                </c:pt>
                <c:pt idx="12640">
                  <c:v>18</c:v>
                </c:pt>
                <c:pt idx="12641">
                  <c:v>18</c:v>
                </c:pt>
                <c:pt idx="12642">
                  <c:v>18</c:v>
                </c:pt>
                <c:pt idx="12643">
                  <c:v>18</c:v>
                </c:pt>
                <c:pt idx="12644">
                  <c:v>19</c:v>
                </c:pt>
                <c:pt idx="12645">
                  <c:v>19</c:v>
                </c:pt>
                <c:pt idx="12646">
                  <c:v>19</c:v>
                </c:pt>
                <c:pt idx="12647">
                  <c:v>19</c:v>
                </c:pt>
                <c:pt idx="12648">
                  <c:v>19</c:v>
                </c:pt>
                <c:pt idx="12649">
                  <c:v>19</c:v>
                </c:pt>
                <c:pt idx="12650">
                  <c:v>19</c:v>
                </c:pt>
                <c:pt idx="12651">
                  <c:v>19</c:v>
                </c:pt>
                <c:pt idx="12652">
                  <c:v>18</c:v>
                </c:pt>
                <c:pt idx="12653">
                  <c:v>19</c:v>
                </c:pt>
                <c:pt idx="12654">
                  <c:v>19</c:v>
                </c:pt>
                <c:pt idx="12655">
                  <c:v>19</c:v>
                </c:pt>
                <c:pt idx="12656">
                  <c:v>19</c:v>
                </c:pt>
                <c:pt idx="12657">
                  <c:v>19</c:v>
                </c:pt>
                <c:pt idx="12658">
                  <c:v>19</c:v>
                </c:pt>
                <c:pt idx="12659">
                  <c:v>19</c:v>
                </c:pt>
                <c:pt idx="12660">
                  <c:v>19</c:v>
                </c:pt>
                <c:pt idx="12661">
                  <c:v>19</c:v>
                </c:pt>
                <c:pt idx="12662">
                  <c:v>19</c:v>
                </c:pt>
                <c:pt idx="12663">
                  <c:v>18</c:v>
                </c:pt>
                <c:pt idx="12664">
                  <c:v>19</c:v>
                </c:pt>
                <c:pt idx="12665">
                  <c:v>19</c:v>
                </c:pt>
                <c:pt idx="12666">
                  <c:v>19</c:v>
                </c:pt>
                <c:pt idx="12667">
                  <c:v>19</c:v>
                </c:pt>
                <c:pt idx="12668">
                  <c:v>19</c:v>
                </c:pt>
                <c:pt idx="12669">
                  <c:v>19</c:v>
                </c:pt>
                <c:pt idx="12670">
                  <c:v>19</c:v>
                </c:pt>
                <c:pt idx="12671">
                  <c:v>19</c:v>
                </c:pt>
                <c:pt idx="12672">
                  <c:v>19</c:v>
                </c:pt>
                <c:pt idx="12673">
                  <c:v>19</c:v>
                </c:pt>
                <c:pt idx="12674">
                  <c:v>18</c:v>
                </c:pt>
                <c:pt idx="12675">
                  <c:v>19</c:v>
                </c:pt>
                <c:pt idx="12676">
                  <c:v>19</c:v>
                </c:pt>
                <c:pt idx="12677">
                  <c:v>19</c:v>
                </c:pt>
                <c:pt idx="12678">
                  <c:v>19</c:v>
                </c:pt>
                <c:pt idx="12679">
                  <c:v>19</c:v>
                </c:pt>
                <c:pt idx="12680">
                  <c:v>19</c:v>
                </c:pt>
                <c:pt idx="12681">
                  <c:v>19</c:v>
                </c:pt>
                <c:pt idx="12682">
                  <c:v>19</c:v>
                </c:pt>
                <c:pt idx="12683">
                  <c:v>19</c:v>
                </c:pt>
                <c:pt idx="12684">
                  <c:v>19</c:v>
                </c:pt>
                <c:pt idx="12685">
                  <c:v>18</c:v>
                </c:pt>
                <c:pt idx="12686">
                  <c:v>20</c:v>
                </c:pt>
                <c:pt idx="12687">
                  <c:v>20</c:v>
                </c:pt>
                <c:pt idx="12688">
                  <c:v>20</c:v>
                </c:pt>
                <c:pt idx="12689">
                  <c:v>20</c:v>
                </c:pt>
                <c:pt idx="12690">
                  <c:v>20</c:v>
                </c:pt>
                <c:pt idx="12691">
                  <c:v>20</c:v>
                </c:pt>
                <c:pt idx="12692">
                  <c:v>20</c:v>
                </c:pt>
                <c:pt idx="12693">
                  <c:v>20</c:v>
                </c:pt>
                <c:pt idx="12694">
                  <c:v>20</c:v>
                </c:pt>
                <c:pt idx="12695">
                  <c:v>20</c:v>
                </c:pt>
                <c:pt idx="12696">
                  <c:v>20</c:v>
                </c:pt>
                <c:pt idx="12697">
                  <c:v>20</c:v>
                </c:pt>
                <c:pt idx="12698">
                  <c:v>20</c:v>
                </c:pt>
                <c:pt idx="12699">
                  <c:v>20</c:v>
                </c:pt>
                <c:pt idx="12700">
                  <c:v>20</c:v>
                </c:pt>
                <c:pt idx="12701">
                  <c:v>20</c:v>
                </c:pt>
                <c:pt idx="12702">
                  <c:v>20</c:v>
                </c:pt>
                <c:pt idx="12703">
                  <c:v>20</c:v>
                </c:pt>
                <c:pt idx="12704">
                  <c:v>20</c:v>
                </c:pt>
                <c:pt idx="12705">
                  <c:v>20</c:v>
                </c:pt>
                <c:pt idx="12706">
                  <c:v>20</c:v>
                </c:pt>
                <c:pt idx="12707">
                  <c:v>20</c:v>
                </c:pt>
                <c:pt idx="12708">
                  <c:v>20</c:v>
                </c:pt>
                <c:pt idx="12709">
                  <c:v>20</c:v>
                </c:pt>
                <c:pt idx="12710">
                  <c:v>20</c:v>
                </c:pt>
                <c:pt idx="12711">
                  <c:v>19</c:v>
                </c:pt>
                <c:pt idx="12712">
                  <c:v>13</c:v>
                </c:pt>
                <c:pt idx="12713">
                  <c:v>13</c:v>
                </c:pt>
                <c:pt idx="12714">
                  <c:v>16</c:v>
                </c:pt>
                <c:pt idx="12715">
                  <c:v>16</c:v>
                </c:pt>
                <c:pt idx="12716">
                  <c:v>19</c:v>
                </c:pt>
                <c:pt idx="12717">
                  <c:v>18</c:v>
                </c:pt>
                <c:pt idx="12718">
                  <c:v>19</c:v>
                </c:pt>
                <c:pt idx="12719">
                  <c:v>19</c:v>
                </c:pt>
                <c:pt idx="12720">
                  <c:v>20</c:v>
                </c:pt>
                <c:pt idx="12721">
                  <c:v>19</c:v>
                </c:pt>
                <c:pt idx="12722">
                  <c:v>20</c:v>
                </c:pt>
                <c:pt idx="12723">
                  <c:v>19</c:v>
                </c:pt>
                <c:pt idx="12724">
                  <c:v>20</c:v>
                </c:pt>
                <c:pt idx="12725">
                  <c:v>19</c:v>
                </c:pt>
                <c:pt idx="12726">
                  <c:v>20</c:v>
                </c:pt>
                <c:pt idx="12727">
                  <c:v>19</c:v>
                </c:pt>
                <c:pt idx="12728">
                  <c:v>20</c:v>
                </c:pt>
                <c:pt idx="12729">
                  <c:v>19</c:v>
                </c:pt>
                <c:pt idx="12730">
                  <c:v>20</c:v>
                </c:pt>
                <c:pt idx="12731">
                  <c:v>19</c:v>
                </c:pt>
                <c:pt idx="12732">
                  <c:v>20</c:v>
                </c:pt>
                <c:pt idx="12733">
                  <c:v>19</c:v>
                </c:pt>
                <c:pt idx="12734">
                  <c:v>20</c:v>
                </c:pt>
                <c:pt idx="12735">
                  <c:v>19</c:v>
                </c:pt>
                <c:pt idx="12736">
                  <c:v>20</c:v>
                </c:pt>
                <c:pt idx="12737">
                  <c:v>20</c:v>
                </c:pt>
                <c:pt idx="12738">
                  <c:v>20</c:v>
                </c:pt>
                <c:pt idx="12739">
                  <c:v>19</c:v>
                </c:pt>
                <c:pt idx="12740">
                  <c:v>20</c:v>
                </c:pt>
                <c:pt idx="12741">
                  <c:v>19</c:v>
                </c:pt>
                <c:pt idx="12742">
                  <c:v>20</c:v>
                </c:pt>
                <c:pt idx="12743">
                  <c:v>19</c:v>
                </c:pt>
                <c:pt idx="12744">
                  <c:v>20</c:v>
                </c:pt>
                <c:pt idx="12745">
                  <c:v>20</c:v>
                </c:pt>
                <c:pt idx="12746">
                  <c:v>20</c:v>
                </c:pt>
                <c:pt idx="12747">
                  <c:v>20</c:v>
                </c:pt>
                <c:pt idx="12748">
                  <c:v>20</c:v>
                </c:pt>
                <c:pt idx="12749">
                  <c:v>20</c:v>
                </c:pt>
                <c:pt idx="12750">
                  <c:v>20</c:v>
                </c:pt>
                <c:pt idx="12751">
                  <c:v>20</c:v>
                </c:pt>
                <c:pt idx="12752">
                  <c:v>20</c:v>
                </c:pt>
                <c:pt idx="12753">
                  <c:v>20</c:v>
                </c:pt>
                <c:pt idx="12754">
                  <c:v>20</c:v>
                </c:pt>
                <c:pt idx="12755">
                  <c:v>20</c:v>
                </c:pt>
                <c:pt idx="12756">
                  <c:v>20</c:v>
                </c:pt>
                <c:pt idx="12757">
                  <c:v>20</c:v>
                </c:pt>
                <c:pt idx="12758">
                  <c:v>20</c:v>
                </c:pt>
                <c:pt idx="12759">
                  <c:v>20</c:v>
                </c:pt>
                <c:pt idx="12760">
                  <c:v>20</c:v>
                </c:pt>
                <c:pt idx="12761">
                  <c:v>20</c:v>
                </c:pt>
                <c:pt idx="12762">
                  <c:v>20</c:v>
                </c:pt>
                <c:pt idx="12763">
                  <c:v>19</c:v>
                </c:pt>
                <c:pt idx="12764">
                  <c:v>20</c:v>
                </c:pt>
                <c:pt idx="12765">
                  <c:v>20</c:v>
                </c:pt>
                <c:pt idx="12766">
                  <c:v>20</c:v>
                </c:pt>
                <c:pt idx="12767">
                  <c:v>20</c:v>
                </c:pt>
                <c:pt idx="12768">
                  <c:v>20</c:v>
                </c:pt>
                <c:pt idx="12769">
                  <c:v>20</c:v>
                </c:pt>
                <c:pt idx="12770">
                  <c:v>15</c:v>
                </c:pt>
                <c:pt idx="12771">
                  <c:v>15</c:v>
                </c:pt>
                <c:pt idx="12772">
                  <c:v>19</c:v>
                </c:pt>
                <c:pt idx="12773">
                  <c:v>18</c:v>
                </c:pt>
                <c:pt idx="12774">
                  <c:v>13</c:v>
                </c:pt>
                <c:pt idx="12775">
                  <c:v>19</c:v>
                </c:pt>
                <c:pt idx="12776">
                  <c:v>13</c:v>
                </c:pt>
                <c:pt idx="12777">
                  <c:v>13</c:v>
                </c:pt>
                <c:pt idx="12778">
                  <c:v>13</c:v>
                </c:pt>
                <c:pt idx="12779">
                  <c:v>13</c:v>
                </c:pt>
                <c:pt idx="12780">
                  <c:v>18</c:v>
                </c:pt>
                <c:pt idx="12781">
                  <c:v>13</c:v>
                </c:pt>
                <c:pt idx="12782">
                  <c:v>13</c:v>
                </c:pt>
                <c:pt idx="12783">
                  <c:v>13</c:v>
                </c:pt>
                <c:pt idx="12784">
                  <c:v>13</c:v>
                </c:pt>
                <c:pt idx="12785">
                  <c:v>13</c:v>
                </c:pt>
                <c:pt idx="12786">
                  <c:v>13</c:v>
                </c:pt>
                <c:pt idx="12787">
                  <c:v>19</c:v>
                </c:pt>
                <c:pt idx="12788">
                  <c:v>19</c:v>
                </c:pt>
                <c:pt idx="12789">
                  <c:v>18</c:v>
                </c:pt>
                <c:pt idx="12790">
                  <c:v>13</c:v>
                </c:pt>
                <c:pt idx="12791">
                  <c:v>18</c:v>
                </c:pt>
                <c:pt idx="12792">
                  <c:v>13</c:v>
                </c:pt>
                <c:pt idx="12793">
                  <c:v>13</c:v>
                </c:pt>
                <c:pt idx="12794">
                  <c:v>19</c:v>
                </c:pt>
                <c:pt idx="12795">
                  <c:v>13</c:v>
                </c:pt>
                <c:pt idx="12796">
                  <c:v>19</c:v>
                </c:pt>
                <c:pt idx="12797">
                  <c:v>18</c:v>
                </c:pt>
                <c:pt idx="12798">
                  <c:v>19</c:v>
                </c:pt>
                <c:pt idx="12799">
                  <c:v>18</c:v>
                </c:pt>
                <c:pt idx="12800">
                  <c:v>19</c:v>
                </c:pt>
                <c:pt idx="12801">
                  <c:v>18</c:v>
                </c:pt>
                <c:pt idx="12802">
                  <c:v>13</c:v>
                </c:pt>
                <c:pt idx="12803">
                  <c:v>13</c:v>
                </c:pt>
                <c:pt idx="12804">
                  <c:v>19</c:v>
                </c:pt>
                <c:pt idx="12805">
                  <c:v>13</c:v>
                </c:pt>
                <c:pt idx="12806">
                  <c:v>19</c:v>
                </c:pt>
                <c:pt idx="12807">
                  <c:v>13</c:v>
                </c:pt>
                <c:pt idx="12808">
                  <c:v>19</c:v>
                </c:pt>
                <c:pt idx="12809">
                  <c:v>13</c:v>
                </c:pt>
                <c:pt idx="12810">
                  <c:v>18</c:v>
                </c:pt>
                <c:pt idx="12811">
                  <c:v>13</c:v>
                </c:pt>
                <c:pt idx="12812">
                  <c:v>19</c:v>
                </c:pt>
                <c:pt idx="12813">
                  <c:v>13</c:v>
                </c:pt>
                <c:pt idx="12814">
                  <c:v>18</c:v>
                </c:pt>
                <c:pt idx="12815">
                  <c:v>17</c:v>
                </c:pt>
                <c:pt idx="12816">
                  <c:v>19</c:v>
                </c:pt>
                <c:pt idx="12817">
                  <c:v>18</c:v>
                </c:pt>
                <c:pt idx="12818">
                  <c:v>19</c:v>
                </c:pt>
                <c:pt idx="12819">
                  <c:v>18</c:v>
                </c:pt>
                <c:pt idx="12820">
                  <c:v>19</c:v>
                </c:pt>
                <c:pt idx="12821">
                  <c:v>18</c:v>
                </c:pt>
                <c:pt idx="12822">
                  <c:v>19</c:v>
                </c:pt>
                <c:pt idx="12823">
                  <c:v>18</c:v>
                </c:pt>
                <c:pt idx="12824">
                  <c:v>18</c:v>
                </c:pt>
                <c:pt idx="12825">
                  <c:v>18</c:v>
                </c:pt>
                <c:pt idx="12826">
                  <c:v>18</c:v>
                </c:pt>
                <c:pt idx="12827">
                  <c:v>18</c:v>
                </c:pt>
                <c:pt idx="12828">
                  <c:v>15</c:v>
                </c:pt>
                <c:pt idx="12829">
                  <c:v>15</c:v>
                </c:pt>
                <c:pt idx="12830">
                  <c:v>13</c:v>
                </c:pt>
                <c:pt idx="12831">
                  <c:v>19</c:v>
                </c:pt>
                <c:pt idx="12832">
                  <c:v>14</c:v>
                </c:pt>
                <c:pt idx="12833">
                  <c:v>18</c:v>
                </c:pt>
                <c:pt idx="12834">
                  <c:v>20</c:v>
                </c:pt>
                <c:pt idx="12835">
                  <c:v>20</c:v>
                </c:pt>
                <c:pt idx="12836">
                  <c:v>20</c:v>
                </c:pt>
                <c:pt idx="12837">
                  <c:v>19</c:v>
                </c:pt>
                <c:pt idx="12838">
                  <c:v>20</c:v>
                </c:pt>
                <c:pt idx="12839">
                  <c:v>20</c:v>
                </c:pt>
                <c:pt idx="12840">
                  <c:v>18</c:v>
                </c:pt>
                <c:pt idx="12841">
                  <c:v>14</c:v>
                </c:pt>
                <c:pt idx="12842">
                  <c:v>20</c:v>
                </c:pt>
                <c:pt idx="12843">
                  <c:v>20</c:v>
                </c:pt>
                <c:pt idx="12844">
                  <c:v>19</c:v>
                </c:pt>
                <c:pt idx="12845">
                  <c:v>14</c:v>
                </c:pt>
                <c:pt idx="12846">
                  <c:v>20</c:v>
                </c:pt>
                <c:pt idx="12847">
                  <c:v>20</c:v>
                </c:pt>
                <c:pt idx="12848">
                  <c:v>20</c:v>
                </c:pt>
                <c:pt idx="12849">
                  <c:v>20</c:v>
                </c:pt>
                <c:pt idx="12850">
                  <c:v>20</c:v>
                </c:pt>
                <c:pt idx="12851">
                  <c:v>20</c:v>
                </c:pt>
                <c:pt idx="12852">
                  <c:v>20</c:v>
                </c:pt>
                <c:pt idx="12853">
                  <c:v>20</c:v>
                </c:pt>
                <c:pt idx="12854">
                  <c:v>19</c:v>
                </c:pt>
                <c:pt idx="12855">
                  <c:v>20</c:v>
                </c:pt>
                <c:pt idx="12856">
                  <c:v>20</c:v>
                </c:pt>
                <c:pt idx="12857">
                  <c:v>20</c:v>
                </c:pt>
                <c:pt idx="12858">
                  <c:v>14</c:v>
                </c:pt>
                <c:pt idx="12859">
                  <c:v>20</c:v>
                </c:pt>
                <c:pt idx="12860">
                  <c:v>20</c:v>
                </c:pt>
                <c:pt idx="12861">
                  <c:v>20</c:v>
                </c:pt>
                <c:pt idx="12862">
                  <c:v>20</c:v>
                </c:pt>
                <c:pt idx="12863">
                  <c:v>19</c:v>
                </c:pt>
                <c:pt idx="12864">
                  <c:v>20</c:v>
                </c:pt>
                <c:pt idx="12865">
                  <c:v>19</c:v>
                </c:pt>
                <c:pt idx="12866">
                  <c:v>19</c:v>
                </c:pt>
                <c:pt idx="12867">
                  <c:v>19</c:v>
                </c:pt>
                <c:pt idx="12868">
                  <c:v>20</c:v>
                </c:pt>
                <c:pt idx="12869">
                  <c:v>14</c:v>
                </c:pt>
                <c:pt idx="12870">
                  <c:v>19</c:v>
                </c:pt>
                <c:pt idx="12871">
                  <c:v>14</c:v>
                </c:pt>
                <c:pt idx="12872">
                  <c:v>19</c:v>
                </c:pt>
                <c:pt idx="12873">
                  <c:v>20</c:v>
                </c:pt>
                <c:pt idx="12874">
                  <c:v>19</c:v>
                </c:pt>
                <c:pt idx="12875">
                  <c:v>19</c:v>
                </c:pt>
                <c:pt idx="12876">
                  <c:v>14</c:v>
                </c:pt>
                <c:pt idx="12877">
                  <c:v>14</c:v>
                </c:pt>
                <c:pt idx="12878">
                  <c:v>19</c:v>
                </c:pt>
                <c:pt idx="12879">
                  <c:v>19</c:v>
                </c:pt>
                <c:pt idx="12880">
                  <c:v>19</c:v>
                </c:pt>
                <c:pt idx="12881">
                  <c:v>20</c:v>
                </c:pt>
                <c:pt idx="12882">
                  <c:v>19</c:v>
                </c:pt>
                <c:pt idx="12883">
                  <c:v>19</c:v>
                </c:pt>
                <c:pt idx="12884">
                  <c:v>19</c:v>
                </c:pt>
                <c:pt idx="12885">
                  <c:v>20</c:v>
                </c:pt>
                <c:pt idx="12886">
                  <c:v>15</c:v>
                </c:pt>
                <c:pt idx="12887">
                  <c:v>15</c:v>
                </c:pt>
                <c:pt idx="12888">
                  <c:v>15</c:v>
                </c:pt>
                <c:pt idx="12889">
                  <c:v>15</c:v>
                </c:pt>
                <c:pt idx="12890">
                  <c:v>15</c:v>
                </c:pt>
                <c:pt idx="12891">
                  <c:v>2</c:v>
                </c:pt>
                <c:pt idx="12892">
                  <c:v>15</c:v>
                </c:pt>
                <c:pt idx="12893">
                  <c:v>2</c:v>
                </c:pt>
                <c:pt idx="12894">
                  <c:v>15</c:v>
                </c:pt>
                <c:pt idx="12895">
                  <c:v>15</c:v>
                </c:pt>
                <c:pt idx="12896">
                  <c:v>15</c:v>
                </c:pt>
                <c:pt idx="12897">
                  <c:v>15</c:v>
                </c:pt>
                <c:pt idx="12898">
                  <c:v>15</c:v>
                </c:pt>
                <c:pt idx="12899">
                  <c:v>15</c:v>
                </c:pt>
                <c:pt idx="12900">
                  <c:v>15</c:v>
                </c:pt>
                <c:pt idx="12901">
                  <c:v>15</c:v>
                </c:pt>
                <c:pt idx="12902">
                  <c:v>15</c:v>
                </c:pt>
                <c:pt idx="12903">
                  <c:v>15</c:v>
                </c:pt>
                <c:pt idx="12904">
                  <c:v>15</c:v>
                </c:pt>
                <c:pt idx="12905">
                  <c:v>15</c:v>
                </c:pt>
                <c:pt idx="12906">
                  <c:v>15</c:v>
                </c:pt>
                <c:pt idx="12907">
                  <c:v>15</c:v>
                </c:pt>
                <c:pt idx="12908">
                  <c:v>15</c:v>
                </c:pt>
                <c:pt idx="12909">
                  <c:v>15</c:v>
                </c:pt>
                <c:pt idx="12910">
                  <c:v>15</c:v>
                </c:pt>
                <c:pt idx="12911">
                  <c:v>15</c:v>
                </c:pt>
                <c:pt idx="12912">
                  <c:v>15</c:v>
                </c:pt>
                <c:pt idx="12913">
                  <c:v>15</c:v>
                </c:pt>
                <c:pt idx="12914">
                  <c:v>15</c:v>
                </c:pt>
                <c:pt idx="12915">
                  <c:v>15</c:v>
                </c:pt>
                <c:pt idx="12916">
                  <c:v>15</c:v>
                </c:pt>
                <c:pt idx="12917">
                  <c:v>15</c:v>
                </c:pt>
                <c:pt idx="12918">
                  <c:v>11</c:v>
                </c:pt>
                <c:pt idx="12919">
                  <c:v>15</c:v>
                </c:pt>
                <c:pt idx="12920">
                  <c:v>15</c:v>
                </c:pt>
                <c:pt idx="12921">
                  <c:v>15</c:v>
                </c:pt>
                <c:pt idx="12922">
                  <c:v>18</c:v>
                </c:pt>
                <c:pt idx="12923">
                  <c:v>20</c:v>
                </c:pt>
                <c:pt idx="12924">
                  <c:v>20</c:v>
                </c:pt>
                <c:pt idx="12925">
                  <c:v>20</c:v>
                </c:pt>
                <c:pt idx="12926">
                  <c:v>19</c:v>
                </c:pt>
                <c:pt idx="12927">
                  <c:v>20</c:v>
                </c:pt>
                <c:pt idx="12928">
                  <c:v>19</c:v>
                </c:pt>
                <c:pt idx="12929">
                  <c:v>20</c:v>
                </c:pt>
                <c:pt idx="12930">
                  <c:v>20</c:v>
                </c:pt>
                <c:pt idx="12931">
                  <c:v>20</c:v>
                </c:pt>
                <c:pt idx="12932">
                  <c:v>20</c:v>
                </c:pt>
                <c:pt idx="12933">
                  <c:v>14</c:v>
                </c:pt>
                <c:pt idx="12934">
                  <c:v>20</c:v>
                </c:pt>
                <c:pt idx="12935">
                  <c:v>20</c:v>
                </c:pt>
                <c:pt idx="12936">
                  <c:v>20</c:v>
                </c:pt>
                <c:pt idx="12937">
                  <c:v>20</c:v>
                </c:pt>
                <c:pt idx="12938">
                  <c:v>18</c:v>
                </c:pt>
                <c:pt idx="12939">
                  <c:v>20</c:v>
                </c:pt>
                <c:pt idx="12940">
                  <c:v>20</c:v>
                </c:pt>
                <c:pt idx="12941">
                  <c:v>19</c:v>
                </c:pt>
                <c:pt idx="12942">
                  <c:v>19</c:v>
                </c:pt>
                <c:pt idx="12943">
                  <c:v>20</c:v>
                </c:pt>
                <c:pt idx="12944">
                  <c:v>20</c:v>
                </c:pt>
                <c:pt idx="12945">
                  <c:v>20</c:v>
                </c:pt>
                <c:pt idx="12946">
                  <c:v>18</c:v>
                </c:pt>
                <c:pt idx="12947">
                  <c:v>18</c:v>
                </c:pt>
                <c:pt idx="12948">
                  <c:v>20</c:v>
                </c:pt>
                <c:pt idx="12949">
                  <c:v>20</c:v>
                </c:pt>
                <c:pt idx="12950">
                  <c:v>18</c:v>
                </c:pt>
                <c:pt idx="12951">
                  <c:v>19</c:v>
                </c:pt>
                <c:pt idx="12952">
                  <c:v>20</c:v>
                </c:pt>
                <c:pt idx="12953">
                  <c:v>20</c:v>
                </c:pt>
                <c:pt idx="12954">
                  <c:v>18</c:v>
                </c:pt>
                <c:pt idx="12955">
                  <c:v>20</c:v>
                </c:pt>
                <c:pt idx="12956">
                  <c:v>19</c:v>
                </c:pt>
                <c:pt idx="12957">
                  <c:v>20</c:v>
                </c:pt>
                <c:pt idx="12958">
                  <c:v>19</c:v>
                </c:pt>
                <c:pt idx="12959">
                  <c:v>18</c:v>
                </c:pt>
                <c:pt idx="12960">
                  <c:v>19</c:v>
                </c:pt>
                <c:pt idx="12961">
                  <c:v>19</c:v>
                </c:pt>
                <c:pt idx="12962">
                  <c:v>19</c:v>
                </c:pt>
                <c:pt idx="12963">
                  <c:v>19</c:v>
                </c:pt>
                <c:pt idx="12964">
                  <c:v>14</c:v>
                </c:pt>
                <c:pt idx="12965">
                  <c:v>18</c:v>
                </c:pt>
                <c:pt idx="12966">
                  <c:v>18</c:v>
                </c:pt>
                <c:pt idx="12967">
                  <c:v>19</c:v>
                </c:pt>
                <c:pt idx="12968">
                  <c:v>19</c:v>
                </c:pt>
                <c:pt idx="12969">
                  <c:v>19</c:v>
                </c:pt>
                <c:pt idx="12970">
                  <c:v>19</c:v>
                </c:pt>
                <c:pt idx="12971">
                  <c:v>18</c:v>
                </c:pt>
                <c:pt idx="12972">
                  <c:v>18</c:v>
                </c:pt>
                <c:pt idx="12973">
                  <c:v>9</c:v>
                </c:pt>
                <c:pt idx="12974">
                  <c:v>20</c:v>
                </c:pt>
                <c:pt idx="12975">
                  <c:v>19</c:v>
                </c:pt>
                <c:pt idx="12976">
                  <c:v>20</c:v>
                </c:pt>
                <c:pt idx="12977">
                  <c:v>20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28685824"/>
        <c:axId val="328687616"/>
      </c:scatterChart>
      <c:valAx>
        <c:axId val="328685824"/>
        <c:scaling>
          <c:orientation val="minMax"/>
        </c:scaling>
        <c:delete val="0"/>
        <c:axPos val="b"/>
        <c:majorTickMark val="out"/>
        <c:minorTickMark val="none"/>
        <c:tickLblPos val="nextTo"/>
        <c:crossAx val="328687616"/>
        <c:crosses val="autoZero"/>
        <c:crossBetween val="midCat"/>
      </c:valAx>
      <c:valAx>
        <c:axId val="328687616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328685824"/>
        <c:crosses val="autoZero"/>
        <c:crossBetween val="midCat"/>
      </c:valAx>
    </c:plotArea>
    <c:plotVisOnly val="1"/>
    <c:dispBlanksAs val="gap"/>
    <c:showDLblsOverMax val="0"/>
  </c:chart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otsu_results!$B$1</c:f>
              <c:strCache>
                <c:ptCount val="1"/>
                <c:pt idx="0">
                  <c:v>OTSU Threshold</c:v>
                </c:pt>
              </c:strCache>
            </c:strRef>
          </c:tx>
          <c:val>
            <c:numRef>
              <c:f>otsu_results!$B$2:$B$12979</c:f>
              <c:numCache>
                <c:formatCode>General</c:formatCode>
                <c:ptCount val="12978"/>
                <c:pt idx="0">
                  <c:v>55</c:v>
                </c:pt>
                <c:pt idx="1">
                  <c:v>52</c:v>
                </c:pt>
                <c:pt idx="2">
                  <c:v>50</c:v>
                </c:pt>
                <c:pt idx="3">
                  <c:v>51</c:v>
                </c:pt>
                <c:pt idx="4">
                  <c:v>52</c:v>
                </c:pt>
                <c:pt idx="5">
                  <c:v>53</c:v>
                </c:pt>
                <c:pt idx="6">
                  <c:v>52</c:v>
                </c:pt>
                <c:pt idx="7">
                  <c:v>52</c:v>
                </c:pt>
                <c:pt idx="8">
                  <c:v>51</c:v>
                </c:pt>
                <c:pt idx="9">
                  <c:v>54</c:v>
                </c:pt>
                <c:pt idx="10">
                  <c:v>50</c:v>
                </c:pt>
                <c:pt idx="11">
                  <c:v>52</c:v>
                </c:pt>
                <c:pt idx="12">
                  <c:v>51</c:v>
                </c:pt>
                <c:pt idx="13">
                  <c:v>52</c:v>
                </c:pt>
                <c:pt idx="14">
                  <c:v>52</c:v>
                </c:pt>
                <c:pt idx="15">
                  <c:v>52</c:v>
                </c:pt>
                <c:pt idx="16">
                  <c:v>49</c:v>
                </c:pt>
                <c:pt idx="17">
                  <c:v>53</c:v>
                </c:pt>
                <c:pt idx="18">
                  <c:v>53</c:v>
                </c:pt>
                <c:pt idx="19">
                  <c:v>55</c:v>
                </c:pt>
                <c:pt idx="20">
                  <c:v>50</c:v>
                </c:pt>
                <c:pt idx="21">
                  <c:v>52</c:v>
                </c:pt>
                <c:pt idx="22">
                  <c:v>50</c:v>
                </c:pt>
                <c:pt idx="23">
                  <c:v>54</c:v>
                </c:pt>
                <c:pt idx="24">
                  <c:v>53</c:v>
                </c:pt>
                <c:pt idx="25">
                  <c:v>51</c:v>
                </c:pt>
                <c:pt idx="26">
                  <c:v>53</c:v>
                </c:pt>
                <c:pt idx="27">
                  <c:v>53</c:v>
                </c:pt>
                <c:pt idx="28">
                  <c:v>53</c:v>
                </c:pt>
                <c:pt idx="29">
                  <c:v>53</c:v>
                </c:pt>
                <c:pt idx="30">
                  <c:v>53</c:v>
                </c:pt>
                <c:pt idx="31">
                  <c:v>54</c:v>
                </c:pt>
                <c:pt idx="32">
                  <c:v>52</c:v>
                </c:pt>
                <c:pt idx="33">
                  <c:v>51</c:v>
                </c:pt>
                <c:pt idx="34">
                  <c:v>51</c:v>
                </c:pt>
                <c:pt idx="35">
                  <c:v>52</c:v>
                </c:pt>
                <c:pt idx="36">
                  <c:v>51</c:v>
                </c:pt>
                <c:pt idx="37">
                  <c:v>52</c:v>
                </c:pt>
                <c:pt idx="38">
                  <c:v>52</c:v>
                </c:pt>
                <c:pt idx="39">
                  <c:v>51</c:v>
                </c:pt>
                <c:pt idx="40">
                  <c:v>49</c:v>
                </c:pt>
                <c:pt idx="41">
                  <c:v>50</c:v>
                </c:pt>
                <c:pt idx="42">
                  <c:v>52</c:v>
                </c:pt>
                <c:pt idx="43">
                  <c:v>51</c:v>
                </c:pt>
                <c:pt idx="44">
                  <c:v>54</c:v>
                </c:pt>
                <c:pt idx="45">
                  <c:v>52</c:v>
                </c:pt>
                <c:pt idx="46">
                  <c:v>52</c:v>
                </c:pt>
                <c:pt idx="47">
                  <c:v>53</c:v>
                </c:pt>
                <c:pt idx="48">
                  <c:v>52</c:v>
                </c:pt>
                <c:pt idx="49">
                  <c:v>54</c:v>
                </c:pt>
                <c:pt idx="50">
                  <c:v>51</c:v>
                </c:pt>
                <c:pt idx="51">
                  <c:v>51</c:v>
                </c:pt>
                <c:pt idx="52">
                  <c:v>52</c:v>
                </c:pt>
                <c:pt idx="53">
                  <c:v>51</c:v>
                </c:pt>
                <c:pt idx="54">
                  <c:v>50</c:v>
                </c:pt>
                <c:pt idx="55">
                  <c:v>52</c:v>
                </c:pt>
                <c:pt idx="56">
                  <c:v>51</c:v>
                </c:pt>
                <c:pt idx="57">
                  <c:v>52</c:v>
                </c:pt>
                <c:pt idx="58">
                  <c:v>54</c:v>
                </c:pt>
                <c:pt idx="59">
                  <c:v>53</c:v>
                </c:pt>
                <c:pt idx="60">
                  <c:v>53</c:v>
                </c:pt>
                <c:pt idx="61">
                  <c:v>53</c:v>
                </c:pt>
                <c:pt idx="62">
                  <c:v>52</c:v>
                </c:pt>
                <c:pt idx="63">
                  <c:v>49</c:v>
                </c:pt>
                <c:pt idx="64">
                  <c:v>52</c:v>
                </c:pt>
                <c:pt idx="65">
                  <c:v>49</c:v>
                </c:pt>
                <c:pt idx="66">
                  <c:v>53</c:v>
                </c:pt>
                <c:pt idx="67">
                  <c:v>53</c:v>
                </c:pt>
                <c:pt idx="68">
                  <c:v>56</c:v>
                </c:pt>
                <c:pt idx="69">
                  <c:v>52</c:v>
                </c:pt>
                <c:pt idx="70">
                  <c:v>54</c:v>
                </c:pt>
                <c:pt idx="71">
                  <c:v>51</c:v>
                </c:pt>
                <c:pt idx="72">
                  <c:v>52</c:v>
                </c:pt>
                <c:pt idx="73">
                  <c:v>53</c:v>
                </c:pt>
                <c:pt idx="74">
                  <c:v>53</c:v>
                </c:pt>
                <c:pt idx="75">
                  <c:v>52</c:v>
                </c:pt>
                <c:pt idx="76">
                  <c:v>51</c:v>
                </c:pt>
                <c:pt idx="77">
                  <c:v>53</c:v>
                </c:pt>
                <c:pt idx="78">
                  <c:v>53</c:v>
                </c:pt>
                <c:pt idx="79">
                  <c:v>52</c:v>
                </c:pt>
                <c:pt idx="80">
                  <c:v>52</c:v>
                </c:pt>
                <c:pt idx="81">
                  <c:v>52</c:v>
                </c:pt>
                <c:pt idx="82">
                  <c:v>53</c:v>
                </c:pt>
                <c:pt idx="83">
                  <c:v>53</c:v>
                </c:pt>
                <c:pt idx="84">
                  <c:v>54</c:v>
                </c:pt>
                <c:pt idx="85">
                  <c:v>53</c:v>
                </c:pt>
                <c:pt idx="86">
                  <c:v>53</c:v>
                </c:pt>
                <c:pt idx="87">
                  <c:v>56</c:v>
                </c:pt>
                <c:pt idx="88">
                  <c:v>53</c:v>
                </c:pt>
                <c:pt idx="89">
                  <c:v>51</c:v>
                </c:pt>
                <c:pt idx="90">
                  <c:v>51</c:v>
                </c:pt>
                <c:pt idx="91">
                  <c:v>53</c:v>
                </c:pt>
                <c:pt idx="92">
                  <c:v>52</c:v>
                </c:pt>
                <c:pt idx="93">
                  <c:v>53</c:v>
                </c:pt>
                <c:pt idx="94">
                  <c:v>52</c:v>
                </c:pt>
                <c:pt idx="95">
                  <c:v>52</c:v>
                </c:pt>
                <c:pt idx="96">
                  <c:v>50</c:v>
                </c:pt>
                <c:pt idx="97">
                  <c:v>49</c:v>
                </c:pt>
                <c:pt idx="98">
                  <c:v>50</c:v>
                </c:pt>
                <c:pt idx="99">
                  <c:v>50</c:v>
                </c:pt>
                <c:pt idx="100">
                  <c:v>46</c:v>
                </c:pt>
                <c:pt idx="101">
                  <c:v>48</c:v>
                </c:pt>
                <c:pt idx="102">
                  <c:v>47</c:v>
                </c:pt>
                <c:pt idx="103">
                  <c:v>50</c:v>
                </c:pt>
                <c:pt idx="104">
                  <c:v>55</c:v>
                </c:pt>
                <c:pt idx="105">
                  <c:v>52</c:v>
                </c:pt>
                <c:pt idx="106">
                  <c:v>51</c:v>
                </c:pt>
                <c:pt idx="107">
                  <c:v>47</c:v>
                </c:pt>
                <c:pt idx="108">
                  <c:v>52</c:v>
                </c:pt>
                <c:pt idx="109">
                  <c:v>50</c:v>
                </c:pt>
                <c:pt idx="110">
                  <c:v>50</c:v>
                </c:pt>
                <c:pt idx="111">
                  <c:v>44</c:v>
                </c:pt>
                <c:pt idx="112">
                  <c:v>48</c:v>
                </c:pt>
                <c:pt idx="113">
                  <c:v>52</c:v>
                </c:pt>
                <c:pt idx="114">
                  <c:v>49</c:v>
                </c:pt>
                <c:pt idx="115">
                  <c:v>49</c:v>
                </c:pt>
                <c:pt idx="116">
                  <c:v>47</c:v>
                </c:pt>
                <c:pt idx="117">
                  <c:v>48</c:v>
                </c:pt>
                <c:pt idx="118">
                  <c:v>49</c:v>
                </c:pt>
                <c:pt idx="119">
                  <c:v>47</c:v>
                </c:pt>
                <c:pt idx="120">
                  <c:v>50</c:v>
                </c:pt>
                <c:pt idx="121">
                  <c:v>49</c:v>
                </c:pt>
                <c:pt idx="122">
                  <c:v>51</c:v>
                </c:pt>
                <c:pt idx="123">
                  <c:v>50</c:v>
                </c:pt>
                <c:pt idx="124">
                  <c:v>51</c:v>
                </c:pt>
                <c:pt idx="125">
                  <c:v>49</c:v>
                </c:pt>
                <c:pt idx="126">
                  <c:v>54</c:v>
                </c:pt>
                <c:pt idx="127">
                  <c:v>51</c:v>
                </c:pt>
                <c:pt idx="128">
                  <c:v>49</c:v>
                </c:pt>
                <c:pt idx="129">
                  <c:v>43</c:v>
                </c:pt>
                <c:pt idx="130">
                  <c:v>50</c:v>
                </c:pt>
                <c:pt idx="131">
                  <c:v>49</c:v>
                </c:pt>
                <c:pt idx="132">
                  <c:v>45</c:v>
                </c:pt>
                <c:pt idx="133">
                  <c:v>49</c:v>
                </c:pt>
                <c:pt idx="134">
                  <c:v>51</c:v>
                </c:pt>
                <c:pt idx="135">
                  <c:v>47</c:v>
                </c:pt>
                <c:pt idx="136">
                  <c:v>50</c:v>
                </c:pt>
                <c:pt idx="137">
                  <c:v>52</c:v>
                </c:pt>
                <c:pt idx="138">
                  <c:v>48</c:v>
                </c:pt>
                <c:pt idx="139">
                  <c:v>47</c:v>
                </c:pt>
                <c:pt idx="140">
                  <c:v>49</c:v>
                </c:pt>
                <c:pt idx="141">
                  <c:v>50</c:v>
                </c:pt>
                <c:pt idx="142">
                  <c:v>48</c:v>
                </c:pt>
                <c:pt idx="143">
                  <c:v>50</c:v>
                </c:pt>
                <c:pt idx="144">
                  <c:v>48</c:v>
                </c:pt>
                <c:pt idx="145">
                  <c:v>50</c:v>
                </c:pt>
                <c:pt idx="146">
                  <c:v>54</c:v>
                </c:pt>
                <c:pt idx="147">
                  <c:v>49</c:v>
                </c:pt>
                <c:pt idx="148">
                  <c:v>52</c:v>
                </c:pt>
                <c:pt idx="149">
                  <c:v>51</c:v>
                </c:pt>
                <c:pt idx="150">
                  <c:v>50</c:v>
                </c:pt>
                <c:pt idx="151">
                  <c:v>49</c:v>
                </c:pt>
                <c:pt idx="152">
                  <c:v>45</c:v>
                </c:pt>
                <c:pt idx="153">
                  <c:v>48</c:v>
                </c:pt>
                <c:pt idx="154">
                  <c:v>51</c:v>
                </c:pt>
                <c:pt idx="155">
                  <c:v>49</c:v>
                </c:pt>
                <c:pt idx="156">
                  <c:v>51</c:v>
                </c:pt>
                <c:pt idx="157">
                  <c:v>49</c:v>
                </c:pt>
                <c:pt idx="158">
                  <c:v>50</c:v>
                </c:pt>
                <c:pt idx="159">
                  <c:v>51</c:v>
                </c:pt>
                <c:pt idx="160">
                  <c:v>50</c:v>
                </c:pt>
                <c:pt idx="161">
                  <c:v>52</c:v>
                </c:pt>
                <c:pt idx="162">
                  <c:v>47</c:v>
                </c:pt>
                <c:pt idx="163">
                  <c:v>43</c:v>
                </c:pt>
                <c:pt idx="164">
                  <c:v>50</c:v>
                </c:pt>
                <c:pt idx="165">
                  <c:v>45</c:v>
                </c:pt>
                <c:pt idx="166">
                  <c:v>50</c:v>
                </c:pt>
                <c:pt idx="167">
                  <c:v>52</c:v>
                </c:pt>
                <c:pt idx="168">
                  <c:v>52</c:v>
                </c:pt>
                <c:pt idx="169">
                  <c:v>50</c:v>
                </c:pt>
                <c:pt idx="170">
                  <c:v>50</c:v>
                </c:pt>
                <c:pt idx="171">
                  <c:v>51</c:v>
                </c:pt>
                <c:pt idx="172">
                  <c:v>54</c:v>
                </c:pt>
                <c:pt idx="173">
                  <c:v>51</c:v>
                </c:pt>
                <c:pt idx="174">
                  <c:v>51</c:v>
                </c:pt>
                <c:pt idx="175">
                  <c:v>51</c:v>
                </c:pt>
                <c:pt idx="176">
                  <c:v>53</c:v>
                </c:pt>
                <c:pt idx="177">
                  <c:v>52</c:v>
                </c:pt>
                <c:pt idx="178">
                  <c:v>54</c:v>
                </c:pt>
                <c:pt idx="179">
                  <c:v>51</c:v>
                </c:pt>
                <c:pt idx="180">
                  <c:v>52</c:v>
                </c:pt>
                <c:pt idx="181">
                  <c:v>50</c:v>
                </c:pt>
                <c:pt idx="182">
                  <c:v>53</c:v>
                </c:pt>
                <c:pt idx="183">
                  <c:v>54</c:v>
                </c:pt>
                <c:pt idx="184">
                  <c:v>53</c:v>
                </c:pt>
                <c:pt idx="185">
                  <c:v>52</c:v>
                </c:pt>
                <c:pt idx="186">
                  <c:v>53</c:v>
                </c:pt>
                <c:pt idx="187">
                  <c:v>52</c:v>
                </c:pt>
                <c:pt idx="188">
                  <c:v>53</c:v>
                </c:pt>
                <c:pt idx="189">
                  <c:v>53</c:v>
                </c:pt>
                <c:pt idx="190">
                  <c:v>54</c:v>
                </c:pt>
                <c:pt idx="191">
                  <c:v>53</c:v>
                </c:pt>
                <c:pt idx="192">
                  <c:v>53</c:v>
                </c:pt>
                <c:pt idx="193">
                  <c:v>52</c:v>
                </c:pt>
                <c:pt idx="194">
                  <c:v>54</c:v>
                </c:pt>
                <c:pt idx="195">
                  <c:v>55</c:v>
                </c:pt>
                <c:pt idx="196">
                  <c:v>52</c:v>
                </c:pt>
                <c:pt idx="197">
                  <c:v>50</c:v>
                </c:pt>
                <c:pt idx="198">
                  <c:v>51</c:v>
                </c:pt>
                <c:pt idx="199">
                  <c:v>52</c:v>
                </c:pt>
                <c:pt idx="200">
                  <c:v>49</c:v>
                </c:pt>
                <c:pt idx="201">
                  <c:v>52</c:v>
                </c:pt>
                <c:pt idx="202">
                  <c:v>54</c:v>
                </c:pt>
                <c:pt idx="203">
                  <c:v>51</c:v>
                </c:pt>
                <c:pt idx="204">
                  <c:v>50</c:v>
                </c:pt>
                <c:pt idx="205">
                  <c:v>51</c:v>
                </c:pt>
                <c:pt idx="206">
                  <c:v>50</c:v>
                </c:pt>
                <c:pt idx="207">
                  <c:v>52</c:v>
                </c:pt>
                <c:pt idx="208">
                  <c:v>52</c:v>
                </c:pt>
                <c:pt idx="209">
                  <c:v>52</c:v>
                </c:pt>
                <c:pt idx="210">
                  <c:v>50</c:v>
                </c:pt>
                <c:pt idx="211">
                  <c:v>51</c:v>
                </c:pt>
                <c:pt idx="212">
                  <c:v>51</c:v>
                </c:pt>
                <c:pt idx="213">
                  <c:v>50</c:v>
                </c:pt>
                <c:pt idx="214">
                  <c:v>51</c:v>
                </c:pt>
                <c:pt idx="215">
                  <c:v>50</c:v>
                </c:pt>
                <c:pt idx="216">
                  <c:v>53</c:v>
                </c:pt>
                <c:pt idx="217">
                  <c:v>53</c:v>
                </c:pt>
                <c:pt idx="218">
                  <c:v>52</c:v>
                </c:pt>
                <c:pt idx="219">
                  <c:v>51</c:v>
                </c:pt>
                <c:pt idx="220">
                  <c:v>54</c:v>
                </c:pt>
                <c:pt idx="221">
                  <c:v>51</c:v>
                </c:pt>
                <c:pt idx="222">
                  <c:v>50</c:v>
                </c:pt>
                <c:pt idx="223">
                  <c:v>49</c:v>
                </c:pt>
                <c:pt idx="224">
                  <c:v>48</c:v>
                </c:pt>
                <c:pt idx="225">
                  <c:v>50</c:v>
                </c:pt>
                <c:pt idx="226">
                  <c:v>51</c:v>
                </c:pt>
                <c:pt idx="227">
                  <c:v>49</c:v>
                </c:pt>
                <c:pt idx="228">
                  <c:v>47</c:v>
                </c:pt>
                <c:pt idx="229">
                  <c:v>48</c:v>
                </c:pt>
                <c:pt idx="230">
                  <c:v>49</c:v>
                </c:pt>
                <c:pt idx="231">
                  <c:v>48</c:v>
                </c:pt>
                <c:pt idx="232">
                  <c:v>49</c:v>
                </c:pt>
                <c:pt idx="233">
                  <c:v>49</c:v>
                </c:pt>
                <c:pt idx="234">
                  <c:v>49</c:v>
                </c:pt>
                <c:pt idx="235">
                  <c:v>43</c:v>
                </c:pt>
                <c:pt idx="236">
                  <c:v>51</c:v>
                </c:pt>
                <c:pt idx="237">
                  <c:v>50</c:v>
                </c:pt>
                <c:pt idx="238">
                  <c:v>45</c:v>
                </c:pt>
                <c:pt idx="239">
                  <c:v>49</c:v>
                </c:pt>
                <c:pt idx="240">
                  <c:v>51</c:v>
                </c:pt>
                <c:pt idx="241">
                  <c:v>49</c:v>
                </c:pt>
                <c:pt idx="242">
                  <c:v>49</c:v>
                </c:pt>
                <c:pt idx="243">
                  <c:v>49</c:v>
                </c:pt>
                <c:pt idx="244">
                  <c:v>47</c:v>
                </c:pt>
                <c:pt idx="245">
                  <c:v>49</c:v>
                </c:pt>
                <c:pt idx="246">
                  <c:v>44</c:v>
                </c:pt>
                <c:pt idx="247">
                  <c:v>49</c:v>
                </c:pt>
                <c:pt idx="248">
                  <c:v>50</c:v>
                </c:pt>
                <c:pt idx="249">
                  <c:v>48</c:v>
                </c:pt>
                <c:pt idx="250">
                  <c:v>52</c:v>
                </c:pt>
                <c:pt idx="251">
                  <c:v>49</c:v>
                </c:pt>
                <c:pt idx="252">
                  <c:v>46</c:v>
                </c:pt>
                <c:pt idx="253">
                  <c:v>47</c:v>
                </c:pt>
                <c:pt idx="254">
                  <c:v>50</c:v>
                </c:pt>
                <c:pt idx="255">
                  <c:v>50</c:v>
                </c:pt>
                <c:pt idx="256">
                  <c:v>50</c:v>
                </c:pt>
                <c:pt idx="257">
                  <c:v>51</c:v>
                </c:pt>
                <c:pt idx="258">
                  <c:v>51</c:v>
                </c:pt>
                <c:pt idx="259">
                  <c:v>52</c:v>
                </c:pt>
                <c:pt idx="260">
                  <c:v>50</c:v>
                </c:pt>
                <c:pt idx="261">
                  <c:v>49</c:v>
                </c:pt>
                <c:pt idx="262">
                  <c:v>49</c:v>
                </c:pt>
                <c:pt idx="263">
                  <c:v>50</c:v>
                </c:pt>
                <c:pt idx="264">
                  <c:v>50</c:v>
                </c:pt>
                <c:pt idx="265">
                  <c:v>46</c:v>
                </c:pt>
                <c:pt idx="266">
                  <c:v>51</c:v>
                </c:pt>
                <c:pt idx="267">
                  <c:v>53</c:v>
                </c:pt>
                <c:pt idx="268">
                  <c:v>50</c:v>
                </c:pt>
                <c:pt idx="269">
                  <c:v>48</c:v>
                </c:pt>
                <c:pt idx="270">
                  <c:v>50</c:v>
                </c:pt>
                <c:pt idx="271">
                  <c:v>51</c:v>
                </c:pt>
                <c:pt idx="272">
                  <c:v>49</c:v>
                </c:pt>
                <c:pt idx="273">
                  <c:v>52</c:v>
                </c:pt>
                <c:pt idx="274">
                  <c:v>50</c:v>
                </c:pt>
                <c:pt idx="275">
                  <c:v>44</c:v>
                </c:pt>
                <c:pt idx="276">
                  <c:v>49</c:v>
                </c:pt>
                <c:pt idx="277">
                  <c:v>45</c:v>
                </c:pt>
                <c:pt idx="278">
                  <c:v>48</c:v>
                </c:pt>
                <c:pt idx="279">
                  <c:v>51</c:v>
                </c:pt>
                <c:pt idx="280">
                  <c:v>49</c:v>
                </c:pt>
                <c:pt idx="281">
                  <c:v>51</c:v>
                </c:pt>
                <c:pt idx="282">
                  <c:v>45</c:v>
                </c:pt>
                <c:pt idx="283">
                  <c:v>45</c:v>
                </c:pt>
                <c:pt idx="284">
                  <c:v>47</c:v>
                </c:pt>
                <c:pt idx="285">
                  <c:v>45</c:v>
                </c:pt>
                <c:pt idx="286">
                  <c:v>43</c:v>
                </c:pt>
                <c:pt idx="287">
                  <c:v>51</c:v>
                </c:pt>
                <c:pt idx="288">
                  <c:v>46</c:v>
                </c:pt>
                <c:pt idx="289">
                  <c:v>48</c:v>
                </c:pt>
                <c:pt idx="290">
                  <c:v>46</c:v>
                </c:pt>
                <c:pt idx="291">
                  <c:v>47</c:v>
                </c:pt>
                <c:pt idx="292">
                  <c:v>51</c:v>
                </c:pt>
                <c:pt idx="293">
                  <c:v>49</c:v>
                </c:pt>
                <c:pt idx="294">
                  <c:v>51</c:v>
                </c:pt>
                <c:pt idx="295">
                  <c:v>49</c:v>
                </c:pt>
                <c:pt idx="296">
                  <c:v>52</c:v>
                </c:pt>
                <c:pt idx="297">
                  <c:v>48</c:v>
                </c:pt>
                <c:pt idx="298">
                  <c:v>52</c:v>
                </c:pt>
                <c:pt idx="299">
                  <c:v>51</c:v>
                </c:pt>
                <c:pt idx="300">
                  <c:v>47</c:v>
                </c:pt>
                <c:pt idx="301">
                  <c:v>51</c:v>
                </c:pt>
                <c:pt idx="302">
                  <c:v>51</c:v>
                </c:pt>
                <c:pt idx="303">
                  <c:v>54</c:v>
                </c:pt>
                <c:pt idx="304">
                  <c:v>50</c:v>
                </c:pt>
                <c:pt idx="305">
                  <c:v>51</c:v>
                </c:pt>
                <c:pt idx="306">
                  <c:v>49</c:v>
                </c:pt>
                <c:pt idx="307">
                  <c:v>46</c:v>
                </c:pt>
                <c:pt idx="308">
                  <c:v>51</c:v>
                </c:pt>
                <c:pt idx="309">
                  <c:v>49</c:v>
                </c:pt>
                <c:pt idx="310">
                  <c:v>50</c:v>
                </c:pt>
                <c:pt idx="311">
                  <c:v>50</c:v>
                </c:pt>
                <c:pt idx="312">
                  <c:v>44</c:v>
                </c:pt>
                <c:pt idx="313">
                  <c:v>50</c:v>
                </c:pt>
                <c:pt idx="314">
                  <c:v>50</c:v>
                </c:pt>
                <c:pt idx="315">
                  <c:v>51</c:v>
                </c:pt>
                <c:pt idx="316">
                  <c:v>45</c:v>
                </c:pt>
                <c:pt idx="317">
                  <c:v>49</c:v>
                </c:pt>
                <c:pt idx="318">
                  <c:v>52</c:v>
                </c:pt>
                <c:pt idx="319">
                  <c:v>45</c:v>
                </c:pt>
                <c:pt idx="320">
                  <c:v>43</c:v>
                </c:pt>
                <c:pt idx="321">
                  <c:v>51</c:v>
                </c:pt>
                <c:pt idx="322">
                  <c:v>49</c:v>
                </c:pt>
                <c:pt idx="323">
                  <c:v>44</c:v>
                </c:pt>
                <c:pt idx="324">
                  <c:v>53</c:v>
                </c:pt>
                <c:pt idx="325">
                  <c:v>54</c:v>
                </c:pt>
                <c:pt idx="326">
                  <c:v>51</c:v>
                </c:pt>
                <c:pt idx="327">
                  <c:v>51</c:v>
                </c:pt>
                <c:pt idx="328">
                  <c:v>44</c:v>
                </c:pt>
                <c:pt idx="329">
                  <c:v>48</c:v>
                </c:pt>
                <c:pt idx="330">
                  <c:v>47</c:v>
                </c:pt>
                <c:pt idx="331">
                  <c:v>49</c:v>
                </c:pt>
                <c:pt idx="332">
                  <c:v>57</c:v>
                </c:pt>
                <c:pt idx="333">
                  <c:v>53</c:v>
                </c:pt>
                <c:pt idx="334">
                  <c:v>54</c:v>
                </c:pt>
                <c:pt idx="335">
                  <c:v>52</c:v>
                </c:pt>
                <c:pt idx="336">
                  <c:v>54</c:v>
                </c:pt>
                <c:pt idx="337">
                  <c:v>54</c:v>
                </c:pt>
                <c:pt idx="338">
                  <c:v>51</c:v>
                </c:pt>
                <c:pt idx="339">
                  <c:v>52</c:v>
                </c:pt>
                <c:pt idx="340">
                  <c:v>53</c:v>
                </c:pt>
                <c:pt idx="341">
                  <c:v>53</c:v>
                </c:pt>
                <c:pt idx="342">
                  <c:v>54</c:v>
                </c:pt>
                <c:pt idx="343">
                  <c:v>56</c:v>
                </c:pt>
                <c:pt idx="344">
                  <c:v>55</c:v>
                </c:pt>
                <c:pt idx="345">
                  <c:v>54</c:v>
                </c:pt>
                <c:pt idx="346">
                  <c:v>54</c:v>
                </c:pt>
                <c:pt idx="347">
                  <c:v>51</c:v>
                </c:pt>
                <c:pt idx="348">
                  <c:v>52</c:v>
                </c:pt>
                <c:pt idx="349">
                  <c:v>51</c:v>
                </c:pt>
                <c:pt idx="350">
                  <c:v>50</c:v>
                </c:pt>
                <c:pt idx="351">
                  <c:v>52</c:v>
                </c:pt>
                <c:pt idx="352">
                  <c:v>52</c:v>
                </c:pt>
                <c:pt idx="353">
                  <c:v>52</c:v>
                </c:pt>
                <c:pt idx="354">
                  <c:v>52</c:v>
                </c:pt>
                <c:pt idx="355">
                  <c:v>52</c:v>
                </c:pt>
                <c:pt idx="356">
                  <c:v>53</c:v>
                </c:pt>
                <c:pt idx="357">
                  <c:v>53</c:v>
                </c:pt>
                <c:pt idx="358">
                  <c:v>53</c:v>
                </c:pt>
                <c:pt idx="359">
                  <c:v>51</c:v>
                </c:pt>
                <c:pt idx="360">
                  <c:v>56</c:v>
                </c:pt>
                <c:pt idx="361">
                  <c:v>51</c:v>
                </c:pt>
                <c:pt idx="362">
                  <c:v>53</c:v>
                </c:pt>
                <c:pt idx="363">
                  <c:v>52</c:v>
                </c:pt>
                <c:pt idx="364">
                  <c:v>53</c:v>
                </c:pt>
                <c:pt idx="365">
                  <c:v>51</c:v>
                </c:pt>
                <c:pt idx="366">
                  <c:v>52</c:v>
                </c:pt>
                <c:pt idx="367">
                  <c:v>53</c:v>
                </c:pt>
                <c:pt idx="368">
                  <c:v>49</c:v>
                </c:pt>
                <c:pt idx="369">
                  <c:v>51</c:v>
                </c:pt>
                <c:pt idx="370">
                  <c:v>52</c:v>
                </c:pt>
                <c:pt idx="371">
                  <c:v>53</c:v>
                </c:pt>
                <c:pt idx="372">
                  <c:v>52</c:v>
                </c:pt>
                <c:pt idx="373">
                  <c:v>53</c:v>
                </c:pt>
                <c:pt idx="374">
                  <c:v>54</c:v>
                </c:pt>
                <c:pt idx="375">
                  <c:v>53</c:v>
                </c:pt>
                <c:pt idx="376">
                  <c:v>54</c:v>
                </c:pt>
                <c:pt idx="377">
                  <c:v>52</c:v>
                </c:pt>
                <c:pt idx="378">
                  <c:v>52</c:v>
                </c:pt>
                <c:pt idx="379">
                  <c:v>52</c:v>
                </c:pt>
                <c:pt idx="380">
                  <c:v>52</c:v>
                </c:pt>
                <c:pt idx="381">
                  <c:v>51</c:v>
                </c:pt>
                <c:pt idx="382">
                  <c:v>52</c:v>
                </c:pt>
                <c:pt idx="383">
                  <c:v>55</c:v>
                </c:pt>
                <c:pt idx="384">
                  <c:v>51</c:v>
                </c:pt>
                <c:pt idx="385">
                  <c:v>52</c:v>
                </c:pt>
                <c:pt idx="386">
                  <c:v>50</c:v>
                </c:pt>
                <c:pt idx="387">
                  <c:v>52</c:v>
                </c:pt>
                <c:pt idx="388">
                  <c:v>51</c:v>
                </c:pt>
                <c:pt idx="389">
                  <c:v>53</c:v>
                </c:pt>
                <c:pt idx="390">
                  <c:v>51</c:v>
                </c:pt>
                <c:pt idx="391">
                  <c:v>51</c:v>
                </c:pt>
                <c:pt idx="392">
                  <c:v>52</c:v>
                </c:pt>
                <c:pt idx="393">
                  <c:v>47</c:v>
                </c:pt>
                <c:pt idx="394">
                  <c:v>55</c:v>
                </c:pt>
                <c:pt idx="395">
                  <c:v>53</c:v>
                </c:pt>
                <c:pt idx="396">
                  <c:v>55</c:v>
                </c:pt>
                <c:pt idx="397">
                  <c:v>55</c:v>
                </c:pt>
                <c:pt idx="398">
                  <c:v>52</c:v>
                </c:pt>
                <c:pt idx="399">
                  <c:v>51</c:v>
                </c:pt>
                <c:pt idx="400">
                  <c:v>52</c:v>
                </c:pt>
                <c:pt idx="401">
                  <c:v>50</c:v>
                </c:pt>
                <c:pt idx="402">
                  <c:v>51</c:v>
                </c:pt>
                <c:pt idx="403">
                  <c:v>52</c:v>
                </c:pt>
                <c:pt idx="404">
                  <c:v>50</c:v>
                </c:pt>
                <c:pt idx="405">
                  <c:v>50</c:v>
                </c:pt>
                <c:pt idx="406">
                  <c:v>57</c:v>
                </c:pt>
                <c:pt idx="407">
                  <c:v>46</c:v>
                </c:pt>
                <c:pt idx="408">
                  <c:v>52</c:v>
                </c:pt>
                <c:pt idx="409">
                  <c:v>49</c:v>
                </c:pt>
                <c:pt idx="410">
                  <c:v>52</c:v>
                </c:pt>
                <c:pt idx="411">
                  <c:v>52</c:v>
                </c:pt>
                <c:pt idx="412">
                  <c:v>52</c:v>
                </c:pt>
                <c:pt idx="413">
                  <c:v>53</c:v>
                </c:pt>
                <c:pt idx="414">
                  <c:v>53</c:v>
                </c:pt>
                <c:pt idx="415">
                  <c:v>52</c:v>
                </c:pt>
                <c:pt idx="416">
                  <c:v>53</c:v>
                </c:pt>
                <c:pt idx="417">
                  <c:v>53</c:v>
                </c:pt>
                <c:pt idx="418">
                  <c:v>52</c:v>
                </c:pt>
                <c:pt idx="419">
                  <c:v>53</c:v>
                </c:pt>
                <c:pt idx="420">
                  <c:v>53</c:v>
                </c:pt>
                <c:pt idx="421">
                  <c:v>54</c:v>
                </c:pt>
                <c:pt idx="422">
                  <c:v>50</c:v>
                </c:pt>
                <c:pt idx="423">
                  <c:v>51</c:v>
                </c:pt>
                <c:pt idx="424">
                  <c:v>52</c:v>
                </c:pt>
                <c:pt idx="425">
                  <c:v>52</c:v>
                </c:pt>
                <c:pt idx="426">
                  <c:v>53</c:v>
                </c:pt>
                <c:pt idx="427">
                  <c:v>52</c:v>
                </c:pt>
                <c:pt idx="428">
                  <c:v>54</c:v>
                </c:pt>
                <c:pt idx="429">
                  <c:v>57</c:v>
                </c:pt>
                <c:pt idx="430">
                  <c:v>54</c:v>
                </c:pt>
                <c:pt idx="431">
                  <c:v>53</c:v>
                </c:pt>
                <c:pt idx="432">
                  <c:v>53</c:v>
                </c:pt>
                <c:pt idx="433">
                  <c:v>53</c:v>
                </c:pt>
                <c:pt idx="434">
                  <c:v>52</c:v>
                </c:pt>
                <c:pt idx="435">
                  <c:v>52</c:v>
                </c:pt>
                <c:pt idx="436">
                  <c:v>51</c:v>
                </c:pt>
                <c:pt idx="437">
                  <c:v>53</c:v>
                </c:pt>
                <c:pt idx="438">
                  <c:v>52</c:v>
                </c:pt>
                <c:pt idx="439">
                  <c:v>52</c:v>
                </c:pt>
                <c:pt idx="440">
                  <c:v>52</c:v>
                </c:pt>
                <c:pt idx="441">
                  <c:v>48</c:v>
                </c:pt>
                <c:pt idx="442">
                  <c:v>51</c:v>
                </c:pt>
                <c:pt idx="443">
                  <c:v>51</c:v>
                </c:pt>
                <c:pt idx="444">
                  <c:v>51</c:v>
                </c:pt>
                <c:pt idx="445">
                  <c:v>52</c:v>
                </c:pt>
                <c:pt idx="446">
                  <c:v>51</c:v>
                </c:pt>
                <c:pt idx="447">
                  <c:v>53</c:v>
                </c:pt>
                <c:pt idx="448">
                  <c:v>52</c:v>
                </c:pt>
                <c:pt idx="449">
                  <c:v>53</c:v>
                </c:pt>
                <c:pt idx="450">
                  <c:v>51</c:v>
                </c:pt>
                <c:pt idx="451">
                  <c:v>51</c:v>
                </c:pt>
                <c:pt idx="452">
                  <c:v>53</c:v>
                </c:pt>
                <c:pt idx="453">
                  <c:v>50</c:v>
                </c:pt>
                <c:pt idx="454">
                  <c:v>53</c:v>
                </c:pt>
                <c:pt idx="455">
                  <c:v>50</c:v>
                </c:pt>
                <c:pt idx="456">
                  <c:v>52</c:v>
                </c:pt>
                <c:pt idx="457">
                  <c:v>52</c:v>
                </c:pt>
                <c:pt idx="458">
                  <c:v>50</c:v>
                </c:pt>
                <c:pt idx="459">
                  <c:v>53</c:v>
                </c:pt>
                <c:pt idx="460">
                  <c:v>51</c:v>
                </c:pt>
                <c:pt idx="461">
                  <c:v>52</c:v>
                </c:pt>
                <c:pt idx="462">
                  <c:v>50</c:v>
                </c:pt>
                <c:pt idx="463">
                  <c:v>52</c:v>
                </c:pt>
                <c:pt idx="464">
                  <c:v>51</c:v>
                </c:pt>
                <c:pt idx="465">
                  <c:v>48</c:v>
                </c:pt>
                <c:pt idx="466">
                  <c:v>52</c:v>
                </c:pt>
                <c:pt idx="467">
                  <c:v>51</c:v>
                </c:pt>
                <c:pt idx="468">
                  <c:v>53</c:v>
                </c:pt>
                <c:pt idx="469">
                  <c:v>52</c:v>
                </c:pt>
                <c:pt idx="470">
                  <c:v>53</c:v>
                </c:pt>
                <c:pt idx="471">
                  <c:v>51</c:v>
                </c:pt>
                <c:pt idx="472">
                  <c:v>54</c:v>
                </c:pt>
                <c:pt idx="473">
                  <c:v>51</c:v>
                </c:pt>
                <c:pt idx="474">
                  <c:v>52</c:v>
                </c:pt>
                <c:pt idx="475">
                  <c:v>51</c:v>
                </c:pt>
                <c:pt idx="476">
                  <c:v>53</c:v>
                </c:pt>
                <c:pt idx="477">
                  <c:v>52</c:v>
                </c:pt>
                <c:pt idx="478">
                  <c:v>54</c:v>
                </c:pt>
                <c:pt idx="479">
                  <c:v>53</c:v>
                </c:pt>
                <c:pt idx="480">
                  <c:v>50</c:v>
                </c:pt>
                <c:pt idx="481">
                  <c:v>51</c:v>
                </c:pt>
                <c:pt idx="482">
                  <c:v>51</c:v>
                </c:pt>
                <c:pt idx="483">
                  <c:v>52</c:v>
                </c:pt>
                <c:pt idx="484">
                  <c:v>53</c:v>
                </c:pt>
                <c:pt idx="485">
                  <c:v>51</c:v>
                </c:pt>
                <c:pt idx="486">
                  <c:v>52</c:v>
                </c:pt>
                <c:pt idx="487">
                  <c:v>51</c:v>
                </c:pt>
                <c:pt idx="488">
                  <c:v>53</c:v>
                </c:pt>
                <c:pt idx="489">
                  <c:v>52</c:v>
                </c:pt>
                <c:pt idx="490">
                  <c:v>51</c:v>
                </c:pt>
                <c:pt idx="491">
                  <c:v>51</c:v>
                </c:pt>
                <c:pt idx="492">
                  <c:v>52</c:v>
                </c:pt>
                <c:pt idx="493">
                  <c:v>50</c:v>
                </c:pt>
                <c:pt idx="494">
                  <c:v>52</c:v>
                </c:pt>
                <c:pt idx="495">
                  <c:v>50</c:v>
                </c:pt>
                <c:pt idx="496">
                  <c:v>53</c:v>
                </c:pt>
                <c:pt idx="497">
                  <c:v>52</c:v>
                </c:pt>
                <c:pt idx="498">
                  <c:v>47</c:v>
                </c:pt>
                <c:pt idx="499">
                  <c:v>51</c:v>
                </c:pt>
                <c:pt idx="500">
                  <c:v>53</c:v>
                </c:pt>
                <c:pt idx="501">
                  <c:v>48</c:v>
                </c:pt>
                <c:pt idx="502">
                  <c:v>49</c:v>
                </c:pt>
                <c:pt idx="503">
                  <c:v>49</c:v>
                </c:pt>
                <c:pt idx="504">
                  <c:v>48</c:v>
                </c:pt>
                <c:pt idx="505">
                  <c:v>52</c:v>
                </c:pt>
                <c:pt idx="506">
                  <c:v>50</c:v>
                </c:pt>
                <c:pt idx="507">
                  <c:v>50</c:v>
                </c:pt>
                <c:pt idx="508">
                  <c:v>55</c:v>
                </c:pt>
                <c:pt idx="509">
                  <c:v>53</c:v>
                </c:pt>
                <c:pt idx="510">
                  <c:v>53</c:v>
                </c:pt>
                <c:pt idx="511">
                  <c:v>50</c:v>
                </c:pt>
                <c:pt idx="512">
                  <c:v>50</c:v>
                </c:pt>
                <c:pt idx="513">
                  <c:v>50</c:v>
                </c:pt>
                <c:pt idx="514">
                  <c:v>52</c:v>
                </c:pt>
                <c:pt idx="515">
                  <c:v>51</c:v>
                </c:pt>
                <c:pt idx="516">
                  <c:v>51</c:v>
                </c:pt>
                <c:pt idx="517">
                  <c:v>51</c:v>
                </c:pt>
                <c:pt idx="518">
                  <c:v>50</c:v>
                </c:pt>
                <c:pt idx="519">
                  <c:v>53</c:v>
                </c:pt>
                <c:pt idx="520">
                  <c:v>53</c:v>
                </c:pt>
                <c:pt idx="521">
                  <c:v>48</c:v>
                </c:pt>
                <c:pt idx="522">
                  <c:v>52</c:v>
                </c:pt>
                <c:pt idx="523">
                  <c:v>51</c:v>
                </c:pt>
                <c:pt idx="524">
                  <c:v>47</c:v>
                </c:pt>
                <c:pt idx="525">
                  <c:v>51</c:v>
                </c:pt>
                <c:pt idx="526">
                  <c:v>47</c:v>
                </c:pt>
                <c:pt idx="527">
                  <c:v>52</c:v>
                </c:pt>
                <c:pt idx="528">
                  <c:v>53</c:v>
                </c:pt>
                <c:pt idx="529">
                  <c:v>54</c:v>
                </c:pt>
                <c:pt idx="530">
                  <c:v>52</c:v>
                </c:pt>
                <c:pt idx="531">
                  <c:v>53</c:v>
                </c:pt>
                <c:pt idx="532">
                  <c:v>52</c:v>
                </c:pt>
                <c:pt idx="533">
                  <c:v>52</c:v>
                </c:pt>
                <c:pt idx="534">
                  <c:v>52</c:v>
                </c:pt>
                <c:pt idx="535">
                  <c:v>52</c:v>
                </c:pt>
                <c:pt idx="536">
                  <c:v>49</c:v>
                </c:pt>
                <c:pt idx="537">
                  <c:v>52</c:v>
                </c:pt>
                <c:pt idx="538">
                  <c:v>47</c:v>
                </c:pt>
                <c:pt idx="539">
                  <c:v>48</c:v>
                </c:pt>
                <c:pt idx="540">
                  <c:v>50</c:v>
                </c:pt>
                <c:pt idx="541">
                  <c:v>52</c:v>
                </c:pt>
                <c:pt idx="542">
                  <c:v>51</c:v>
                </c:pt>
                <c:pt idx="543">
                  <c:v>52</c:v>
                </c:pt>
                <c:pt idx="544">
                  <c:v>53</c:v>
                </c:pt>
                <c:pt idx="545">
                  <c:v>47</c:v>
                </c:pt>
                <c:pt idx="546">
                  <c:v>51</c:v>
                </c:pt>
                <c:pt idx="547">
                  <c:v>53</c:v>
                </c:pt>
                <c:pt idx="548">
                  <c:v>48</c:v>
                </c:pt>
                <c:pt idx="549">
                  <c:v>47</c:v>
                </c:pt>
                <c:pt idx="550">
                  <c:v>51</c:v>
                </c:pt>
                <c:pt idx="551">
                  <c:v>47</c:v>
                </c:pt>
                <c:pt idx="552">
                  <c:v>50</c:v>
                </c:pt>
                <c:pt idx="553">
                  <c:v>50</c:v>
                </c:pt>
                <c:pt idx="554">
                  <c:v>53</c:v>
                </c:pt>
                <c:pt idx="555">
                  <c:v>50</c:v>
                </c:pt>
                <c:pt idx="556">
                  <c:v>46</c:v>
                </c:pt>
                <c:pt idx="557">
                  <c:v>51</c:v>
                </c:pt>
                <c:pt idx="558">
                  <c:v>47</c:v>
                </c:pt>
                <c:pt idx="559">
                  <c:v>48</c:v>
                </c:pt>
                <c:pt idx="560">
                  <c:v>51</c:v>
                </c:pt>
                <c:pt idx="561">
                  <c:v>52</c:v>
                </c:pt>
                <c:pt idx="562">
                  <c:v>53</c:v>
                </c:pt>
                <c:pt idx="563">
                  <c:v>48</c:v>
                </c:pt>
                <c:pt idx="564">
                  <c:v>54</c:v>
                </c:pt>
                <c:pt idx="565">
                  <c:v>50</c:v>
                </c:pt>
                <c:pt idx="566">
                  <c:v>53</c:v>
                </c:pt>
                <c:pt idx="567">
                  <c:v>48</c:v>
                </c:pt>
                <c:pt idx="568">
                  <c:v>50</c:v>
                </c:pt>
                <c:pt idx="569">
                  <c:v>54</c:v>
                </c:pt>
                <c:pt idx="570">
                  <c:v>53</c:v>
                </c:pt>
                <c:pt idx="571">
                  <c:v>52</c:v>
                </c:pt>
                <c:pt idx="572">
                  <c:v>51</c:v>
                </c:pt>
                <c:pt idx="573">
                  <c:v>52</c:v>
                </c:pt>
                <c:pt idx="574">
                  <c:v>51</c:v>
                </c:pt>
                <c:pt idx="575">
                  <c:v>52</c:v>
                </c:pt>
                <c:pt idx="576">
                  <c:v>52</c:v>
                </c:pt>
                <c:pt idx="577">
                  <c:v>51</c:v>
                </c:pt>
                <c:pt idx="578">
                  <c:v>53</c:v>
                </c:pt>
                <c:pt idx="579">
                  <c:v>53</c:v>
                </c:pt>
                <c:pt idx="580">
                  <c:v>52</c:v>
                </c:pt>
                <c:pt idx="581">
                  <c:v>52</c:v>
                </c:pt>
                <c:pt idx="582">
                  <c:v>51</c:v>
                </c:pt>
                <c:pt idx="583">
                  <c:v>51</c:v>
                </c:pt>
                <c:pt idx="584">
                  <c:v>52</c:v>
                </c:pt>
                <c:pt idx="585">
                  <c:v>50</c:v>
                </c:pt>
                <c:pt idx="586">
                  <c:v>52</c:v>
                </c:pt>
                <c:pt idx="587">
                  <c:v>52</c:v>
                </c:pt>
                <c:pt idx="588">
                  <c:v>52</c:v>
                </c:pt>
                <c:pt idx="589">
                  <c:v>54</c:v>
                </c:pt>
                <c:pt idx="590">
                  <c:v>51</c:v>
                </c:pt>
                <c:pt idx="591">
                  <c:v>52</c:v>
                </c:pt>
                <c:pt idx="592">
                  <c:v>52</c:v>
                </c:pt>
                <c:pt idx="593">
                  <c:v>51</c:v>
                </c:pt>
                <c:pt idx="594">
                  <c:v>54</c:v>
                </c:pt>
                <c:pt idx="595">
                  <c:v>51</c:v>
                </c:pt>
                <c:pt idx="596">
                  <c:v>54</c:v>
                </c:pt>
                <c:pt idx="597">
                  <c:v>51</c:v>
                </c:pt>
                <c:pt idx="598">
                  <c:v>53</c:v>
                </c:pt>
                <c:pt idx="599">
                  <c:v>53</c:v>
                </c:pt>
                <c:pt idx="600">
                  <c:v>52</c:v>
                </c:pt>
                <c:pt idx="601">
                  <c:v>52</c:v>
                </c:pt>
                <c:pt idx="602">
                  <c:v>51</c:v>
                </c:pt>
                <c:pt idx="603">
                  <c:v>51</c:v>
                </c:pt>
                <c:pt idx="604">
                  <c:v>53</c:v>
                </c:pt>
                <c:pt idx="605">
                  <c:v>51</c:v>
                </c:pt>
                <c:pt idx="606">
                  <c:v>53</c:v>
                </c:pt>
                <c:pt idx="607">
                  <c:v>53</c:v>
                </c:pt>
                <c:pt idx="608">
                  <c:v>52</c:v>
                </c:pt>
                <c:pt idx="609">
                  <c:v>51</c:v>
                </c:pt>
                <c:pt idx="610">
                  <c:v>50</c:v>
                </c:pt>
                <c:pt idx="611">
                  <c:v>51</c:v>
                </c:pt>
                <c:pt idx="612">
                  <c:v>51</c:v>
                </c:pt>
                <c:pt idx="613">
                  <c:v>51</c:v>
                </c:pt>
                <c:pt idx="614">
                  <c:v>53</c:v>
                </c:pt>
                <c:pt idx="615">
                  <c:v>51</c:v>
                </c:pt>
                <c:pt idx="616">
                  <c:v>51</c:v>
                </c:pt>
                <c:pt idx="617">
                  <c:v>50</c:v>
                </c:pt>
                <c:pt idx="618">
                  <c:v>50</c:v>
                </c:pt>
                <c:pt idx="619">
                  <c:v>49</c:v>
                </c:pt>
                <c:pt idx="620">
                  <c:v>54</c:v>
                </c:pt>
                <c:pt idx="621">
                  <c:v>53</c:v>
                </c:pt>
                <c:pt idx="622">
                  <c:v>53</c:v>
                </c:pt>
                <c:pt idx="623">
                  <c:v>51</c:v>
                </c:pt>
                <c:pt idx="624">
                  <c:v>50</c:v>
                </c:pt>
                <c:pt idx="625">
                  <c:v>49</c:v>
                </c:pt>
                <c:pt idx="626">
                  <c:v>51</c:v>
                </c:pt>
                <c:pt idx="627">
                  <c:v>51</c:v>
                </c:pt>
                <c:pt idx="628">
                  <c:v>51</c:v>
                </c:pt>
                <c:pt idx="629">
                  <c:v>52</c:v>
                </c:pt>
                <c:pt idx="630">
                  <c:v>52</c:v>
                </c:pt>
                <c:pt idx="631">
                  <c:v>53</c:v>
                </c:pt>
                <c:pt idx="632">
                  <c:v>53</c:v>
                </c:pt>
                <c:pt idx="633">
                  <c:v>51</c:v>
                </c:pt>
                <c:pt idx="634">
                  <c:v>50</c:v>
                </c:pt>
                <c:pt idx="635">
                  <c:v>51</c:v>
                </c:pt>
                <c:pt idx="636">
                  <c:v>51</c:v>
                </c:pt>
                <c:pt idx="637">
                  <c:v>53</c:v>
                </c:pt>
                <c:pt idx="638">
                  <c:v>50</c:v>
                </c:pt>
                <c:pt idx="639">
                  <c:v>52</c:v>
                </c:pt>
                <c:pt idx="640">
                  <c:v>52</c:v>
                </c:pt>
                <c:pt idx="641">
                  <c:v>51</c:v>
                </c:pt>
                <c:pt idx="642">
                  <c:v>52</c:v>
                </c:pt>
                <c:pt idx="643">
                  <c:v>53</c:v>
                </c:pt>
                <c:pt idx="644">
                  <c:v>51</c:v>
                </c:pt>
                <c:pt idx="645">
                  <c:v>53</c:v>
                </c:pt>
                <c:pt idx="646">
                  <c:v>52</c:v>
                </c:pt>
                <c:pt idx="647">
                  <c:v>50</c:v>
                </c:pt>
                <c:pt idx="648">
                  <c:v>51</c:v>
                </c:pt>
                <c:pt idx="649">
                  <c:v>51</c:v>
                </c:pt>
                <c:pt idx="650">
                  <c:v>49</c:v>
                </c:pt>
                <c:pt idx="651">
                  <c:v>51</c:v>
                </c:pt>
                <c:pt idx="652">
                  <c:v>51</c:v>
                </c:pt>
                <c:pt idx="653">
                  <c:v>50</c:v>
                </c:pt>
                <c:pt idx="654">
                  <c:v>49</c:v>
                </c:pt>
                <c:pt idx="655">
                  <c:v>51</c:v>
                </c:pt>
                <c:pt idx="656">
                  <c:v>52</c:v>
                </c:pt>
                <c:pt idx="657">
                  <c:v>52</c:v>
                </c:pt>
                <c:pt idx="658">
                  <c:v>51</c:v>
                </c:pt>
                <c:pt idx="659">
                  <c:v>49</c:v>
                </c:pt>
                <c:pt idx="660">
                  <c:v>52</c:v>
                </c:pt>
                <c:pt idx="661">
                  <c:v>52</c:v>
                </c:pt>
                <c:pt idx="662">
                  <c:v>53</c:v>
                </c:pt>
                <c:pt idx="663">
                  <c:v>51</c:v>
                </c:pt>
                <c:pt idx="664">
                  <c:v>50</c:v>
                </c:pt>
                <c:pt idx="665">
                  <c:v>52</c:v>
                </c:pt>
                <c:pt idx="666">
                  <c:v>51</c:v>
                </c:pt>
                <c:pt idx="667">
                  <c:v>49</c:v>
                </c:pt>
                <c:pt idx="668">
                  <c:v>54</c:v>
                </c:pt>
                <c:pt idx="669">
                  <c:v>47</c:v>
                </c:pt>
                <c:pt idx="670">
                  <c:v>51</c:v>
                </c:pt>
                <c:pt idx="671">
                  <c:v>51</c:v>
                </c:pt>
                <c:pt idx="672">
                  <c:v>51</c:v>
                </c:pt>
                <c:pt idx="673">
                  <c:v>53</c:v>
                </c:pt>
                <c:pt idx="674">
                  <c:v>52</c:v>
                </c:pt>
                <c:pt idx="675">
                  <c:v>52</c:v>
                </c:pt>
                <c:pt idx="676">
                  <c:v>52</c:v>
                </c:pt>
                <c:pt idx="677">
                  <c:v>50</c:v>
                </c:pt>
                <c:pt idx="678">
                  <c:v>46</c:v>
                </c:pt>
                <c:pt idx="679">
                  <c:v>52</c:v>
                </c:pt>
                <c:pt idx="680">
                  <c:v>51</c:v>
                </c:pt>
                <c:pt idx="681">
                  <c:v>52</c:v>
                </c:pt>
                <c:pt idx="682">
                  <c:v>49</c:v>
                </c:pt>
                <c:pt idx="683">
                  <c:v>51</c:v>
                </c:pt>
                <c:pt idx="684">
                  <c:v>54</c:v>
                </c:pt>
                <c:pt idx="685">
                  <c:v>48</c:v>
                </c:pt>
                <c:pt idx="686">
                  <c:v>53</c:v>
                </c:pt>
                <c:pt idx="687">
                  <c:v>50</c:v>
                </c:pt>
                <c:pt idx="688">
                  <c:v>53</c:v>
                </c:pt>
                <c:pt idx="689">
                  <c:v>53</c:v>
                </c:pt>
                <c:pt idx="690">
                  <c:v>53</c:v>
                </c:pt>
                <c:pt idx="691">
                  <c:v>53</c:v>
                </c:pt>
                <c:pt idx="692">
                  <c:v>51</c:v>
                </c:pt>
                <c:pt idx="693">
                  <c:v>51</c:v>
                </c:pt>
                <c:pt idx="694">
                  <c:v>47</c:v>
                </c:pt>
                <c:pt idx="695">
                  <c:v>48</c:v>
                </c:pt>
                <c:pt idx="696">
                  <c:v>51</c:v>
                </c:pt>
                <c:pt idx="697">
                  <c:v>51</c:v>
                </c:pt>
                <c:pt idx="698">
                  <c:v>52</c:v>
                </c:pt>
                <c:pt idx="699">
                  <c:v>53</c:v>
                </c:pt>
                <c:pt idx="700">
                  <c:v>52</c:v>
                </c:pt>
                <c:pt idx="701">
                  <c:v>53</c:v>
                </c:pt>
                <c:pt idx="702">
                  <c:v>50</c:v>
                </c:pt>
                <c:pt idx="703">
                  <c:v>51</c:v>
                </c:pt>
                <c:pt idx="704">
                  <c:v>48</c:v>
                </c:pt>
                <c:pt idx="705">
                  <c:v>53</c:v>
                </c:pt>
                <c:pt idx="706">
                  <c:v>51</c:v>
                </c:pt>
                <c:pt idx="707">
                  <c:v>51</c:v>
                </c:pt>
                <c:pt idx="708">
                  <c:v>46</c:v>
                </c:pt>
                <c:pt idx="709">
                  <c:v>51</c:v>
                </c:pt>
                <c:pt idx="710">
                  <c:v>53</c:v>
                </c:pt>
                <c:pt idx="711">
                  <c:v>52</c:v>
                </c:pt>
                <c:pt idx="712">
                  <c:v>52</c:v>
                </c:pt>
                <c:pt idx="713">
                  <c:v>52</c:v>
                </c:pt>
                <c:pt idx="714">
                  <c:v>51</c:v>
                </c:pt>
                <c:pt idx="715">
                  <c:v>48</c:v>
                </c:pt>
                <c:pt idx="716">
                  <c:v>50</c:v>
                </c:pt>
                <c:pt idx="717">
                  <c:v>53</c:v>
                </c:pt>
                <c:pt idx="718">
                  <c:v>50</c:v>
                </c:pt>
                <c:pt idx="719">
                  <c:v>52</c:v>
                </c:pt>
                <c:pt idx="720">
                  <c:v>53</c:v>
                </c:pt>
                <c:pt idx="721">
                  <c:v>52</c:v>
                </c:pt>
                <c:pt idx="722">
                  <c:v>52</c:v>
                </c:pt>
                <c:pt idx="723">
                  <c:v>51</c:v>
                </c:pt>
                <c:pt idx="724">
                  <c:v>52</c:v>
                </c:pt>
                <c:pt idx="725">
                  <c:v>50</c:v>
                </c:pt>
                <c:pt idx="726">
                  <c:v>50</c:v>
                </c:pt>
                <c:pt idx="727">
                  <c:v>51</c:v>
                </c:pt>
                <c:pt idx="728">
                  <c:v>53</c:v>
                </c:pt>
                <c:pt idx="729">
                  <c:v>52</c:v>
                </c:pt>
                <c:pt idx="730">
                  <c:v>51</c:v>
                </c:pt>
                <c:pt idx="731">
                  <c:v>51</c:v>
                </c:pt>
                <c:pt idx="732">
                  <c:v>51</c:v>
                </c:pt>
                <c:pt idx="733">
                  <c:v>55</c:v>
                </c:pt>
                <c:pt idx="734">
                  <c:v>51</c:v>
                </c:pt>
                <c:pt idx="735">
                  <c:v>52</c:v>
                </c:pt>
                <c:pt idx="736">
                  <c:v>52</c:v>
                </c:pt>
                <c:pt idx="737">
                  <c:v>47</c:v>
                </c:pt>
                <c:pt idx="738">
                  <c:v>46</c:v>
                </c:pt>
                <c:pt idx="739">
                  <c:v>47</c:v>
                </c:pt>
                <c:pt idx="740">
                  <c:v>50</c:v>
                </c:pt>
                <c:pt idx="741">
                  <c:v>52</c:v>
                </c:pt>
                <c:pt idx="742">
                  <c:v>53</c:v>
                </c:pt>
                <c:pt idx="743">
                  <c:v>51</c:v>
                </c:pt>
                <c:pt idx="744">
                  <c:v>50</c:v>
                </c:pt>
                <c:pt idx="745">
                  <c:v>52</c:v>
                </c:pt>
                <c:pt idx="746">
                  <c:v>49</c:v>
                </c:pt>
                <c:pt idx="747">
                  <c:v>52</c:v>
                </c:pt>
                <c:pt idx="748">
                  <c:v>51</c:v>
                </c:pt>
                <c:pt idx="749">
                  <c:v>52</c:v>
                </c:pt>
                <c:pt idx="750">
                  <c:v>53</c:v>
                </c:pt>
                <c:pt idx="751">
                  <c:v>52</c:v>
                </c:pt>
                <c:pt idx="752">
                  <c:v>47</c:v>
                </c:pt>
                <c:pt idx="753">
                  <c:v>52</c:v>
                </c:pt>
                <c:pt idx="754">
                  <c:v>53</c:v>
                </c:pt>
                <c:pt idx="755">
                  <c:v>52</c:v>
                </c:pt>
                <c:pt idx="756">
                  <c:v>53</c:v>
                </c:pt>
                <c:pt idx="757">
                  <c:v>50</c:v>
                </c:pt>
                <c:pt idx="758">
                  <c:v>48</c:v>
                </c:pt>
                <c:pt idx="759">
                  <c:v>53</c:v>
                </c:pt>
                <c:pt idx="760">
                  <c:v>51</c:v>
                </c:pt>
                <c:pt idx="761">
                  <c:v>53</c:v>
                </c:pt>
                <c:pt idx="762">
                  <c:v>53</c:v>
                </c:pt>
                <c:pt idx="763">
                  <c:v>51</c:v>
                </c:pt>
                <c:pt idx="764">
                  <c:v>52</c:v>
                </c:pt>
                <c:pt idx="765">
                  <c:v>51</c:v>
                </c:pt>
                <c:pt idx="766">
                  <c:v>51</c:v>
                </c:pt>
                <c:pt idx="767">
                  <c:v>49</c:v>
                </c:pt>
                <c:pt idx="768">
                  <c:v>48</c:v>
                </c:pt>
                <c:pt idx="769">
                  <c:v>53</c:v>
                </c:pt>
                <c:pt idx="770">
                  <c:v>50</c:v>
                </c:pt>
                <c:pt idx="771">
                  <c:v>52</c:v>
                </c:pt>
                <c:pt idx="772">
                  <c:v>51</c:v>
                </c:pt>
                <c:pt idx="773">
                  <c:v>52</c:v>
                </c:pt>
                <c:pt idx="774">
                  <c:v>54</c:v>
                </c:pt>
                <c:pt idx="775">
                  <c:v>51</c:v>
                </c:pt>
                <c:pt idx="776">
                  <c:v>49</c:v>
                </c:pt>
                <c:pt idx="777">
                  <c:v>51</c:v>
                </c:pt>
                <c:pt idx="778">
                  <c:v>52</c:v>
                </c:pt>
                <c:pt idx="779">
                  <c:v>52</c:v>
                </c:pt>
                <c:pt idx="780">
                  <c:v>53</c:v>
                </c:pt>
                <c:pt idx="781">
                  <c:v>52</c:v>
                </c:pt>
                <c:pt idx="782">
                  <c:v>52</c:v>
                </c:pt>
                <c:pt idx="783">
                  <c:v>53</c:v>
                </c:pt>
                <c:pt idx="784">
                  <c:v>53</c:v>
                </c:pt>
                <c:pt idx="785">
                  <c:v>52</c:v>
                </c:pt>
                <c:pt idx="786">
                  <c:v>50</c:v>
                </c:pt>
                <c:pt idx="787">
                  <c:v>52</c:v>
                </c:pt>
                <c:pt idx="788">
                  <c:v>53</c:v>
                </c:pt>
                <c:pt idx="789">
                  <c:v>52</c:v>
                </c:pt>
                <c:pt idx="790">
                  <c:v>51</c:v>
                </c:pt>
                <c:pt idx="791">
                  <c:v>49</c:v>
                </c:pt>
                <c:pt idx="792">
                  <c:v>53</c:v>
                </c:pt>
                <c:pt idx="793">
                  <c:v>50</c:v>
                </c:pt>
                <c:pt idx="794">
                  <c:v>51</c:v>
                </c:pt>
                <c:pt idx="795">
                  <c:v>52</c:v>
                </c:pt>
                <c:pt idx="796">
                  <c:v>52</c:v>
                </c:pt>
                <c:pt idx="797">
                  <c:v>52</c:v>
                </c:pt>
                <c:pt idx="798">
                  <c:v>51</c:v>
                </c:pt>
                <c:pt idx="799">
                  <c:v>51</c:v>
                </c:pt>
                <c:pt idx="800">
                  <c:v>52</c:v>
                </c:pt>
                <c:pt idx="801">
                  <c:v>51</c:v>
                </c:pt>
                <c:pt idx="802">
                  <c:v>52</c:v>
                </c:pt>
                <c:pt idx="803">
                  <c:v>53</c:v>
                </c:pt>
                <c:pt idx="804">
                  <c:v>53</c:v>
                </c:pt>
                <c:pt idx="805">
                  <c:v>51</c:v>
                </c:pt>
                <c:pt idx="806">
                  <c:v>52</c:v>
                </c:pt>
                <c:pt idx="807">
                  <c:v>53</c:v>
                </c:pt>
                <c:pt idx="808">
                  <c:v>53</c:v>
                </c:pt>
                <c:pt idx="809">
                  <c:v>52</c:v>
                </c:pt>
                <c:pt idx="810">
                  <c:v>55</c:v>
                </c:pt>
                <c:pt idx="811">
                  <c:v>54</c:v>
                </c:pt>
                <c:pt idx="812">
                  <c:v>53</c:v>
                </c:pt>
                <c:pt idx="813">
                  <c:v>53</c:v>
                </c:pt>
                <c:pt idx="814">
                  <c:v>52</c:v>
                </c:pt>
                <c:pt idx="815">
                  <c:v>55</c:v>
                </c:pt>
                <c:pt idx="816">
                  <c:v>50</c:v>
                </c:pt>
                <c:pt idx="817">
                  <c:v>53</c:v>
                </c:pt>
                <c:pt idx="818">
                  <c:v>53</c:v>
                </c:pt>
                <c:pt idx="819">
                  <c:v>53</c:v>
                </c:pt>
                <c:pt idx="820">
                  <c:v>54</c:v>
                </c:pt>
                <c:pt idx="821">
                  <c:v>52</c:v>
                </c:pt>
                <c:pt idx="822">
                  <c:v>52</c:v>
                </c:pt>
                <c:pt idx="823">
                  <c:v>52</c:v>
                </c:pt>
                <c:pt idx="824">
                  <c:v>51</c:v>
                </c:pt>
                <c:pt idx="825">
                  <c:v>52</c:v>
                </c:pt>
                <c:pt idx="826">
                  <c:v>50</c:v>
                </c:pt>
                <c:pt idx="827">
                  <c:v>55</c:v>
                </c:pt>
                <c:pt idx="828">
                  <c:v>49</c:v>
                </c:pt>
                <c:pt idx="829">
                  <c:v>44</c:v>
                </c:pt>
                <c:pt idx="830">
                  <c:v>49</c:v>
                </c:pt>
                <c:pt idx="831">
                  <c:v>48</c:v>
                </c:pt>
                <c:pt idx="832">
                  <c:v>49</c:v>
                </c:pt>
                <c:pt idx="833">
                  <c:v>51</c:v>
                </c:pt>
                <c:pt idx="834">
                  <c:v>47</c:v>
                </c:pt>
                <c:pt idx="835">
                  <c:v>52</c:v>
                </c:pt>
                <c:pt idx="836">
                  <c:v>49</c:v>
                </c:pt>
                <c:pt idx="837">
                  <c:v>48</c:v>
                </c:pt>
                <c:pt idx="838">
                  <c:v>50</c:v>
                </c:pt>
                <c:pt idx="839">
                  <c:v>49</c:v>
                </c:pt>
                <c:pt idx="840">
                  <c:v>49</c:v>
                </c:pt>
                <c:pt idx="841">
                  <c:v>47</c:v>
                </c:pt>
                <c:pt idx="842">
                  <c:v>50</c:v>
                </c:pt>
                <c:pt idx="843">
                  <c:v>44</c:v>
                </c:pt>
                <c:pt idx="844">
                  <c:v>50</c:v>
                </c:pt>
                <c:pt idx="845">
                  <c:v>48</c:v>
                </c:pt>
                <c:pt idx="846">
                  <c:v>48</c:v>
                </c:pt>
                <c:pt idx="847">
                  <c:v>49</c:v>
                </c:pt>
                <c:pt idx="848">
                  <c:v>50</c:v>
                </c:pt>
                <c:pt idx="849">
                  <c:v>44</c:v>
                </c:pt>
                <c:pt idx="850">
                  <c:v>51</c:v>
                </c:pt>
                <c:pt idx="851">
                  <c:v>49</c:v>
                </c:pt>
                <c:pt idx="852">
                  <c:v>50</c:v>
                </c:pt>
                <c:pt idx="853">
                  <c:v>50</c:v>
                </c:pt>
                <c:pt idx="854">
                  <c:v>51</c:v>
                </c:pt>
                <c:pt idx="855">
                  <c:v>48</c:v>
                </c:pt>
                <c:pt idx="856">
                  <c:v>52</c:v>
                </c:pt>
                <c:pt idx="857">
                  <c:v>49</c:v>
                </c:pt>
                <c:pt idx="858">
                  <c:v>47</c:v>
                </c:pt>
                <c:pt idx="859">
                  <c:v>47</c:v>
                </c:pt>
                <c:pt idx="860">
                  <c:v>49</c:v>
                </c:pt>
                <c:pt idx="861">
                  <c:v>47</c:v>
                </c:pt>
                <c:pt idx="862">
                  <c:v>51</c:v>
                </c:pt>
                <c:pt idx="863">
                  <c:v>48</c:v>
                </c:pt>
                <c:pt idx="864">
                  <c:v>47</c:v>
                </c:pt>
                <c:pt idx="865">
                  <c:v>49</c:v>
                </c:pt>
                <c:pt idx="866">
                  <c:v>49</c:v>
                </c:pt>
                <c:pt idx="867">
                  <c:v>53</c:v>
                </c:pt>
                <c:pt idx="868">
                  <c:v>50</c:v>
                </c:pt>
                <c:pt idx="869">
                  <c:v>51</c:v>
                </c:pt>
                <c:pt idx="870">
                  <c:v>50</c:v>
                </c:pt>
                <c:pt idx="871">
                  <c:v>48</c:v>
                </c:pt>
                <c:pt idx="872">
                  <c:v>43</c:v>
                </c:pt>
                <c:pt idx="873">
                  <c:v>50</c:v>
                </c:pt>
                <c:pt idx="874">
                  <c:v>53</c:v>
                </c:pt>
                <c:pt idx="875">
                  <c:v>52</c:v>
                </c:pt>
                <c:pt idx="876">
                  <c:v>52</c:v>
                </c:pt>
                <c:pt idx="877">
                  <c:v>50</c:v>
                </c:pt>
                <c:pt idx="878">
                  <c:v>45</c:v>
                </c:pt>
                <c:pt idx="879">
                  <c:v>50</c:v>
                </c:pt>
                <c:pt idx="880">
                  <c:v>51</c:v>
                </c:pt>
                <c:pt idx="881">
                  <c:v>50</c:v>
                </c:pt>
                <c:pt idx="882">
                  <c:v>51</c:v>
                </c:pt>
                <c:pt idx="883">
                  <c:v>51</c:v>
                </c:pt>
                <c:pt idx="884">
                  <c:v>45</c:v>
                </c:pt>
                <c:pt idx="885">
                  <c:v>51</c:v>
                </c:pt>
                <c:pt idx="886">
                  <c:v>52</c:v>
                </c:pt>
                <c:pt idx="887">
                  <c:v>50</c:v>
                </c:pt>
                <c:pt idx="888">
                  <c:v>51</c:v>
                </c:pt>
                <c:pt idx="889">
                  <c:v>49</c:v>
                </c:pt>
                <c:pt idx="890">
                  <c:v>47</c:v>
                </c:pt>
                <c:pt idx="891">
                  <c:v>50</c:v>
                </c:pt>
                <c:pt idx="892">
                  <c:v>50</c:v>
                </c:pt>
                <c:pt idx="893">
                  <c:v>48</c:v>
                </c:pt>
                <c:pt idx="894">
                  <c:v>51</c:v>
                </c:pt>
                <c:pt idx="895">
                  <c:v>52</c:v>
                </c:pt>
                <c:pt idx="896">
                  <c:v>53</c:v>
                </c:pt>
                <c:pt idx="897">
                  <c:v>52</c:v>
                </c:pt>
                <c:pt idx="898">
                  <c:v>51</c:v>
                </c:pt>
                <c:pt idx="899">
                  <c:v>51</c:v>
                </c:pt>
                <c:pt idx="900">
                  <c:v>51</c:v>
                </c:pt>
                <c:pt idx="901">
                  <c:v>52</c:v>
                </c:pt>
                <c:pt idx="902">
                  <c:v>51</c:v>
                </c:pt>
                <c:pt idx="903">
                  <c:v>52</c:v>
                </c:pt>
                <c:pt idx="904">
                  <c:v>54</c:v>
                </c:pt>
                <c:pt idx="905">
                  <c:v>53</c:v>
                </c:pt>
                <c:pt idx="906">
                  <c:v>50</c:v>
                </c:pt>
                <c:pt idx="907">
                  <c:v>52</c:v>
                </c:pt>
                <c:pt idx="908">
                  <c:v>53</c:v>
                </c:pt>
                <c:pt idx="909">
                  <c:v>53</c:v>
                </c:pt>
                <c:pt idx="910">
                  <c:v>50</c:v>
                </c:pt>
                <c:pt idx="911">
                  <c:v>53</c:v>
                </c:pt>
                <c:pt idx="912">
                  <c:v>54</c:v>
                </c:pt>
                <c:pt idx="913">
                  <c:v>52</c:v>
                </c:pt>
                <c:pt idx="914">
                  <c:v>53</c:v>
                </c:pt>
                <c:pt idx="915">
                  <c:v>52</c:v>
                </c:pt>
                <c:pt idx="916">
                  <c:v>52</c:v>
                </c:pt>
                <c:pt idx="917">
                  <c:v>51</c:v>
                </c:pt>
                <c:pt idx="918">
                  <c:v>51</c:v>
                </c:pt>
                <c:pt idx="919">
                  <c:v>51</c:v>
                </c:pt>
                <c:pt idx="920">
                  <c:v>52</c:v>
                </c:pt>
                <c:pt idx="921">
                  <c:v>53</c:v>
                </c:pt>
                <c:pt idx="922">
                  <c:v>50</c:v>
                </c:pt>
                <c:pt idx="923">
                  <c:v>52</c:v>
                </c:pt>
                <c:pt idx="924">
                  <c:v>54</c:v>
                </c:pt>
                <c:pt idx="925">
                  <c:v>52</c:v>
                </c:pt>
                <c:pt idx="926">
                  <c:v>51</c:v>
                </c:pt>
                <c:pt idx="927">
                  <c:v>52</c:v>
                </c:pt>
                <c:pt idx="928">
                  <c:v>54</c:v>
                </c:pt>
                <c:pt idx="929">
                  <c:v>53</c:v>
                </c:pt>
                <c:pt idx="930">
                  <c:v>51</c:v>
                </c:pt>
                <c:pt idx="931">
                  <c:v>53</c:v>
                </c:pt>
                <c:pt idx="932">
                  <c:v>51</c:v>
                </c:pt>
                <c:pt idx="933">
                  <c:v>52</c:v>
                </c:pt>
                <c:pt idx="934">
                  <c:v>52</c:v>
                </c:pt>
                <c:pt idx="935">
                  <c:v>51</c:v>
                </c:pt>
                <c:pt idx="936">
                  <c:v>54</c:v>
                </c:pt>
                <c:pt idx="937">
                  <c:v>52</c:v>
                </c:pt>
                <c:pt idx="938">
                  <c:v>51</c:v>
                </c:pt>
                <c:pt idx="939">
                  <c:v>49</c:v>
                </c:pt>
                <c:pt idx="940">
                  <c:v>50</c:v>
                </c:pt>
                <c:pt idx="941">
                  <c:v>46</c:v>
                </c:pt>
                <c:pt idx="942">
                  <c:v>50</c:v>
                </c:pt>
                <c:pt idx="943">
                  <c:v>49</c:v>
                </c:pt>
                <c:pt idx="944">
                  <c:v>43</c:v>
                </c:pt>
                <c:pt idx="945">
                  <c:v>50</c:v>
                </c:pt>
                <c:pt idx="946">
                  <c:v>50</c:v>
                </c:pt>
                <c:pt idx="947">
                  <c:v>51</c:v>
                </c:pt>
                <c:pt idx="948">
                  <c:v>49</c:v>
                </c:pt>
                <c:pt idx="949">
                  <c:v>48</c:v>
                </c:pt>
                <c:pt idx="950">
                  <c:v>48</c:v>
                </c:pt>
                <c:pt idx="951">
                  <c:v>48</c:v>
                </c:pt>
                <c:pt idx="952">
                  <c:v>41</c:v>
                </c:pt>
                <c:pt idx="953">
                  <c:v>49</c:v>
                </c:pt>
                <c:pt idx="954">
                  <c:v>50</c:v>
                </c:pt>
                <c:pt idx="955">
                  <c:v>44</c:v>
                </c:pt>
                <c:pt idx="956">
                  <c:v>49</c:v>
                </c:pt>
                <c:pt idx="957">
                  <c:v>51</c:v>
                </c:pt>
                <c:pt idx="958">
                  <c:v>49</c:v>
                </c:pt>
                <c:pt idx="959">
                  <c:v>48</c:v>
                </c:pt>
                <c:pt idx="960">
                  <c:v>49</c:v>
                </c:pt>
                <c:pt idx="961">
                  <c:v>49</c:v>
                </c:pt>
                <c:pt idx="962">
                  <c:v>51</c:v>
                </c:pt>
                <c:pt idx="963">
                  <c:v>48</c:v>
                </c:pt>
                <c:pt idx="964">
                  <c:v>51</c:v>
                </c:pt>
                <c:pt idx="965">
                  <c:v>51</c:v>
                </c:pt>
                <c:pt idx="966">
                  <c:v>51</c:v>
                </c:pt>
                <c:pt idx="967">
                  <c:v>53</c:v>
                </c:pt>
                <c:pt idx="968">
                  <c:v>52</c:v>
                </c:pt>
                <c:pt idx="969">
                  <c:v>50</c:v>
                </c:pt>
                <c:pt idx="970">
                  <c:v>45</c:v>
                </c:pt>
                <c:pt idx="971">
                  <c:v>47</c:v>
                </c:pt>
                <c:pt idx="972">
                  <c:v>48</c:v>
                </c:pt>
                <c:pt idx="973">
                  <c:v>49</c:v>
                </c:pt>
                <c:pt idx="974">
                  <c:v>49</c:v>
                </c:pt>
                <c:pt idx="975">
                  <c:v>49</c:v>
                </c:pt>
                <c:pt idx="976">
                  <c:v>48</c:v>
                </c:pt>
                <c:pt idx="977">
                  <c:v>48</c:v>
                </c:pt>
                <c:pt idx="978">
                  <c:v>49</c:v>
                </c:pt>
                <c:pt idx="979">
                  <c:v>51</c:v>
                </c:pt>
                <c:pt idx="980">
                  <c:v>44</c:v>
                </c:pt>
                <c:pt idx="981">
                  <c:v>51</c:v>
                </c:pt>
                <c:pt idx="982">
                  <c:v>51</c:v>
                </c:pt>
                <c:pt idx="983">
                  <c:v>47</c:v>
                </c:pt>
                <c:pt idx="984">
                  <c:v>50</c:v>
                </c:pt>
                <c:pt idx="985">
                  <c:v>45</c:v>
                </c:pt>
                <c:pt idx="986">
                  <c:v>46</c:v>
                </c:pt>
                <c:pt idx="987">
                  <c:v>49</c:v>
                </c:pt>
                <c:pt idx="988">
                  <c:v>43</c:v>
                </c:pt>
                <c:pt idx="989">
                  <c:v>45</c:v>
                </c:pt>
                <c:pt idx="990">
                  <c:v>50</c:v>
                </c:pt>
                <c:pt idx="991">
                  <c:v>51</c:v>
                </c:pt>
                <c:pt idx="992">
                  <c:v>49</c:v>
                </c:pt>
                <c:pt idx="993">
                  <c:v>44</c:v>
                </c:pt>
                <c:pt idx="994">
                  <c:v>51</c:v>
                </c:pt>
                <c:pt idx="995">
                  <c:v>50</c:v>
                </c:pt>
                <c:pt idx="996">
                  <c:v>49</c:v>
                </c:pt>
                <c:pt idx="997">
                  <c:v>49</c:v>
                </c:pt>
                <c:pt idx="998">
                  <c:v>47</c:v>
                </c:pt>
                <c:pt idx="999">
                  <c:v>52</c:v>
                </c:pt>
                <c:pt idx="1000">
                  <c:v>50</c:v>
                </c:pt>
                <c:pt idx="1001">
                  <c:v>49</c:v>
                </c:pt>
                <c:pt idx="1002">
                  <c:v>49</c:v>
                </c:pt>
                <c:pt idx="1003">
                  <c:v>49</c:v>
                </c:pt>
                <c:pt idx="1004">
                  <c:v>47</c:v>
                </c:pt>
                <c:pt idx="1005">
                  <c:v>51</c:v>
                </c:pt>
                <c:pt idx="1006">
                  <c:v>51</c:v>
                </c:pt>
                <c:pt idx="1007">
                  <c:v>46</c:v>
                </c:pt>
                <c:pt idx="1008">
                  <c:v>48</c:v>
                </c:pt>
                <c:pt idx="1009">
                  <c:v>50</c:v>
                </c:pt>
                <c:pt idx="1010">
                  <c:v>50</c:v>
                </c:pt>
                <c:pt idx="1011">
                  <c:v>49</c:v>
                </c:pt>
                <c:pt idx="1012">
                  <c:v>47</c:v>
                </c:pt>
                <c:pt idx="1013">
                  <c:v>51</c:v>
                </c:pt>
                <c:pt idx="1014">
                  <c:v>52</c:v>
                </c:pt>
                <c:pt idx="1015">
                  <c:v>50</c:v>
                </c:pt>
                <c:pt idx="1016">
                  <c:v>49</c:v>
                </c:pt>
                <c:pt idx="1017">
                  <c:v>51</c:v>
                </c:pt>
                <c:pt idx="1018">
                  <c:v>49</c:v>
                </c:pt>
                <c:pt idx="1019">
                  <c:v>50</c:v>
                </c:pt>
                <c:pt idx="1020">
                  <c:v>49</c:v>
                </c:pt>
                <c:pt idx="1021">
                  <c:v>49</c:v>
                </c:pt>
                <c:pt idx="1022">
                  <c:v>49</c:v>
                </c:pt>
                <c:pt idx="1023">
                  <c:v>52</c:v>
                </c:pt>
                <c:pt idx="1024">
                  <c:v>50</c:v>
                </c:pt>
                <c:pt idx="1025">
                  <c:v>47</c:v>
                </c:pt>
                <c:pt idx="1026">
                  <c:v>43</c:v>
                </c:pt>
                <c:pt idx="1027">
                  <c:v>44</c:v>
                </c:pt>
                <c:pt idx="1028">
                  <c:v>49</c:v>
                </c:pt>
                <c:pt idx="1029">
                  <c:v>49</c:v>
                </c:pt>
                <c:pt idx="1030">
                  <c:v>46</c:v>
                </c:pt>
                <c:pt idx="1031">
                  <c:v>49</c:v>
                </c:pt>
                <c:pt idx="1032">
                  <c:v>50</c:v>
                </c:pt>
                <c:pt idx="1033">
                  <c:v>48</c:v>
                </c:pt>
                <c:pt idx="1034">
                  <c:v>49</c:v>
                </c:pt>
                <c:pt idx="1035">
                  <c:v>44</c:v>
                </c:pt>
                <c:pt idx="1036">
                  <c:v>45</c:v>
                </c:pt>
                <c:pt idx="1037">
                  <c:v>45</c:v>
                </c:pt>
                <c:pt idx="1038">
                  <c:v>54</c:v>
                </c:pt>
                <c:pt idx="1039">
                  <c:v>53</c:v>
                </c:pt>
                <c:pt idx="1040">
                  <c:v>54</c:v>
                </c:pt>
                <c:pt idx="1041">
                  <c:v>52</c:v>
                </c:pt>
                <c:pt idx="1042">
                  <c:v>54</c:v>
                </c:pt>
                <c:pt idx="1043">
                  <c:v>52</c:v>
                </c:pt>
                <c:pt idx="1044">
                  <c:v>53</c:v>
                </c:pt>
                <c:pt idx="1045">
                  <c:v>53</c:v>
                </c:pt>
                <c:pt idx="1046">
                  <c:v>53</c:v>
                </c:pt>
                <c:pt idx="1047">
                  <c:v>54</c:v>
                </c:pt>
                <c:pt idx="1048">
                  <c:v>54</c:v>
                </c:pt>
                <c:pt idx="1049">
                  <c:v>52</c:v>
                </c:pt>
                <c:pt idx="1050">
                  <c:v>56</c:v>
                </c:pt>
                <c:pt idx="1051">
                  <c:v>56</c:v>
                </c:pt>
                <c:pt idx="1052">
                  <c:v>54</c:v>
                </c:pt>
                <c:pt idx="1053">
                  <c:v>51</c:v>
                </c:pt>
                <c:pt idx="1054">
                  <c:v>51</c:v>
                </c:pt>
                <c:pt idx="1055">
                  <c:v>52</c:v>
                </c:pt>
                <c:pt idx="1056">
                  <c:v>52</c:v>
                </c:pt>
                <c:pt idx="1057">
                  <c:v>53</c:v>
                </c:pt>
                <c:pt idx="1058">
                  <c:v>53</c:v>
                </c:pt>
                <c:pt idx="1059">
                  <c:v>52</c:v>
                </c:pt>
                <c:pt idx="1060">
                  <c:v>52</c:v>
                </c:pt>
                <c:pt idx="1061">
                  <c:v>53</c:v>
                </c:pt>
                <c:pt idx="1062">
                  <c:v>53</c:v>
                </c:pt>
                <c:pt idx="1063">
                  <c:v>51</c:v>
                </c:pt>
                <c:pt idx="1064">
                  <c:v>52</c:v>
                </c:pt>
                <c:pt idx="1065">
                  <c:v>52</c:v>
                </c:pt>
                <c:pt idx="1066">
                  <c:v>52</c:v>
                </c:pt>
                <c:pt idx="1067">
                  <c:v>52</c:v>
                </c:pt>
                <c:pt idx="1068">
                  <c:v>54</c:v>
                </c:pt>
                <c:pt idx="1069">
                  <c:v>55</c:v>
                </c:pt>
                <c:pt idx="1070">
                  <c:v>53</c:v>
                </c:pt>
                <c:pt idx="1071">
                  <c:v>56</c:v>
                </c:pt>
                <c:pt idx="1072">
                  <c:v>51</c:v>
                </c:pt>
                <c:pt idx="1073">
                  <c:v>52</c:v>
                </c:pt>
                <c:pt idx="1074">
                  <c:v>52</c:v>
                </c:pt>
                <c:pt idx="1075">
                  <c:v>52</c:v>
                </c:pt>
                <c:pt idx="1076">
                  <c:v>55</c:v>
                </c:pt>
                <c:pt idx="1077">
                  <c:v>52</c:v>
                </c:pt>
                <c:pt idx="1078">
                  <c:v>53</c:v>
                </c:pt>
                <c:pt idx="1079">
                  <c:v>52</c:v>
                </c:pt>
                <c:pt idx="1080">
                  <c:v>53</c:v>
                </c:pt>
                <c:pt idx="1081">
                  <c:v>53</c:v>
                </c:pt>
                <c:pt idx="1082">
                  <c:v>54</c:v>
                </c:pt>
                <c:pt idx="1083">
                  <c:v>51</c:v>
                </c:pt>
                <c:pt idx="1084">
                  <c:v>52</c:v>
                </c:pt>
                <c:pt idx="1085">
                  <c:v>53</c:v>
                </c:pt>
                <c:pt idx="1086">
                  <c:v>49</c:v>
                </c:pt>
                <c:pt idx="1087">
                  <c:v>52</c:v>
                </c:pt>
                <c:pt idx="1088">
                  <c:v>52</c:v>
                </c:pt>
                <c:pt idx="1089">
                  <c:v>51</c:v>
                </c:pt>
                <c:pt idx="1090">
                  <c:v>51</c:v>
                </c:pt>
                <c:pt idx="1091">
                  <c:v>52</c:v>
                </c:pt>
                <c:pt idx="1092">
                  <c:v>54</c:v>
                </c:pt>
                <c:pt idx="1093">
                  <c:v>49</c:v>
                </c:pt>
                <c:pt idx="1094">
                  <c:v>49</c:v>
                </c:pt>
                <c:pt idx="1095">
                  <c:v>52</c:v>
                </c:pt>
                <c:pt idx="1096">
                  <c:v>55</c:v>
                </c:pt>
                <c:pt idx="1097">
                  <c:v>53</c:v>
                </c:pt>
                <c:pt idx="1098">
                  <c:v>52</c:v>
                </c:pt>
                <c:pt idx="1099">
                  <c:v>55</c:v>
                </c:pt>
                <c:pt idx="1100">
                  <c:v>51</c:v>
                </c:pt>
                <c:pt idx="1101">
                  <c:v>50</c:v>
                </c:pt>
                <c:pt idx="1102">
                  <c:v>49</c:v>
                </c:pt>
                <c:pt idx="1103">
                  <c:v>51</c:v>
                </c:pt>
                <c:pt idx="1104">
                  <c:v>52</c:v>
                </c:pt>
                <c:pt idx="1105">
                  <c:v>51</c:v>
                </c:pt>
                <c:pt idx="1106">
                  <c:v>49</c:v>
                </c:pt>
                <c:pt idx="1107">
                  <c:v>51</c:v>
                </c:pt>
                <c:pt idx="1108">
                  <c:v>53</c:v>
                </c:pt>
                <c:pt idx="1109">
                  <c:v>53</c:v>
                </c:pt>
                <c:pt idx="1110">
                  <c:v>53</c:v>
                </c:pt>
                <c:pt idx="1111">
                  <c:v>52</c:v>
                </c:pt>
                <c:pt idx="1112">
                  <c:v>52</c:v>
                </c:pt>
                <c:pt idx="1113">
                  <c:v>53</c:v>
                </c:pt>
                <c:pt idx="1114">
                  <c:v>50</c:v>
                </c:pt>
                <c:pt idx="1115">
                  <c:v>54</c:v>
                </c:pt>
                <c:pt idx="1116">
                  <c:v>52</c:v>
                </c:pt>
                <c:pt idx="1117">
                  <c:v>53</c:v>
                </c:pt>
                <c:pt idx="1118">
                  <c:v>53</c:v>
                </c:pt>
                <c:pt idx="1119">
                  <c:v>52</c:v>
                </c:pt>
                <c:pt idx="1120">
                  <c:v>52</c:v>
                </c:pt>
                <c:pt idx="1121">
                  <c:v>55</c:v>
                </c:pt>
                <c:pt idx="1122">
                  <c:v>52</c:v>
                </c:pt>
                <c:pt idx="1123">
                  <c:v>50</c:v>
                </c:pt>
                <c:pt idx="1124">
                  <c:v>53</c:v>
                </c:pt>
                <c:pt idx="1125">
                  <c:v>53</c:v>
                </c:pt>
                <c:pt idx="1126">
                  <c:v>52</c:v>
                </c:pt>
                <c:pt idx="1127">
                  <c:v>49</c:v>
                </c:pt>
                <c:pt idx="1128">
                  <c:v>52</c:v>
                </c:pt>
                <c:pt idx="1129">
                  <c:v>52</c:v>
                </c:pt>
                <c:pt idx="1130">
                  <c:v>50</c:v>
                </c:pt>
                <c:pt idx="1131">
                  <c:v>52</c:v>
                </c:pt>
                <c:pt idx="1132">
                  <c:v>52</c:v>
                </c:pt>
                <c:pt idx="1133">
                  <c:v>51</c:v>
                </c:pt>
                <c:pt idx="1134">
                  <c:v>52</c:v>
                </c:pt>
                <c:pt idx="1135">
                  <c:v>54</c:v>
                </c:pt>
                <c:pt idx="1136">
                  <c:v>53</c:v>
                </c:pt>
                <c:pt idx="1137">
                  <c:v>52</c:v>
                </c:pt>
                <c:pt idx="1138">
                  <c:v>52</c:v>
                </c:pt>
                <c:pt idx="1139">
                  <c:v>52</c:v>
                </c:pt>
                <c:pt idx="1140">
                  <c:v>51</c:v>
                </c:pt>
                <c:pt idx="1141">
                  <c:v>52</c:v>
                </c:pt>
                <c:pt idx="1142">
                  <c:v>54</c:v>
                </c:pt>
                <c:pt idx="1143">
                  <c:v>52</c:v>
                </c:pt>
                <c:pt idx="1144">
                  <c:v>50</c:v>
                </c:pt>
                <c:pt idx="1145">
                  <c:v>51</c:v>
                </c:pt>
                <c:pt idx="1146">
                  <c:v>51</c:v>
                </c:pt>
                <c:pt idx="1147">
                  <c:v>51</c:v>
                </c:pt>
                <c:pt idx="1148">
                  <c:v>52</c:v>
                </c:pt>
                <c:pt idx="1149">
                  <c:v>52</c:v>
                </c:pt>
                <c:pt idx="1150">
                  <c:v>50</c:v>
                </c:pt>
                <c:pt idx="1151">
                  <c:v>54</c:v>
                </c:pt>
                <c:pt idx="1152">
                  <c:v>53</c:v>
                </c:pt>
                <c:pt idx="1153">
                  <c:v>53</c:v>
                </c:pt>
                <c:pt idx="1154">
                  <c:v>52</c:v>
                </c:pt>
                <c:pt idx="1155">
                  <c:v>52</c:v>
                </c:pt>
                <c:pt idx="1156">
                  <c:v>52</c:v>
                </c:pt>
                <c:pt idx="1157">
                  <c:v>52</c:v>
                </c:pt>
                <c:pt idx="1158">
                  <c:v>51</c:v>
                </c:pt>
                <c:pt idx="1159">
                  <c:v>52</c:v>
                </c:pt>
                <c:pt idx="1160">
                  <c:v>51</c:v>
                </c:pt>
                <c:pt idx="1161">
                  <c:v>50</c:v>
                </c:pt>
                <c:pt idx="1162">
                  <c:v>49</c:v>
                </c:pt>
                <c:pt idx="1163">
                  <c:v>50</c:v>
                </c:pt>
                <c:pt idx="1164">
                  <c:v>51</c:v>
                </c:pt>
                <c:pt idx="1165">
                  <c:v>52</c:v>
                </c:pt>
                <c:pt idx="1166">
                  <c:v>54</c:v>
                </c:pt>
                <c:pt idx="1167">
                  <c:v>52</c:v>
                </c:pt>
                <c:pt idx="1168">
                  <c:v>52</c:v>
                </c:pt>
                <c:pt idx="1169">
                  <c:v>50</c:v>
                </c:pt>
                <c:pt idx="1170">
                  <c:v>48</c:v>
                </c:pt>
                <c:pt idx="1171">
                  <c:v>52</c:v>
                </c:pt>
                <c:pt idx="1172">
                  <c:v>51</c:v>
                </c:pt>
                <c:pt idx="1173">
                  <c:v>53</c:v>
                </c:pt>
                <c:pt idx="1174">
                  <c:v>52</c:v>
                </c:pt>
                <c:pt idx="1175">
                  <c:v>52</c:v>
                </c:pt>
                <c:pt idx="1176">
                  <c:v>51</c:v>
                </c:pt>
                <c:pt idx="1177">
                  <c:v>51</c:v>
                </c:pt>
                <c:pt idx="1178">
                  <c:v>52</c:v>
                </c:pt>
                <c:pt idx="1179">
                  <c:v>52</c:v>
                </c:pt>
                <c:pt idx="1180">
                  <c:v>53</c:v>
                </c:pt>
                <c:pt idx="1181">
                  <c:v>53</c:v>
                </c:pt>
                <c:pt idx="1182">
                  <c:v>52</c:v>
                </c:pt>
                <c:pt idx="1183">
                  <c:v>52</c:v>
                </c:pt>
                <c:pt idx="1184">
                  <c:v>53</c:v>
                </c:pt>
                <c:pt idx="1185">
                  <c:v>51</c:v>
                </c:pt>
                <c:pt idx="1186">
                  <c:v>52</c:v>
                </c:pt>
                <c:pt idx="1187">
                  <c:v>51</c:v>
                </c:pt>
                <c:pt idx="1188">
                  <c:v>53</c:v>
                </c:pt>
                <c:pt idx="1189">
                  <c:v>54</c:v>
                </c:pt>
                <c:pt idx="1190">
                  <c:v>51</c:v>
                </c:pt>
                <c:pt idx="1191">
                  <c:v>49</c:v>
                </c:pt>
                <c:pt idx="1192">
                  <c:v>52</c:v>
                </c:pt>
                <c:pt idx="1193">
                  <c:v>51</c:v>
                </c:pt>
                <c:pt idx="1194">
                  <c:v>52</c:v>
                </c:pt>
                <c:pt idx="1195">
                  <c:v>50</c:v>
                </c:pt>
                <c:pt idx="1196">
                  <c:v>50</c:v>
                </c:pt>
                <c:pt idx="1197">
                  <c:v>50</c:v>
                </c:pt>
                <c:pt idx="1198">
                  <c:v>51</c:v>
                </c:pt>
                <c:pt idx="1199">
                  <c:v>52</c:v>
                </c:pt>
                <c:pt idx="1200">
                  <c:v>50</c:v>
                </c:pt>
                <c:pt idx="1201">
                  <c:v>53</c:v>
                </c:pt>
                <c:pt idx="1202">
                  <c:v>51</c:v>
                </c:pt>
                <c:pt idx="1203">
                  <c:v>52</c:v>
                </c:pt>
                <c:pt idx="1204">
                  <c:v>52</c:v>
                </c:pt>
                <c:pt idx="1205">
                  <c:v>50</c:v>
                </c:pt>
                <c:pt idx="1206">
                  <c:v>48</c:v>
                </c:pt>
                <c:pt idx="1207">
                  <c:v>50</c:v>
                </c:pt>
                <c:pt idx="1208">
                  <c:v>49</c:v>
                </c:pt>
                <c:pt idx="1209">
                  <c:v>53</c:v>
                </c:pt>
                <c:pt idx="1210">
                  <c:v>50</c:v>
                </c:pt>
                <c:pt idx="1211">
                  <c:v>51</c:v>
                </c:pt>
                <c:pt idx="1212">
                  <c:v>54</c:v>
                </c:pt>
                <c:pt idx="1213">
                  <c:v>51</c:v>
                </c:pt>
                <c:pt idx="1214">
                  <c:v>48</c:v>
                </c:pt>
                <c:pt idx="1215">
                  <c:v>52</c:v>
                </c:pt>
                <c:pt idx="1216">
                  <c:v>50</c:v>
                </c:pt>
                <c:pt idx="1217">
                  <c:v>52</c:v>
                </c:pt>
                <c:pt idx="1218">
                  <c:v>47</c:v>
                </c:pt>
                <c:pt idx="1219">
                  <c:v>53</c:v>
                </c:pt>
                <c:pt idx="1220">
                  <c:v>50</c:v>
                </c:pt>
                <c:pt idx="1221">
                  <c:v>52</c:v>
                </c:pt>
                <c:pt idx="1222">
                  <c:v>50</c:v>
                </c:pt>
                <c:pt idx="1223">
                  <c:v>50</c:v>
                </c:pt>
                <c:pt idx="1224">
                  <c:v>50</c:v>
                </c:pt>
                <c:pt idx="1225">
                  <c:v>48</c:v>
                </c:pt>
                <c:pt idx="1226">
                  <c:v>51</c:v>
                </c:pt>
                <c:pt idx="1227">
                  <c:v>51</c:v>
                </c:pt>
                <c:pt idx="1228">
                  <c:v>51</c:v>
                </c:pt>
                <c:pt idx="1229">
                  <c:v>51</c:v>
                </c:pt>
                <c:pt idx="1230">
                  <c:v>52</c:v>
                </c:pt>
                <c:pt idx="1231">
                  <c:v>46</c:v>
                </c:pt>
                <c:pt idx="1232">
                  <c:v>54</c:v>
                </c:pt>
                <c:pt idx="1233">
                  <c:v>51</c:v>
                </c:pt>
                <c:pt idx="1234">
                  <c:v>51</c:v>
                </c:pt>
                <c:pt idx="1235">
                  <c:v>50</c:v>
                </c:pt>
                <c:pt idx="1236">
                  <c:v>47</c:v>
                </c:pt>
                <c:pt idx="1237">
                  <c:v>46</c:v>
                </c:pt>
                <c:pt idx="1238">
                  <c:v>53</c:v>
                </c:pt>
                <c:pt idx="1239">
                  <c:v>52</c:v>
                </c:pt>
                <c:pt idx="1240">
                  <c:v>53</c:v>
                </c:pt>
                <c:pt idx="1241">
                  <c:v>51</c:v>
                </c:pt>
                <c:pt idx="1242">
                  <c:v>51</c:v>
                </c:pt>
                <c:pt idx="1243">
                  <c:v>54</c:v>
                </c:pt>
                <c:pt idx="1244">
                  <c:v>49</c:v>
                </c:pt>
                <c:pt idx="1245">
                  <c:v>51</c:v>
                </c:pt>
                <c:pt idx="1246">
                  <c:v>51</c:v>
                </c:pt>
                <c:pt idx="1247">
                  <c:v>52</c:v>
                </c:pt>
                <c:pt idx="1248">
                  <c:v>50</c:v>
                </c:pt>
                <c:pt idx="1249">
                  <c:v>50</c:v>
                </c:pt>
                <c:pt idx="1250">
                  <c:v>52</c:v>
                </c:pt>
                <c:pt idx="1251">
                  <c:v>52</c:v>
                </c:pt>
                <c:pt idx="1252">
                  <c:v>50</c:v>
                </c:pt>
                <c:pt idx="1253">
                  <c:v>51</c:v>
                </c:pt>
                <c:pt idx="1254">
                  <c:v>53</c:v>
                </c:pt>
                <c:pt idx="1255">
                  <c:v>51</c:v>
                </c:pt>
                <c:pt idx="1256">
                  <c:v>52</c:v>
                </c:pt>
                <c:pt idx="1257">
                  <c:v>50</c:v>
                </c:pt>
                <c:pt idx="1258">
                  <c:v>50</c:v>
                </c:pt>
                <c:pt idx="1259">
                  <c:v>52</c:v>
                </c:pt>
                <c:pt idx="1260">
                  <c:v>45</c:v>
                </c:pt>
                <c:pt idx="1261">
                  <c:v>46</c:v>
                </c:pt>
                <c:pt idx="1262">
                  <c:v>52</c:v>
                </c:pt>
                <c:pt idx="1263">
                  <c:v>51</c:v>
                </c:pt>
                <c:pt idx="1264">
                  <c:v>49</c:v>
                </c:pt>
                <c:pt idx="1265">
                  <c:v>52</c:v>
                </c:pt>
                <c:pt idx="1266">
                  <c:v>51</c:v>
                </c:pt>
                <c:pt idx="1267">
                  <c:v>49</c:v>
                </c:pt>
                <c:pt idx="1268">
                  <c:v>51</c:v>
                </c:pt>
                <c:pt idx="1269">
                  <c:v>51</c:v>
                </c:pt>
                <c:pt idx="1270">
                  <c:v>50</c:v>
                </c:pt>
                <c:pt idx="1271">
                  <c:v>46</c:v>
                </c:pt>
                <c:pt idx="1272">
                  <c:v>48</c:v>
                </c:pt>
                <c:pt idx="1273">
                  <c:v>45</c:v>
                </c:pt>
                <c:pt idx="1274">
                  <c:v>50</c:v>
                </c:pt>
                <c:pt idx="1275">
                  <c:v>51</c:v>
                </c:pt>
                <c:pt idx="1276">
                  <c:v>52</c:v>
                </c:pt>
                <c:pt idx="1277">
                  <c:v>55</c:v>
                </c:pt>
                <c:pt idx="1278">
                  <c:v>52</c:v>
                </c:pt>
                <c:pt idx="1279">
                  <c:v>52</c:v>
                </c:pt>
                <c:pt idx="1280">
                  <c:v>51</c:v>
                </c:pt>
                <c:pt idx="1281">
                  <c:v>51</c:v>
                </c:pt>
                <c:pt idx="1282">
                  <c:v>53</c:v>
                </c:pt>
                <c:pt idx="1283">
                  <c:v>53</c:v>
                </c:pt>
                <c:pt idx="1284">
                  <c:v>51</c:v>
                </c:pt>
                <c:pt idx="1285">
                  <c:v>53</c:v>
                </c:pt>
                <c:pt idx="1286">
                  <c:v>52</c:v>
                </c:pt>
                <c:pt idx="1287">
                  <c:v>52</c:v>
                </c:pt>
                <c:pt idx="1288">
                  <c:v>54</c:v>
                </c:pt>
                <c:pt idx="1289">
                  <c:v>51</c:v>
                </c:pt>
                <c:pt idx="1290">
                  <c:v>53</c:v>
                </c:pt>
                <c:pt idx="1291">
                  <c:v>52</c:v>
                </c:pt>
                <c:pt idx="1292">
                  <c:v>51</c:v>
                </c:pt>
                <c:pt idx="1293">
                  <c:v>52</c:v>
                </c:pt>
                <c:pt idx="1294">
                  <c:v>52</c:v>
                </c:pt>
                <c:pt idx="1295">
                  <c:v>51</c:v>
                </c:pt>
                <c:pt idx="1296">
                  <c:v>55</c:v>
                </c:pt>
                <c:pt idx="1297">
                  <c:v>54</c:v>
                </c:pt>
                <c:pt idx="1298">
                  <c:v>51</c:v>
                </c:pt>
                <c:pt idx="1299">
                  <c:v>52</c:v>
                </c:pt>
                <c:pt idx="1300">
                  <c:v>53</c:v>
                </c:pt>
                <c:pt idx="1301">
                  <c:v>54</c:v>
                </c:pt>
                <c:pt idx="1302">
                  <c:v>53</c:v>
                </c:pt>
                <c:pt idx="1303">
                  <c:v>53</c:v>
                </c:pt>
                <c:pt idx="1304">
                  <c:v>54</c:v>
                </c:pt>
                <c:pt idx="1305">
                  <c:v>49</c:v>
                </c:pt>
                <c:pt idx="1306">
                  <c:v>52</c:v>
                </c:pt>
                <c:pt idx="1307">
                  <c:v>52</c:v>
                </c:pt>
                <c:pt idx="1308">
                  <c:v>53</c:v>
                </c:pt>
                <c:pt idx="1309">
                  <c:v>51</c:v>
                </c:pt>
                <c:pt idx="1310">
                  <c:v>50</c:v>
                </c:pt>
                <c:pt idx="1311">
                  <c:v>51</c:v>
                </c:pt>
                <c:pt idx="1312">
                  <c:v>51</c:v>
                </c:pt>
                <c:pt idx="1313">
                  <c:v>52</c:v>
                </c:pt>
                <c:pt idx="1314">
                  <c:v>53</c:v>
                </c:pt>
                <c:pt idx="1315">
                  <c:v>52</c:v>
                </c:pt>
                <c:pt idx="1316">
                  <c:v>53</c:v>
                </c:pt>
                <c:pt idx="1317">
                  <c:v>53</c:v>
                </c:pt>
                <c:pt idx="1318">
                  <c:v>51</c:v>
                </c:pt>
                <c:pt idx="1319">
                  <c:v>50</c:v>
                </c:pt>
                <c:pt idx="1320">
                  <c:v>49</c:v>
                </c:pt>
                <c:pt idx="1321">
                  <c:v>50</c:v>
                </c:pt>
                <c:pt idx="1322">
                  <c:v>51</c:v>
                </c:pt>
                <c:pt idx="1323">
                  <c:v>54</c:v>
                </c:pt>
                <c:pt idx="1324">
                  <c:v>51</c:v>
                </c:pt>
                <c:pt idx="1325">
                  <c:v>50</c:v>
                </c:pt>
                <c:pt idx="1326">
                  <c:v>51</c:v>
                </c:pt>
                <c:pt idx="1327">
                  <c:v>53</c:v>
                </c:pt>
                <c:pt idx="1328">
                  <c:v>52</c:v>
                </c:pt>
                <c:pt idx="1329">
                  <c:v>51</c:v>
                </c:pt>
                <c:pt idx="1330">
                  <c:v>51</c:v>
                </c:pt>
                <c:pt idx="1331">
                  <c:v>49</c:v>
                </c:pt>
                <c:pt idx="1332">
                  <c:v>51</c:v>
                </c:pt>
                <c:pt idx="1333">
                  <c:v>51</c:v>
                </c:pt>
                <c:pt idx="1334">
                  <c:v>50</c:v>
                </c:pt>
                <c:pt idx="1335">
                  <c:v>50</c:v>
                </c:pt>
                <c:pt idx="1336">
                  <c:v>52</c:v>
                </c:pt>
                <c:pt idx="1337">
                  <c:v>53</c:v>
                </c:pt>
                <c:pt idx="1338">
                  <c:v>52</c:v>
                </c:pt>
                <c:pt idx="1339">
                  <c:v>52</c:v>
                </c:pt>
                <c:pt idx="1340">
                  <c:v>50</c:v>
                </c:pt>
                <c:pt idx="1341">
                  <c:v>50</c:v>
                </c:pt>
                <c:pt idx="1342">
                  <c:v>52</c:v>
                </c:pt>
                <c:pt idx="1343">
                  <c:v>53</c:v>
                </c:pt>
                <c:pt idx="1344">
                  <c:v>52</c:v>
                </c:pt>
                <c:pt idx="1345">
                  <c:v>51</c:v>
                </c:pt>
                <c:pt idx="1346">
                  <c:v>50</c:v>
                </c:pt>
                <c:pt idx="1347">
                  <c:v>52</c:v>
                </c:pt>
                <c:pt idx="1348">
                  <c:v>50</c:v>
                </c:pt>
                <c:pt idx="1349">
                  <c:v>52</c:v>
                </c:pt>
                <c:pt idx="1350">
                  <c:v>52</c:v>
                </c:pt>
                <c:pt idx="1351">
                  <c:v>52</c:v>
                </c:pt>
                <c:pt idx="1352">
                  <c:v>52</c:v>
                </c:pt>
                <c:pt idx="1353">
                  <c:v>51</c:v>
                </c:pt>
                <c:pt idx="1354">
                  <c:v>52</c:v>
                </c:pt>
                <c:pt idx="1355">
                  <c:v>49</c:v>
                </c:pt>
                <c:pt idx="1356">
                  <c:v>53</c:v>
                </c:pt>
                <c:pt idx="1357">
                  <c:v>52</c:v>
                </c:pt>
                <c:pt idx="1358">
                  <c:v>53</c:v>
                </c:pt>
                <c:pt idx="1359">
                  <c:v>50</c:v>
                </c:pt>
                <c:pt idx="1360">
                  <c:v>50</c:v>
                </c:pt>
                <c:pt idx="1361">
                  <c:v>51</c:v>
                </c:pt>
                <c:pt idx="1362">
                  <c:v>53</c:v>
                </c:pt>
                <c:pt idx="1363">
                  <c:v>51</c:v>
                </c:pt>
                <c:pt idx="1364">
                  <c:v>54</c:v>
                </c:pt>
                <c:pt idx="1365">
                  <c:v>55</c:v>
                </c:pt>
                <c:pt idx="1366">
                  <c:v>46</c:v>
                </c:pt>
                <c:pt idx="1367">
                  <c:v>53</c:v>
                </c:pt>
                <c:pt idx="1368">
                  <c:v>52</c:v>
                </c:pt>
                <c:pt idx="1369">
                  <c:v>51</c:v>
                </c:pt>
                <c:pt idx="1370">
                  <c:v>52</c:v>
                </c:pt>
                <c:pt idx="1371">
                  <c:v>51</c:v>
                </c:pt>
                <c:pt idx="1372">
                  <c:v>55</c:v>
                </c:pt>
                <c:pt idx="1373">
                  <c:v>51</c:v>
                </c:pt>
                <c:pt idx="1374">
                  <c:v>51</c:v>
                </c:pt>
                <c:pt idx="1375">
                  <c:v>52</c:v>
                </c:pt>
                <c:pt idx="1376">
                  <c:v>53</c:v>
                </c:pt>
                <c:pt idx="1377">
                  <c:v>52</c:v>
                </c:pt>
                <c:pt idx="1378">
                  <c:v>52</c:v>
                </c:pt>
                <c:pt idx="1379">
                  <c:v>51</c:v>
                </c:pt>
                <c:pt idx="1380">
                  <c:v>53</c:v>
                </c:pt>
                <c:pt idx="1381">
                  <c:v>50</c:v>
                </c:pt>
                <c:pt idx="1382">
                  <c:v>52</c:v>
                </c:pt>
                <c:pt idx="1383">
                  <c:v>48</c:v>
                </c:pt>
                <c:pt idx="1384">
                  <c:v>53</c:v>
                </c:pt>
                <c:pt idx="1385">
                  <c:v>51</c:v>
                </c:pt>
                <c:pt idx="1386">
                  <c:v>52</c:v>
                </c:pt>
                <c:pt idx="1387">
                  <c:v>52</c:v>
                </c:pt>
                <c:pt idx="1388">
                  <c:v>48</c:v>
                </c:pt>
                <c:pt idx="1389">
                  <c:v>52</c:v>
                </c:pt>
                <c:pt idx="1390">
                  <c:v>53</c:v>
                </c:pt>
                <c:pt idx="1391">
                  <c:v>53</c:v>
                </c:pt>
                <c:pt idx="1392">
                  <c:v>51</c:v>
                </c:pt>
                <c:pt idx="1393">
                  <c:v>55</c:v>
                </c:pt>
                <c:pt idx="1394">
                  <c:v>51</c:v>
                </c:pt>
                <c:pt idx="1395">
                  <c:v>54</c:v>
                </c:pt>
                <c:pt idx="1396">
                  <c:v>53</c:v>
                </c:pt>
                <c:pt idx="1397">
                  <c:v>53</c:v>
                </c:pt>
                <c:pt idx="1398">
                  <c:v>54</c:v>
                </c:pt>
                <c:pt idx="1399">
                  <c:v>54</c:v>
                </c:pt>
                <c:pt idx="1400">
                  <c:v>55</c:v>
                </c:pt>
                <c:pt idx="1401">
                  <c:v>53</c:v>
                </c:pt>
                <c:pt idx="1402">
                  <c:v>51</c:v>
                </c:pt>
                <c:pt idx="1403">
                  <c:v>51</c:v>
                </c:pt>
                <c:pt idx="1404">
                  <c:v>54</c:v>
                </c:pt>
                <c:pt idx="1405">
                  <c:v>47</c:v>
                </c:pt>
                <c:pt idx="1406">
                  <c:v>47</c:v>
                </c:pt>
                <c:pt idx="1407">
                  <c:v>52</c:v>
                </c:pt>
                <c:pt idx="1408">
                  <c:v>54</c:v>
                </c:pt>
                <c:pt idx="1409">
                  <c:v>54</c:v>
                </c:pt>
                <c:pt idx="1410">
                  <c:v>50</c:v>
                </c:pt>
                <c:pt idx="1411">
                  <c:v>44</c:v>
                </c:pt>
                <c:pt idx="1412">
                  <c:v>52</c:v>
                </c:pt>
                <c:pt idx="1413">
                  <c:v>52</c:v>
                </c:pt>
                <c:pt idx="1414">
                  <c:v>52</c:v>
                </c:pt>
                <c:pt idx="1415">
                  <c:v>51</c:v>
                </c:pt>
                <c:pt idx="1416">
                  <c:v>52</c:v>
                </c:pt>
                <c:pt idx="1417">
                  <c:v>52</c:v>
                </c:pt>
                <c:pt idx="1418">
                  <c:v>50</c:v>
                </c:pt>
                <c:pt idx="1419">
                  <c:v>51</c:v>
                </c:pt>
                <c:pt idx="1420">
                  <c:v>50</c:v>
                </c:pt>
                <c:pt idx="1421">
                  <c:v>51</c:v>
                </c:pt>
                <c:pt idx="1422">
                  <c:v>52</c:v>
                </c:pt>
                <c:pt idx="1423">
                  <c:v>53</c:v>
                </c:pt>
                <c:pt idx="1424">
                  <c:v>53</c:v>
                </c:pt>
                <c:pt idx="1425">
                  <c:v>52</c:v>
                </c:pt>
                <c:pt idx="1426">
                  <c:v>49</c:v>
                </c:pt>
                <c:pt idx="1427">
                  <c:v>53</c:v>
                </c:pt>
                <c:pt idx="1428">
                  <c:v>49</c:v>
                </c:pt>
                <c:pt idx="1429">
                  <c:v>52</c:v>
                </c:pt>
                <c:pt idx="1430">
                  <c:v>50</c:v>
                </c:pt>
                <c:pt idx="1431">
                  <c:v>51</c:v>
                </c:pt>
                <c:pt idx="1432">
                  <c:v>54</c:v>
                </c:pt>
                <c:pt idx="1433">
                  <c:v>52</c:v>
                </c:pt>
                <c:pt idx="1434">
                  <c:v>48</c:v>
                </c:pt>
                <c:pt idx="1435">
                  <c:v>52</c:v>
                </c:pt>
                <c:pt idx="1436">
                  <c:v>46</c:v>
                </c:pt>
                <c:pt idx="1437">
                  <c:v>51</c:v>
                </c:pt>
                <c:pt idx="1438">
                  <c:v>54</c:v>
                </c:pt>
                <c:pt idx="1439">
                  <c:v>52</c:v>
                </c:pt>
                <c:pt idx="1440">
                  <c:v>54</c:v>
                </c:pt>
                <c:pt idx="1441">
                  <c:v>51</c:v>
                </c:pt>
                <c:pt idx="1442">
                  <c:v>53</c:v>
                </c:pt>
                <c:pt idx="1443">
                  <c:v>47</c:v>
                </c:pt>
                <c:pt idx="1444">
                  <c:v>53</c:v>
                </c:pt>
                <c:pt idx="1445">
                  <c:v>51</c:v>
                </c:pt>
                <c:pt idx="1446">
                  <c:v>51</c:v>
                </c:pt>
                <c:pt idx="1447">
                  <c:v>52</c:v>
                </c:pt>
                <c:pt idx="1448">
                  <c:v>49</c:v>
                </c:pt>
                <c:pt idx="1449">
                  <c:v>51</c:v>
                </c:pt>
                <c:pt idx="1450">
                  <c:v>53</c:v>
                </c:pt>
                <c:pt idx="1451">
                  <c:v>53</c:v>
                </c:pt>
                <c:pt idx="1452">
                  <c:v>52</c:v>
                </c:pt>
                <c:pt idx="1453">
                  <c:v>50</c:v>
                </c:pt>
                <c:pt idx="1454">
                  <c:v>50</c:v>
                </c:pt>
                <c:pt idx="1455">
                  <c:v>53</c:v>
                </c:pt>
                <c:pt idx="1456">
                  <c:v>51</c:v>
                </c:pt>
                <c:pt idx="1457">
                  <c:v>53</c:v>
                </c:pt>
                <c:pt idx="1458">
                  <c:v>48</c:v>
                </c:pt>
                <c:pt idx="1459">
                  <c:v>53</c:v>
                </c:pt>
                <c:pt idx="1460">
                  <c:v>53</c:v>
                </c:pt>
                <c:pt idx="1461">
                  <c:v>53</c:v>
                </c:pt>
                <c:pt idx="1462">
                  <c:v>53</c:v>
                </c:pt>
                <c:pt idx="1463">
                  <c:v>48</c:v>
                </c:pt>
                <c:pt idx="1464">
                  <c:v>53</c:v>
                </c:pt>
                <c:pt idx="1465">
                  <c:v>50</c:v>
                </c:pt>
                <c:pt idx="1466">
                  <c:v>53</c:v>
                </c:pt>
                <c:pt idx="1467">
                  <c:v>49</c:v>
                </c:pt>
                <c:pt idx="1468">
                  <c:v>50</c:v>
                </c:pt>
                <c:pt idx="1469">
                  <c:v>50</c:v>
                </c:pt>
                <c:pt idx="1470">
                  <c:v>52</c:v>
                </c:pt>
                <c:pt idx="1471">
                  <c:v>52</c:v>
                </c:pt>
                <c:pt idx="1472">
                  <c:v>51</c:v>
                </c:pt>
                <c:pt idx="1473">
                  <c:v>50</c:v>
                </c:pt>
                <c:pt idx="1474">
                  <c:v>54</c:v>
                </c:pt>
                <c:pt idx="1475">
                  <c:v>53</c:v>
                </c:pt>
                <c:pt idx="1476">
                  <c:v>54</c:v>
                </c:pt>
                <c:pt idx="1477">
                  <c:v>53</c:v>
                </c:pt>
                <c:pt idx="1478">
                  <c:v>54</c:v>
                </c:pt>
                <c:pt idx="1479">
                  <c:v>52</c:v>
                </c:pt>
                <c:pt idx="1480">
                  <c:v>53</c:v>
                </c:pt>
                <c:pt idx="1481">
                  <c:v>51</c:v>
                </c:pt>
                <c:pt idx="1482">
                  <c:v>51</c:v>
                </c:pt>
                <c:pt idx="1483">
                  <c:v>54</c:v>
                </c:pt>
                <c:pt idx="1484">
                  <c:v>53</c:v>
                </c:pt>
                <c:pt idx="1485">
                  <c:v>51</c:v>
                </c:pt>
                <c:pt idx="1486">
                  <c:v>54</c:v>
                </c:pt>
                <c:pt idx="1487">
                  <c:v>51</c:v>
                </c:pt>
                <c:pt idx="1488">
                  <c:v>52</c:v>
                </c:pt>
                <c:pt idx="1489">
                  <c:v>52</c:v>
                </c:pt>
                <c:pt idx="1490">
                  <c:v>52</c:v>
                </c:pt>
                <c:pt idx="1491">
                  <c:v>52</c:v>
                </c:pt>
                <c:pt idx="1492">
                  <c:v>49</c:v>
                </c:pt>
                <c:pt idx="1493">
                  <c:v>51</c:v>
                </c:pt>
                <c:pt idx="1494">
                  <c:v>48</c:v>
                </c:pt>
                <c:pt idx="1495">
                  <c:v>50</c:v>
                </c:pt>
                <c:pt idx="1496">
                  <c:v>52</c:v>
                </c:pt>
                <c:pt idx="1497">
                  <c:v>52</c:v>
                </c:pt>
                <c:pt idx="1498">
                  <c:v>49</c:v>
                </c:pt>
                <c:pt idx="1499">
                  <c:v>51</c:v>
                </c:pt>
                <c:pt idx="1500">
                  <c:v>55</c:v>
                </c:pt>
                <c:pt idx="1501">
                  <c:v>50</c:v>
                </c:pt>
                <c:pt idx="1502">
                  <c:v>52</c:v>
                </c:pt>
                <c:pt idx="1503">
                  <c:v>51</c:v>
                </c:pt>
                <c:pt idx="1504">
                  <c:v>54</c:v>
                </c:pt>
                <c:pt idx="1505">
                  <c:v>51</c:v>
                </c:pt>
                <c:pt idx="1506">
                  <c:v>52</c:v>
                </c:pt>
                <c:pt idx="1507">
                  <c:v>52</c:v>
                </c:pt>
                <c:pt idx="1508">
                  <c:v>53</c:v>
                </c:pt>
                <c:pt idx="1509">
                  <c:v>54</c:v>
                </c:pt>
                <c:pt idx="1510">
                  <c:v>56</c:v>
                </c:pt>
                <c:pt idx="1511">
                  <c:v>56</c:v>
                </c:pt>
                <c:pt idx="1512">
                  <c:v>55</c:v>
                </c:pt>
                <c:pt idx="1513">
                  <c:v>54</c:v>
                </c:pt>
                <c:pt idx="1514">
                  <c:v>54</c:v>
                </c:pt>
                <c:pt idx="1515">
                  <c:v>54</c:v>
                </c:pt>
                <c:pt idx="1516">
                  <c:v>48</c:v>
                </c:pt>
                <c:pt idx="1517">
                  <c:v>51</c:v>
                </c:pt>
                <c:pt idx="1518">
                  <c:v>51</c:v>
                </c:pt>
                <c:pt idx="1519">
                  <c:v>53</c:v>
                </c:pt>
                <c:pt idx="1520">
                  <c:v>50</c:v>
                </c:pt>
                <c:pt idx="1521">
                  <c:v>51</c:v>
                </c:pt>
                <c:pt idx="1522">
                  <c:v>51</c:v>
                </c:pt>
                <c:pt idx="1523">
                  <c:v>51</c:v>
                </c:pt>
                <c:pt idx="1524">
                  <c:v>51</c:v>
                </c:pt>
                <c:pt idx="1525">
                  <c:v>52</c:v>
                </c:pt>
                <c:pt idx="1526">
                  <c:v>52</c:v>
                </c:pt>
                <c:pt idx="1527">
                  <c:v>52</c:v>
                </c:pt>
                <c:pt idx="1528">
                  <c:v>53</c:v>
                </c:pt>
                <c:pt idx="1529">
                  <c:v>53</c:v>
                </c:pt>
                <c:pt idx="1530">
                  <c:v>51</c:v>
                </c:pt>
                <c:pt idx="1531">
                  <c:v>53</c:v>
                </c:pt>
                <c:pt idx="1532">
                  <c:v>51</c:v>
                </c:pt>
                <c:pt idx="1533">
                  <c:v>47</c:v>
                </c:pt>
                <c:pt idx="1534">
                  <c:v>43</c:v>
                </c:pt>
                <c:pt idx="1535">
                  <c:v>53</c:v>
                </c:pt>
                <c:pt idx="1536">
                  <c:v>50</c:v>
                </c:pt>
                <c:pt idx="1537">
                  <c:v>45</c:v>
                </c:pt>
                <c:pt idx="1538">
                  <c:v>51</c:v>
                </c:pt>
                <c:pt idx="1539">
                  <c:v>52</c:v>
                </c:pt>
                <c:pt idx="1540">
                  <c:v>50</c:v>
                </c:pt>
                <c:pt idx="1541">
                  <c:v>49</c:v>
                </c:pt>
                <c:pt idx="1542">
                  <c:v>50</c:v>
                </c:pt>
                <c:pt idx="1543">
                  <c:v>50</c:v>
                </c:pt>
                <c:pt idx="1544">
                  <c:v>50</c:v>
                </c:pt>
                <c:pt idx="1545">
                  <c:v>49</c:v>
                </c:pt>
                <c:pt idx="1546">
                  <c:v>42</c:v>
                </c:pt>
                <c:pt idx="1547">
                  <c:v>42</c:v>
                </c:pt>
                <c:pt idx="1548">
                  <c:v>50</c:v>
                </c:pt>
                <c:pt idx="1549">
                  <c:v>49</c:v>
                </c:pt>
                <c:pt idx="1550">
                  <c:v>46</c:v>
                </c:pt>
                <c:pt idx="1551">
                  <c:v>49</c:v>
                </c:pt>
                <c:pt idx="1552">
                  <c:v>50</c:v>
                </c:pt>
                <c:pt idx="1553">
                  <c:v>51</c:v>
                </c:pt>
                <c:pt idx="1554">
                  <c:v>50</c:v>
                </c:pt>
                <c:pt idx="1555">
                  <c:v>42</c:v>
                </c:pt>
                <c:pt idx="1556">
                  <c:v>50</c:v>
                </c:pt>
                <c:pt idx="1557">
                  <c:v>48</c:v>
                </c:pt>
                <c:pt idx="1558">
                  <c:v>52</c:v>
                </c:pt>
                <c:pt idx="1559">
                  <c:v>52</c:v>
                </c:pt>
                <c:pt idx="1560">
                  <c:v>52</c:v>
                </c:pt>
                <c:pt idx="1561">
                  <c:v>52</c:v>
                </c:pt>
                <c:pt idx="1562">
                  <c:v>49</c:v>
                </c:pt>
                <c:pt idx="1563">
                  <c:v>48</c:v>
                </c:pt>
                <c:pt idx="1564">
                  <c:v>49</c:v>
                </c:pt>
                <c:pt idx="1565">
                  <c:v>49</c:v>
                </c:pt>
                <c:pt idx="1566">
                  <c:v>48</c:v>
                </c:pt>
                <c:pt idx="1567">
                  <c:v>44</c:v>
                </c:pt>
                <c:pt idx="1568">
                  <c:v>49</c:v>
                </c:pt>
                <c:pt idx="1569">
                  <c:v>48</c:v>
                </c:pt>
                <c:pt idx="1570">
                  <c:v>41</c:v>
                </c:pt>
                <c:pt idx="1571">
                  <c:v>49</c:v>
                </c:pt>
                <c:pt idx="1572">
                  <c:v>49</c:v>
                </c:pt>
                <c:pt idx="1573">
                  <c:v>49</c:v>
                </c:pt>
                <c:pt idx="1574">
                  <c:v>50</c:v>
                </c:pt>
                <c:pt idx="1575">
                  <c:v>49</c:v>
                </c:pt>
                <c:pt idx="1576">
                  <c:v>50</c:v>
                </c:pt>
                <c:pt idx="1577">
                  <c:v>44</c:v>
                </c:pt>
                <c:pt idx="1578">
                  <c:v>48</c:v>
                </c:pt>
                <c:pt idx="1579">
                  <c:v>48</c:v>
                </c:pt>
                <c:pt idx="1580">
                  <c:v>48</c:v>
                </c:pt>
                <c:pt idx="1581">
                  <c:v>43</c:v>
                </c:pt>
                <c:pt idx="1582">
                  <c:v>54</c:v>
                </c:pt>
                <c:pt idx="1583">
                  <c:v>52</c:v>
                </c:pt>
                <c:pt idx="1584">
                  <c:v>46</c:v>
                </c:pt>
                <c:pt idx="1585">
                  <c:v>51</c:v>
                </c:pt>
                <c:pt idx="1586">
                  <c:v>51</c:v>
                </c:pt>
                <c:pt idx="1587">
                  <c:v>51</c:v>
                </c:pt>
                <c:pt idx="1588">
                  <c:v>50</c:v>
                </c:pt>
                <c:pt idx="1589">
                  <c:v>51</c:v>
                </c:pt>
                <c:pt idx="1590">
                  <c:v>50</c:v>
                </c:pt>
                <c:pt idx="1591">
                  <c:v>49</c:v>
                </c:pt>
                <c:pt idx="1592">
                  <c:v>49</c:v>
                </c:pt>
                <c:pt idx="1593">
                  <c:v>50</c:v>
                </c:pt>
                <c:pt idx="1594">
                  <c:v>50</c:v>
                </c:pt>
                <c:pt idx="1595">
                  <c:v>52</c:v>
                </c:pt>
                <c:pt idx="1596">
                  <c:v>50</c:v>
                </c:pt>
                <c:pt idx="1597">
                  <c:v>51</c:v>
                </c:pt>
                <c:pt idx="1598">
                  <c:v>53</c:v>
                </c:pt>
                <c:pt idx="1599">
                  <c:v>51</c:v>
                </c:pt>
                <c:pt idx="1600">
                  <c:v>43</c:v>
                </c:pt>
                <c:pt idx="1601">
                  <c:v>43</c:v>
                </c:pt>
                <c:pt idx="1602">
                  <c:v>43</c:v>
                </c:pt>
                <c:pt idx="1603">
                  <c:v>42</c:v>
                </c:pt>
                <c:pt idx="1604">
                  <c:v>44</c:v>
                </c:pt>
                <c:pt idx="1605">
                  <c:v>42</c:v>
                </c:pt>
                <c:pt idx="1606">
                  <c:v>48</c:v>
                </c:pt>
                <c:pt idx="1607">
                  <c:v>47</c:v>
                </c:pt>
                <c:pt idx="1608">
                  <c:v>43</c:v>
                </c:pt>
                <c:pt idx="1609">
                  <c:v>44</c:v>
                </c:pt>
                <c:pt idx="1610">
                  <c:v>45</c:v>
                </c:pt>
                <c:pt idx="1611">
                  <c:v>48</c:v>
                </c:pt>
                <c:pt idx="1612">
                  <c:v>48</c:v>
                </c:pt>
                <c:pt idx="1613">
                  <c:v>44</c:v>
                </c:pt>
                <c:pt idx="1614">
                  <c:v>45</c:v>
                </c:pt>
                <c:pt idx="1615">
                  <c:v>42</c:v>
                </c:pt>
                <c:pt idx="1616">
                  <c:v>46</c:v>
                </c:pt>
                <c:pt idx="1617">
                  <c:v>43</c:v>
                </c:pt>
                <c:pt idx="1618">
                  <c:v>49</c:v>
                </c:pt>
                <c:pt idx="1619">
                  <c:v>45</c:v>
                </c:pt>
                <c:pt idx="1620">
                  <c:v>58</c:v>
                </c:pt>
                <c:pt idx="1621">
                  <c:v>58</c:v>
                </c:pt>
                <c:pt idx="1622">
                  <c:v>54</c:v>
                </c:pt>
                <c:pt idx="1623">
                  <c:v>54</c:v>
                </c:pt>
                <c:pt idx="1624">
                  <c:v>50</c:v>
                </c:pt>
                <c:pt idx="1625">
                  <c:v>51</c:v>
                </c:pt>
                <c:pt idx="1626">
                  <c:v>52</c:v>
                </c:pt>
                <c:pt idx="1627">
                  <c:v>51</c:v>
                </c:pt>
                <c:pt idx="1628">
                  <c:v>51</c:v>
                </c:pt>
                <c:pt idx="1629">
                  <c:v>51</c:v>
                </c:pt>
                <c:pt idx="1630">
                  <c:v>50</c:v>
                </c:pt>
                <c:pt idx="1631">
                  <c:v>53</c:v>
                </c:pt>
                <c:pt idx="1632">
                  <c:v>50</c:v>
                </c:pt>
                <c:pt idx="1633">
                  <c:v>53</c:v>
                </c:pt>
                <c:pt idx="1634">
                  <c:v>53</c:v>
                </c:pt>
                <c:pt idx="1635">
                  <c:v>53</c:v>
                </c:pt>
                <c:pt idx="1636">
                  <c:v>52</c:v>
                </c:pt>
                <c:pt idx="1637">
                  <c:v>50</c:v>
                </c:pt>
                <c:pt idx="1638">
                  <c:v>51</c:v>
                </c:pt>
                <c:pt idx="1639">
                  <c:v>53</c:v>
                </c:pt>
                <c:pt idx="1640">
                  <c:v>53</c:v>
                </c:pt>
                <c:pt idx="1641">
                  <c:v>51</c:v>
                </c:pt>
                <c:pt idx="1642">
                  <c:v>58</c:v>
                </c:pt>
                <c:pt idx="1643">
                  <c:v>58</c:v>
                </c:pt>
                <c:pt idx="1644">
                  <c:v>51</c:v>
                </c:pt>
                <c:pt idx="1645">
                  <c:v>51</c:v>
                </c:pt>
                <c:pt idx="1646">
                  <c:v>53</c:v>
                </c:pt>
                <c:pt idx="1647">
                  <c:v>54</c:v>
                </c:pt>
                <c:pt idx="1648">
                  <c:v>52</c:v>
                </c:pt>
                <c:pt idx="1649">
                  <c:v>51</c:v>
                </c:pt>
                <c:pt idx="1650">
                  <c:v>51</c:v>
                </c:pt>
                <c:pt idx="1651">
                  <c:v>55</c:v>
                </c:pt>
                <c:pt idx="1652">
                  <c:v>51</c:v>
                </c:pt>
                <c:pt idx="1653">
                  <c:v>53</c:v>
                </c:pt>
                <c:pt idx="1654">
                  <c:v>53</c:v>
                </c:pt>
                <c:pt idx="1655">
                  <c:v>54</c:v>
                </c:pt>
                <c:pt idx="1656">
                  <c:v>52</c:v>
                </c:pt>
                <c:pt idx="1657">
                  <c:v>54</c:v>
                </c:pt>
                <c:pt idx="1658">
                  <c:v>52</c:v>
                </c:pt>
                <c:pt idx="1659">
                  <c:v>53</c:v>
                </c:pt>
                <c:pt idx="1660">
                  <c:v>54</c:v>
                </c:pt>
                <c:pt idx="1661">
                  <c:v>56</c:v>
                </c:pt>
                <c:pt idx="1662">
                  <c:v>54</c:v>
                </c:pt>
                <c:pt idx="1663">
                  <c:v>53</c:v>
                </c:pt>
                <c:pt idx="1664">
                  <c:v>58</c:v>
                </c:pt>
                <c:pt idx="1665">
                  <c:v>58</c:v>
                </c:pt>
                <c:pt idx="1666">
                  <c:v>55</c:v>
                </c:pt>
                <c:pt idx="1667">
                  <c:v>53</c:v>
                </c:pt>
                <c:pt idx="1668">
                  <c:v>57</c:v>
                </c:pt>
                <c:pt idx="1669">
                  <c:v>53</c:v>
                </c:pt>
                <c:pt idx="1670">
                  <c:v>54</c:v>
                </c:pt>
                <c:pt idx="1671">
                  <c:v>54</c:v>
                </c:pt>
                <c:pt idx="1672">
                  <c:v>53</c:v>
                </c:pt>
                <c:pt idx="1673">
                  <c:v>53</c:v>
                </c:pt>
                <c:pt idx="1674">
                  <c:v>53</c:v>
                </c:pt>
                <c:pt idx="1675">
                  <c:v>53</c:v>
                </c:pt>
                <c:pt idx="1676">
                  <c:v>51</c:v>
                </c:pt>
                <c:pt idx="1677">
                  <c:v>47</c:v>
                </c:pt>
                <c:pt idx="1678">
                  <c:v>52</c:v>
                </c:pt>
                <c:pt idx="1679">
                  <c:v>53</c:v>
                </c:pt>
                <c:pt idx="1680">
                  <c:v>53</c:v>
                </c:pt>
                <c:pt idx="1681">
                  <c:v>51</c:v>
                </c:pt>
                <c:pt idx="1682">
                  <c:v>46</c:v>
                </c:pt>
                <c:pt idx="1683">
                  <c:v>52</c:v>
                </c:pt>
                <c:pt idx="1684">
                  <c:v>53</c:v>
                </c:pt>
                <c:pt idx="1685">
                  <c:v>51</c:v>
                </c:pt>
                <c:pt idx="1686">
                  <c:v>57</c:v>
                </c:pt>
                <c:pt idx="1687">
                  <c:v>57</c:v>
                </c:pt>
                <c:pt idx="1688">
                  <c:v>48</c:v>
                </c:pt>
                <c:pt idx="1689">
                  <c:v>50</c:v>
                </c:pt>
                <c:pt idx="1690">
                  <c:v>52</c:v>
                </c:pt>
                <c:pt idx="1691">
                  <c:v>50</c:v>
                </c:pt>
                <c:pt idx="1692">
                  <c:v>52</c:v>
                </c:pt>
                <c:pt idx="1693">
                  <c:v>51</c:v>
                </c:pt>
                <c:pt idx="1694">
                  <c:v>49</c:v>
                </c:pt>
                <c:pt idx="1695">
                  <c:v>51</c:v>
                </c:pt>
                <c:pt idx="1696">
                  <c:v>52</c:v>
                </c:pt>
                <c:pt idx="1697">
                  <c:v>52</c:v>
                </c:pt>
                <c:pt idx="1698">
                  <c:v>51</c:v>
                </c:pt>
                <c:pt idx="1699">
                  <c:v>50</c:v>
                </c:pt>
                <c:pt idx="1700">
                  <c:v>45</c:v>
                </c:pt>
                <c:pt idx="1701">
                  <c:v>53</c:v>
                </c:pt>
                <c:pt idx="1702">
                  <c:v>54</c:v>
                </c:pt>
                <c:pt idx="1703">
                  <c:v>52</c:v>
                </c:pt>
                <c:pt idx="1704">
                  <c:v>53</c:v>
                </c:pt>
                <c:pt idx="1705">
                  <c:v>54</c:v>
                </c:pt>
                <c:pt idx="1706">
                  <c:v>54</c:v>
                </c:pt>
                <c:pt idx="1707">
                  <c:v>50</c:v>
                </c:pt>
                <c:pt idx="1708">
                  <c:v>58</c:v>
                </c:pt>
                <c:pt idx="1709">
                  <c:v>58</c:v>
                </c:pt>
                <c:pt idx="1710">
                  <c:v>53</c:v>
                </c:pt>
                <c:pt idx="1711">
                  <c:v>53</c:v>
                </c:pt>
                <c:pt idx="1712">
                  <c:v>49</c:v>
                </c:pt>
                <c:pt idx="1713">
                  <c:v>53</c:v>
                </c:pt>
                <c:pt idx="1714">
                  <c:v>52</c:v>
                </c:pt>
                <c:pt idx="1715">
                  <c:v>52</c:v>
                </c:pt>
                <c:pt idx="1716">
                  <c:v>53</c:v>
                </c:pt>
                <c:pt idx="1717">
                  <c:v>52</c:v>
                </c:pt>
                <c:pt idx="1718">
                  <c:v>50</c:v>
                </c:pt>
                <c:pt idx="1719">
                  <c:v>51</c:v>
                </c:pt>
                <c:pt idx="1720">
                  <c:v>52</c:v>
                </c:pt>
                <c:pt idx="1721">
                  <c:v>48</c:v>
                </c:pt>
                <c:pt idx="1722">
                  <c:v>46</c:v>
                </c:pt>
                <c:pt idx="1723">
                  <c:v>51</c:v>
                </c:pt>
                <c:pt idx="1724">
                  <c:v>50</c:v>
                </c:pt>
                <c:pt idx="1725">
                  <c:v>45</c:v>
                </c:pt>
                <c:pt idx="1726">
                  <c:v>51</c:v>
                </c:pt>
                <c:pt idx="1727">
                  <c:v>53</c:v>
                </c:pt>
                <c:pt idx="1728">
                  <c:v>51</c:v>
                </c:pt>
                <c:pt idx="1729">
                  <c:v>50</c:v>
                </c:pt>
                <c:pt idx="1730">
                  <c:v>58</c:v>
                </c:pt>
                <c:pt idx="1731">
                  <c:v>58</c:v>
                </c:pt>
                <c:pt idx="1732">
                  <c:v>49</c:v>
                </c:pt>
                <c:pt idx="1733">
                  <c:v>49</c:v>
                </c:pt>
                <c:pt idx="1734">
                  <c:v>50</c:v>
                </c:pt>
                <c:pt idx="1735">
                  <c:v>49</c:v>
                </c:pt>
                <c:pt idx="1736">
                  <c:v>50</c:v>
                </c:pt>
                <c:pt idx="1737">
                  <c:v>51</c:v>
                </c:pt>
                <c:pt idx="1738">
                  <c:v>51</c:v>
                </c:pt>
                <c:pt idx="1739">
                  <c:v>50</c:v>
                </c:pt>
                <c:pt idx="1740">
                  <c:v>50</c:v>
                </c:pt>
                <c:pt idx="1741">
                  <c:v>51</c:v>
                </c:pt>
                <c:pt idx="1742">
                  <c:v>52</c:v>
                </c:pt>
                <c:pt idx="1743">
                  <c:v>51</c:v>
                </c:pt>
                <c:pt idx="1744">
                  <c:v>50</c:v>
                </c:pt>
                <c:pt idx="1745">
                  <c:v>49</c:v>
                </c:pt>
                <c:pt idx="1746">
                  <c:v>49</c:v>
                </c:pt>
                <c:pt idx="1747">
                  <c:v>52</c:v>
                </c:pt>
                <c:pt idx="1748">
                  <c:v>45</c:v>
                </c:pt>
                <c:pt idx="1749">
                  <c:v>44</c:v>
                </c:pt>
                <c:pt idx="1750">
                  <c:v>44</c:v>
                </c:pt>
                <c:pt idx="1751">
                  <c:v>48</c:v>
                </c:pt>
                <c:pt idx="1752">
                  <c:v>58</c:v>
                </c:pt>
                <c:pt idx="1753">
                  <c:v>58</c:v>
                </c:pt>
                <c:pt idx="1754">
                  <c:v>50</c:v>
                </c:pt>
                <c:pt idx="1755">
                  <c:v>50</c:v>
                </c:pt>
                <c:pt idx="1756">
                  <c:v>49</c:v>
                </c:pt>
                <c:pt idx="1757">
                  <c:v>48</c:v>
                </c:pt>
                <c:pt idx="1758">
                  <c:v>47</c:v>
                </c:pt>
                <c:pt idx="1759">
                  <c:v>49</c:v>
                </c:pt>
                <c:pt idx="1760">
                  <c:v>48</c:v>
                </c:pt>
                <c:pt idx="1761">
                  <c:v>49</c:v>
                </c:pt>
                <c:pt idx="1762">
                  <c:v>49</c:v>
                </c:pt>
                <c:pt idx="1763">
                  <c:v>49</c:v>
                </c:pt>
                <c:pt idx="1764">
                  <c:v>49</c:v>
                </c:pt>
                <c:pt idx="1765">
                  <c:v>49</c:v>
                </c:pt>
                <c:pt idx="1766">
                  <c:v>50</c:v>
                </c:pt>
                <c:pt idx="1767">
                  <c:v>51</c:v>
                </c:pt>
                <c:pt idx="1768">
                  <c:v>51</c:v>
                </c:pt>
                <c:pt idx="1769">
                  <c:v>52</c:v>
                </c:pt>
                <c:pt idx="1770">
                  <c:v>49</c:v>
                </c:pt>
                <c:pt idx="1771">
                  <c:v>51</c:v>
                </c:pt>
                <c:pt idx="1772">
                  <c:v>50</c:v>
                </c:pt>
                <c:pt idx="1773">
                  <c:v>51</c:v>
                </c:pt>
                <c:pt idx="1774">
                  <c:v>58</c:v>
                </c:pt>
                <c:pt idx="1775">
                  <c:v>58</c:v>
                </c:pt>
                <c:pt idx="1776">
                  <c:v>50</c:v>
                </c:pt>
                <c:pt idx="1777">
                  <c:v>50</c:v>
                </c:pt>
                <c:pt idx="1778">
                  <c:v>49</c:v>
                </c:pt>
                <c:pt idx="1779">
                  <c:v>49</c:v>
                </c:pt>
                <c:pt idx="1780">
                  <c:v>50</c:v>
                </c:pt>
                <c:pt idx="1781">
                  <c:v>49</c:v>
                </c:pt>
                <c:pt idx="1782">
                  <c:v>51</c:v>
                </c:pt>
                <c:pt idx="1783">
                  <c:v>50</c:v>
                </c:pt>
                <c:pt idx="1784">
                  <c:v>51</c:v>
                </c:pt>
                <c:pt idx="1785">
                  <c:v>49</c:v>
                </c:pt>
                <c:pt idx="1786">
                  <c:v>51</c:v>
                </c:pt>
                <c:pt idx="1787">
                  <c:v>52</c:v>
                </c:pt>
                <c:pt idx="1788">
                  <c:v>58</c:v>
                </c:pt>
                <c:pt idx="1789">
                  <c:v>59</c:v>
                </c:pt>
                <c:pt idx="1790">
                  <c:v>58</c:v>
                </c:pt>
                <c:pt idx="1791">
                  <c:v>58</c:v>
                </c:pt>
                <c:pt idx="1792">
                  <c:v>59</c:v>
                </c:pt>
                <c:pt idx="1793">
                  <c:v>59</c:v>
                </c:pt>
                <c:pt idx="1794">
                  <c:v>59</c:v>
                </c:pt>
                <c:pt idx="1795">
                  <c:v>59</c:v>
                </c:pt>
                <c:pt idx="1796">
                  <c:v>59</c:v>
                </c:pt>
                <c:pt idx="1797">
                  <c:v>59</c:v>
                </c:pt>
                <c:pt idx="1798">
                  <c:v>44</c:v>
                </c:pt>
                <c:pt idx="1799">
                  <c:v>48</c:v>
                </c:pt>
                <c:pt idx="1800">
                  <c:v>43</c:v>
                </c:pt>
                <c:pt idx="1801">
                  <c:v>44</c:v>
                </c:pt>
                <c:pt idx="1802">
                  <c:v>43</c:v>
                </c:pt>
                <c:pt idx="1803">
                  <c:v>45</c:v>
                </c:pt>
                <c:pt idx="1804">
                  <c:v>43</c:v>
                </c:pt>
                <c:pt idx="1805">
                  <c:v>44</c:v>
                </c:pt>
                <c:pt idx="1806">
                  <c:v>48</c:v>
                </c:pt>
                <c:pt idx="1807">
                  <c:v>41</c:v>
                </c:pt>
                <c:pt idx="1808">
                  <c:v>45</c:v>
                </c:pt>
                <c:pt idx="1809">
                  <c:v>43</c:v>
                </c:pt>
                <c:pt idx="1810">
                  <c:v>48</c:v>
                </c:pt>
                <c:pt idx="1811">
                  <c:v>44</c:v>
                </c:pt>
                <c:pt idx="1812">
                  <c:v>46</c:v>
                </c:pt>
                <c:pt idx="1813">
                  <c:v>43</c:v>
                </c:pt>
                <c:pt idx="1814">
                  <c:v>44</c:v>
                </c:pt>
                <c:pt idx="1815">
                  <c:v>45</c:v>
                </c:pt>
                <c:pt idx="1816">
                  <c:v>46</c:v>
                </c:pt>
                <c:pt idx="1817">
                  <c:v>43</c:v>
                </c:pt>
                <c:pt idx="1818">
                  <c:v>45</c:v>
                </c:pt>
                <c:pt idx="1819">
                  <c:v>43</c:v>
                </c:pt>
                <c:pt idx="1820">
                  <c:v>46</c:v>
                </c:pt>
                <c:pt idx="1821">
                  <c:v>45</c:v>
                </c:pt>
                <c:pt idx="1822">
                  <c:v>46</c:v>
                </c:pt>
                <c:pt idx="1823">
                  <c:v>44</c:v>
                </c:pt>
                <c:pt idx="1824">
                  <c:v>50</c:v>
                </c:pt>
                <c:pt idx="1825">
                  <c:v>49</c:v>
                </c:pt>
                <c:pt idx="1826">
                  <c:v>50</c:v>
                </c:pt>
                <c:pt idx="1827">
                  <c:v>50</c:v>
                </c:pt>
                <c:pt idx="1828">
                  <c:v>50</c:v>
                </c:pt>
                <c:pt idx="1829">
                  <c:v>50</c:v>
                </c:pt>
                <c:pt idx="1830">
                  <c:v>50</c:v>
                </c:pt>
                <c:pt idx="1831">
                  <c:v>49</c:v>
                </c:pt>
                <c:pt idx="1832">
                  <c:v>51</c:v>
                </c:pt>
                <c:pt idx="1833">
                  <c:v>50</c:v>
                </c:pt>
                <c:pt idx="1834">
                  <c:v>48</c:v>
                </c:pt>
                <c:pt idx="1835">
                  <c:v>51</c:v>
                </c:pt>
                <c:pt idx="1836">
                  <c:v>51</c:v>
                </c:pt>
                <c:pt idx="1837">
                  <c:v>49</c:v>
                </c:pt>
                <c:pt idx="1838">
                  <c:v>51</c:v>
                </c:pt>
                <c:pt idx="1839">
                  <c:v>52</c:v>
                </c:pt>
                <c:pt idx="1840">
                  <c:v>48</c:v>
                </c:pt>
                <c:pt idx="1841">
                  <c:v>53</c:v>
                </c:pt>
                <c:pt idx="1842">
                  <c:v>42</c:v>
                </c:pt>
                <c:pt idx="1843">
                  <c:v>44</c:v>
                </c:pt>
                <c:pt idx="1844">
                  <c:v>48</c:v>
                </c:pt>
                <c:pt idx="1845">
                  <c:v>48</c:v>
                </c:pt>
                <c:pt idx="1846">
                  <c:v>47</c:v>
                </c:pt>
                <c:pt idx="1847">
                  <c:v>50</c:v>
                </c:pt>
                <c:pt idx="1848">
                  <c:v>49</c:v>
                </c:pt>
                <c:pt idx="1849">
                  <c:v>48</c:v>
                </c:pt>
                <c:pt idx="1850">
                  <c:v>50</c:v>
                </c:pt>
                <c:pt idx="1851">
                  <c:v>49</c:v>
                </c:pt>
                <c:pt idx="1852">
                  <c:v>49</c:v>
                </c:pt>
                <c:pt idx="1853">
                  <c:v>47</c:v>
                </c:pt>
                <c:pt idx="1854">
                  <c:v>47</c:v>
                </c:pt>
                <c:pt idx="1855">
                  <c:v>48</c:v>
                </c:pt>
                <c:pt idx="1856">
                  <c:v>49</c:v>
                </c:pt>
                <c:pt idx="1857">
                  <c:v>50</c:v>
                </c:pt>
                <c:pt idx="1858">
                  <c:v>49</c:v>
                </c:pt>
                <c:pt idx="1859">
                  <c:v>48</c:v>
                </c:pt>
                <c:pt idx="1860">
                  <c:v>51</c:v>
                </c:pt>
                <c:pt idx="1861">
                  <c:v>50</c:v>
                </c:pt>
                <c:pt idx="1862">
                  <c:v>51</c:v>
                </c:pt>
                <c:pt idx="1863">
                  <c:v>51</c:v>
                </c:pt>
                <c:pt idx="1864">
                  <c:v>44</c:v>
                </c:pt>
                <c:pt idx="1865">
                  <c:v>45</c:v>
                </c:pt>
                <c:pt idx="1866">
                  <c:v>49</c:v>
                </c:pt>
                <c:pt idx="1867">
                  <c:v>48</c:v>
                </c:pt>
                <c:pt idx="1868">
                  <c:v>50</c:v>
                </c:pt>
                <c:pt idx="1869">
                  <c:v>50</c:v>
                </c:pt>
                <c:pt idx="1870">
                  <c:v>52</c:v>
                </c:pt>
                <c:pt idx="1871">
                  <c:v>51</c:v>
                </c:pt>
                <c:pt idx="1872">
                  <c:v>49</c:v>
                </c:pt>
                <c:pt idx="1873">
                  <c:v>50</c:v>
                </c:pt>
                <c:pt idx="1874">
                  <c:v>50</c:v>
                </c:pt>
                <c:pt idx="1875">
                  <c:v>50</c:v>
                </c:pt>
                <c:pt idx="1876">
                  <c:v>50</c:v>
                </c:pt>
                <c:pt idx="1877">
                  <c:v>51</c:v>
                </c:pt>
                <c:pt idx="1878">
                  <c:v>53</c:v>
                </c:pt>
                <c:pt idx="1879">
                  <c:v>52</c:v>
                </c:pt>
                <c:pt idx="1880">
                  <c:v>52</c:v>
                </c:pt>
                <c:pt idx="1881">
                  <c:v>53</c:v>
                </c:pt>
                <c:pt idx="1882">
                  <c:v>52</c:v>
                </c:pt>
                <c:pt idx="1883">
                  <c:v>53</c:v>
                </c:pt>
                <c:pt idx="1884">
                  <c:v>51</c:v>
                </c:pt>
                <c:pt idx="1885">
                  <c:v>52</c:v>
                </c:pt>
                <c:pt idx="1886">
                  <c:v>43</c:v>
                </c:pt>
                <c:pt idx="1887">
                  <c:v>48</c:v>
                </c:pt>
                <c:pt idx="1888">
                  <c:v>51</c:v>
                </c:pt>
                <c:pt idx="1889">
                  <c:v>49</c:v>
                </c:pt>
                <c:pt idx="1890">
                  <c:v>51</c:v>
                </c:pt>
                <c:pt idx="1891">
                  <c:v>51</c:v>
                </c:pt>
                <c:pt idx="1892">
                  <c:v>50</c:v>
                </c:pt>
                <c:pt idx="1893">
                  <c:v>49</c:v>
                </c:pt>
                <c:pt idx="1894">
                  <c:v>52</c:v>
                </c:pt>
                <c:pt idx="1895">
                  <c:v>52</c:v>
                </c:pt>
                <c:pt idx="1896">
                  <c:v>49</c:v>
                </c:pt>
                <c:pt idx="1897">
                  <c:v>50</c:v>
                </c:pt>
                <c:pt idx="1898">
                  <c:v>49</c:v>
                </c:pt>
                <c:pt idx="1899">
                  <c:v>50</c:v>
                </c:pt>
                <c:pt idx="1900">
                  <c:v>51</c:v>
                </c:pt>
                <c:pt idx="1901">
                  <c:v>51</c:v>
                </c:pt>
                <c:pt idx="1902">
                  <c:v>51</c:v>
                </c:pt>
                <c:pt idx="1903">
                  <c:v>52</c:v>
                </c:pt>
                <c:pt idx="1904">
                  <c:v>51</c:v>
                </c:pt>
                <c:pt idx="1905">
                  <c:v>53</c:v>
                </c:pt>
                <c:pt idx="1906">
                  <c:v>53</c:v>
                </c:pt>
                <c:pt idx="1907">
                  <c:v>51</c:v>
                </c:pt>
                <c:pt idx="1908">
                  <c:v>45</c:v>
                </c:pt>
                <c:pt idx="1909">
                  <c:v>42</c:v>
                </c:pt>
                <c:pt idx="1910">
                  <c:v>52</c:v>
                </c:pt>
                <c:pt idx="1911">
                  <c:v>52</c:v>
                </c:pt>
                <c:pt idx="1912">
                  <c:v>50</c:v>
                </c:pt>
                <c:pt idx="1913">
                  <c:v>53</c:v>
                </c:pt>
                <c:pt idx="1914">
                  <c:v>51</c:v>
                </c:pt>
                <c:pt idx="1915">
                  <c:v>52</c:v>
                </c:pt>
                <c:pt idx="1916">
                  <c:v>52</c:v>
                </c:pt>
                <c:pt idx="1917">
                  <c:v>52</c:v>
                </c:pt>
                <c:pt idx="1918">
                  <c:v>52</c:v>
                </c:pt>
                <c:pt idx="1919">
                  <c:v>52</c:v>
                </c:pt>
                <c:pt idx="1920">
                  <c:v>52</c:v>
                </c:pt>
                <c:pt idx="1921">
                  <c:v>53</c:v>
                </c:pt>
                <c:pt idx="1922">
                  <c:v>52</c:v>
                </c:pt>
                <c:pt idx="1923">
                  <c:v>53</c:v>
                </c:pt>
                <c:pt idx="1924">
                  <c:v>50</c:v>
                </c:pt>
                <c:pt idx="1925">
                  <c:v>52</c:v>
                </c:pt>
                <c:pt idx="1926">
                  <c:v>52</c:v>
                </c:pt>
                <c:pt idx="1927">
                  <c:v>52</c:v>
                </c:pt>
                <c:pt idx="1928">
                  <c:v>51</c:v>
                </c:pt>
                <c:pt idx="1929">
                  <c:v>55</c:v>
                </c:pt>
                <c:pt idx="1930">
                  <c:v>43</c:v>
                </c:pt>
                <c:pt idx="1931">
                  <c:v>44</c:v>
                </c:pt>
                <c:pt idx="1932">
                  <c:v>55</c:v>
                </c:pt>
                <c:pt idx="1933">
                  <c:v>55</c:v>
                </c:pt>
                <c:pt idx="1934">
                  <c:v>54</c:v>
                </c:pt>
                <c:pt idx="1935">
                  <c:v>50</c:v>
                </c:pt>
                <c:pt idx="1936">
                  <c:v>53</c:v>
                </c:pt>
                <c:pt idx="1937">
                  <c:v>53</c:v>
                </c:pt>
                <c:pt idx="1938">
                  <c:v>53</c:v>
                </c:pt>
                <c:pt idx="1939">
                  <c:v>51</c:v>
                </c:pt>
                <c:pt idx="1940">
                  <c:v>53</c:v>
                </c:pt>
                <c:pt idx="1941">
                  <c:v>53</c:v>
                </c:pt>
                <c:pt idx="1942">
                  <c:v>53</c:v>
                </c:pt>
                <c:pt idx="1943">
                  <c:v>54</c:v>
                </c:pt>
                <c:pt idx="1944">
                  <c:v>53</c:v>
                </c:pt>
                <c:pt idx="1945">
                  <c:v>46</c:v>
                </c:pt>
                <c:pt idx="1946">
                  <c:v>54</c:v>
                </c:pt>
                <c:pt idx="1947">
                  <c:v>49</c:v>
                </c:pt>
                <c:pt idx="1948">
                  <c:v>51</c:v>
                </c:pt>
                <c:pt idx="1949">
                  <c:v>54</c:v>
                </c:pt>
                <c:pt idx="1950">
                  <c:v>53</c:v>
                </c:pt>
                <c:pt idx="1951">
                  <c:v>52</c:v>
                </c:pt>
                <c:pt idx="1952">
                  <c:v>45</c:v>
                </c:pt>
                <c:pt idx="1953">
                  <c:v>46</c:v>
                </c:pt>
                <c:pt idx="1954">
                  <c:v>53</c:v>
                </c:pt>
                <c:pt idx="1955">
                  <c:v>52</c:v>
                </c:pt>
                <c:pt idx="1956">
                  <c:v>53</c:v>
                </c:pt>
                <c:pt idx="1957">
                  <c:v>52</c:v>
                </c:pt>
                <c:pt idx="1958">
                  <c:v>52</c:v>
                </c:pt>
                <c:pt idx="1959">
                  <c:v>53</c:v>
                </c:pt>
                <c:pt idx="1960">
                  <c:v>49</c:v>
                </c:pt>
                <c:pt idx="1961">
                  <c:v>55</c:v>
                </c:pt>
                <c:pt idx="1962">
                  <c:v>52</c:v>
                </c:pt>
                <c:pt idx="1963">
                  <c:v>55</c:v>
                </c:pt>
                <c:pt idx="1964">
                  <c:v>52</c:v>
                </c:pt>
                <c:pt idx="1965">
                  <c:v>54</c:v>
                </c:pt>
                <c:pt idx="1966">
                  <c:v>54</c:v>
                </c:pt>
                <c:pt idx="1967">
                  <c:v>54</c:v>
                </c:pt>
                <c:pt idx="1968">
                  <c:v>52</c:v>
                </c:pt>
                <c:pt idx="1969">
                  <c:v>54</c:v>
                </c:pt>
                <c:pt idx="1970">
                  <c:v>53</c:v>
                </c:pt>
                <c:pt idx="1971">
                  <c:v>53</c:v>
                </c:pt>
                <c:pt idx="1972">
                  <c:v>51</c:v>
                </c:pt>
                <c:pt idx="1973">
                  <c:v>53</c:v>
                </c:pt>
                <c:pt idx="1974">
                  <c:v>44</c:v>
                </c:pt>
                <c:pt idx="1975">
                  <c:v>45</c:v>
                </c:pt>
                <c:pt idx="1976">
                  <c:v>53</c:v>
                </c:pt>
                <c:pt idx="1977">
                  <c:v>54</c:v>
                </c:pt>
                <c:pt idx="1978">
                  <c:v>52</c:v>
                </c:pt>
                <c:pt idx="1979">
                  <c:v>52</c:v>
                </c:pt>
                <c:pt idx="1980">
                  <c:v>51</c:v>
                </c:pt>
                <c:pt idx="1981">
                  <c:v>52</c:v>
                </c:pt>
                <c:pt idx="1982">
                  <c:v>53</c:v>
                </c:pt>
                <c:pt idx="1983">
                  <c:v>50</c:v>
                </c:pt>
                <c:pt idx="1984">
                  <c:v>48</c:v>
                </c:pt>
                <c:pt idx="1985">
                  <c:v>46</c:v>
                </c:pt>
                <c:pt idx="1986">
                  <c:v>51</c:v>
                </c:pt>
                <c:pt idx="1987">
                  <c:v>50</c:v>
                </c:pt>
                <c:pt idx="1988">
                  <c:v>53</c:v>
                </c:pt>
                <c:pt idx="1989">
                  <c:v>48</c:v>
                </c:pt>
                <c:pt idx="1990">
                  <c:v>51</c:v>
                </c:pt>
                <c:pt idx="1991">
                  <c:v>49</c:v>
                </c:pt>
                <c:pt idx="1992">
                  <c:v>48</c:v>
                </c:pt>
                <c:pt idx="1993">
                  <c:v>50</c:v>
                </c:pt>
                <c:pt idx="1994">
                  <c:v>49</c:v>
                </c:pt>
                <c:pt idx="1995">
                  <c:v>50</c:v>
                </c:pt>
                <c:pt idx="1996">
                  <c:v>44</c:v>
                </c:pt>
                <c:pt idx="1997">
                  <c:v>44</c:v>
                </c:pt>
                <c:pt idx="1998">
                  <c:v>49</c:v>
                </c:pt>
                <c:pt idx="1999">
                  <c:v>51</c:v>
                </c:pt>
                <c:pt idx="2000">
                  <c:v>49</c:v>
                </c:pt>
                <c:pt idx="2001">
                  <c:v>51</c:v>
                </c:pt>
                <c:pt idx="2002">
                  <c:v>48</c:v>
                </c:pt>
                <c:pt idx="2003">
                  <c:v>50</c:v>
                </c:pt>
                <c:pt idx="2004">
                  <c:v>49</c:v>
                </c:pt>
                <c:pt idx="2005">
                  <c:v>50</c:v>
                </c:pt>
                <c:pt idx="2006">
                  <c:v>49</c:v>
                </c:pt>
                <c:pt idx="2007">
                  <c:v>55</c:v>
                </c:pt>
                <c:pt idx="2008">
                  <c:v>53</c:v>
                </c:pt>
                <c:pt idx="2009">
                  <c:v>52</c:v>
                </c:pt>
                <c:pt idx="2010">
                  <c:v>47</c:v>
                </c:pt>
                <c:pt idx="2011">
                  <c:v>48</c:v>
                </c:pt>
                <c:pt idx="2012">
                  <c:v>44</c:v>
                </c:pt>
                <c:pt idx="2013">
                  <c:v>49</c:v>
                </c:pt>
                <c:pt idx="2014">
                  <c:v>44</c:v>
                </c:pt>
                <c:pt idx="2015">
                  <c:v>44</c:v>
                </c:pt>
                <c:pt idx="2016">
                  <c:v>43</c:v>
                </c:pt>
                <c:pt idx="2017">
                  <c:v>42</c:v>
                </c:pt>
                <c:pt idx="2018">
                  <c:v>44</c:v>
                </c:pt>
                <c:pt idx="2019">
                  <c:v>47</c:v>
                </c:pt>
                <c:pt idx="2020">
                  <c:v>46</c:v>
                </c:pt>
                <c:pt idx="2021">
                  <c:v>44</c:v>
                </c:pt>
                <c:pt idx="2022">
                  <c:v>43</c:v>
                </c:pt>
                <c:pt idx="2023">
                  <c:v>43</c:v>
                </c:pt>
                <c:pt idx="2024">
                  <c:v>45</c:v>
                </c:pt>
                <c:pt idx="2025">
                  <c:v>43</c:v>
                </c:pt>
                <c:pt idx="2026">
                  <c:v>44</c:v>
                </c:pt>
                <c:pt idx="2027">
                  <c:v>48</c:v>
                </c:pt>
                <c:pt idx="2028">
                  <c:v>46</c:v>
                </c:pt>
                <c:pt idx="2029">
                  <c:v>44</c:v>
                </c:pt>
                <c:pt idx="2030">
                  <c:v>44</c:v>
                </c:pt>
                <c:pt idx="2031">
                  <c:v>45</c:v>
                </c:pt>
                <c:pt idx="2032">
                  <c:v>43</c:v>
                </c:pt>
                <c:pt idx="2033">
                  <c:v>49</c:v>
                </c:pt>
                <c:pt idx="2034">
                  <c:v>47</c:v>
                </c:pt>
                <c:pt idx="2035">
                  <c:v>48</c:v>
                </c:pt>
                <c:pt idx="2036">
                  <c:v>49</c:v>
                </c:pt>
                <c:pt idx="2037">
                  <c:v>49</c:v>
                </c:pt>
                <c:pt idx="2038">
                  <c:v>49</c:v>
                </c:pt>
                <c:pt idx="2039">
                  <c:v>48</c:v>
                </c:pt>
                <c:pt idx="2040">
                  <c:v>43</c:v>
                </c:pt>
                <c:pt idx="2041">
                  <c:v>47</c:v>
                </c:pt>
                <c:pt idx="2042">
                  <c:v>47</c:v>
                </c:pt>
                <c:pt idx="2043">
                  <c:v>44</c:v>
                </c:pt>
                <c:pt idx="2044">
                  <c:v>49</c:v>
                </c:pt>
                <c:pt idx="2045">
                  <c:v>50</c:v>
                </c:pt>
                <c:pt idx="2046">
                  <c:v>47</c:v>
                </c:pt>
                <c:pt idx="2047">
                  <c:v>47</c:v>
                </c:pt>
                <c:pt idx="2048">
                  <c:v>48</c:v>
                </c:pt>
                <c:pt idx="2049">
                  <c:v>49</c:v>
                </c:pt>
                <c:pt idx="2050">
                  <c:v>49</c:v>
                </c:pt>
                <c:pt idx="2051">
                  <c:v>47</c:v>
                </c:pt>
                <c:pt idx="2052">
                  <c:v>49</c:v>
                </c:pt>
                <c:pt idx="2053">
                  <c:v>49</c:v>
                </c:pt>
                <c:pt idx="2054">
                  <c:v>51</c:v>
                </c:pt>
                <c:pt idx="2055">
                  <c:v>50</c:v>
                </c:pt>
                <c:pt idx="2056">
                  <c:v>53</c:v>
                </c:pt>
                <c:pt idx="2057">
                  <c:v>52</c:v>
                </c:pt>
                <c:pt idx="2058">
                  <c:v>52</c:v>
                </c:pt>
                <c:pt idx="2059">
                  <c:v>49</c:v>
                </c:pt>
                <c:pt idx="2060">
                  <c:v>52</c:v>
                </c:pt>
                <c:pt idx="2061">
                  <c:v>51</c:v>
                </c:pt>
                <c:pt idx="2062">
                  <c:v>50</c:v>
                </c:pt>
                <c:pt idx="2063">
                  <c:v>51</c:v>
                </c:pt>
                <c:pt idx="2064">
                  <c:v>48</c:v>
                </c:pt>
                <c:pt idx="2065">
                  <c:v>46</c:v>
                </c:pt>
                <c:pt idx="2066">
                  <c:v>51</c:v>
                </c:pt>
                <c:pt idx="2067">
                  <c:v>50</c:v>
                </c:pt>
                <c:pt idx="2068">
                  <c:v>51</c:v>
                </c:pt>
                <c:pt idx="2069">
                  <c:v>50</c:v>
                </c:pt>
                <c:pt idx="2070">
                  <c:v>49</c:v>
                </c:pt>
                <c:pt idx="2071">
                  <c:v>49</c:v>
                </c:pt>
                <c:pt idx="2072">
                  <c:v>50</c:v>
                </c:pt>
                <c:pt idx="2073">
                  <c:v>49</c:v>
                </c:pt>
                <c:pt idx="2074">
                  <c:v>51</c:v>
                </c:pt>
                <c:pt idx="2075">
                  <c:v>51</c:v>
                </c:pt>
                <c:pt idx="2076">
                  <c:v>51</c:v>
                </c:pt>
                <c:pt idx="2077">
                  <c:v>53</c:v>
                </c:pt>
                <c:pt idx="2078">
                  <c:v>51</c:v>
                </c:pt>
                <c:pt idx="2079">
                  <c:v>48</c:v>
                </c:pt>
                <c:pt idx="2080">
                  <c:v>49</c:v>
                </c:pt>
                <c:pt idx="2081">
                  <c:v>49</c:v>
                </c:pt>
                <c:pt idx="2082">
                  <c:v>50</c:v>
                </c:pt>
                <c:pt idx="2083">
                  <c:v>49</c:v>
                </c:pt>
                <c:pt idx="2084">
                  <c:v>51</c:v>
                </c:pt>
                <c:pt idx="2085">
                  <c:v>50</c:v>
                </c:pt>
                <c:pt idx="2086">
                  <c:v>43</c:v>
                </c:pt>
                <c:pt idx="2087">
                  <c:v>42</c:v>
                </c:pt>
                <c:pt idx="2088">
                  <c:v>51</c:v>
                </c:pt>
                <c:pt idx="2089">
                  <c:v>50</c:v>
                </c:pt>
                <c:pt idx="2090">
                  <c:v>50</c:v>
                </c:pt>
                <c:pt idx="2091">
                  <c:v>50</c:v>
                </c:pt>
                <c:pt idx="2092">
                  <c:v>53</c:v>
                </c:pt>
                <c:pt idx="2093">
                  <c:v>50</c:v>
                </c:pt>
                <c:pt idx="2094">
                  <c:v>52</c:v>
                </c:pt>
                <c:pt idx="2095">
                  <c:v>52</c:v>
                </c:pt>
                <c:pt idx="2096">
                  <c:v>48</c:v>
                </c:pt>
                <c:pt idx="2097">
                  <c:v>48</c:v>
                </c:pt>
                <c:pt idx="2098">
                  <c:v>48</c:v>
                </c:pt>
                <c:pt idx="2099">
                  <c:v>49</c:v>
                </c:pt>
                <c:pt idx="2100">
                  <c:v>51</c:v>
                </c:pt>
                <c:pt idx="2101">
                  <c:v>51</c:v>
                </c:pt>
                <c:pt idx="2102">
                  <c:v>50</c:v>
                </c:pt>
                <c:pt idx="2103">
                  <c:v>48</c:v>
                </c:pt>
                <c:pt idx="2104">
                  <c:v>49</c:v>
                </c:pt>
                <c:pt idx="2105">
                  <c:v>47</c:v>
                </c:pt>
                <c:pt idx="2106">
                  <c:v>48</c:v>
                </c:pt>
                <c:pt idx="2107">
                  <c:v>48</c:v>
                </c:pt>
                <c:pt idx="2108">
                  <c:v>44</c:v>
                </c:pt>
                <c:pt idx="2109">
                  <c:v>44</c:v>
                </c:pt>
                <c:pt idx="2110">
                  <c:v>49</c:v>
                </c:pt>
                <c:pt idx="2111">
                  <c:v>50</c:v>
                </c:pt>
                <c:pt idx="2112">
                  <c:v>48</c:v>
                </c:pt>
                <c:pt idx="2113">
                  <c:v>50</c:v>
                </c:pt>
                <c:pt idx="2114">
                  <c:v>50</c:v>
                </c:pt>
                <c:pt idx="2115">
                  <c:v>53</c:v>
                </c:pt>
                <c:pt idx="2116">
                  <c:v>53</c:v>
                </c:pt>
                <c:pt idx="2117">
                  <c:v>53</c:v>
                </c:pt>
                <c:pt idx="2118">
                  <c:v>49</c:v>
                </c:pt>
                <c:pt idx="2119">
                  <c:v>50</c:v>
                </c:pt>
                <c:pt idx="2120">
                  <c:v>51</c:v>
                </c:pt>
                <c:pt idx="2121">
                  <c:v>52</c:v>
                </c:pt>
                <c:pt idx="2122">
                  <c:v>52</c:v>
                </c:pt>
                <c:pt idx="2123">
                  <c:v>50</c:v>
                </c:pt>
                <c:pt idx="2124">
                  <c:v>52</c:v>
                </c:pt>
                <c:pt idx="2125">
                  <c:v>50</c:v>
                </c:pt>
                <c:pt idx="2126">
                  <c:v>52</c:v>
                </c:pt>
                <c:pt idx="2127">
                  <c:v>50</c:v>
                </c:pt>
                <c:pt idx="2128">
                  <c:v>51</c:v>
                </c:pt>
                <c:pt idx="2129">
                  <c:v>51</c:v>
                </c:pt>
                <c:pt idx="2130">
                  <c:v>42</c:v>
                </c:pt>
                <c:pt idx="2131">
                  <c:v>43</c:v>
                </c:pt>
                <c:pt idx="2132">
                  <c:v>49</c:v>
                </c:pt>
                <c:pt idx="2133">
                  <c:v>50</c:v>
                </c:pt>
                <c:pt idx="2134">
                  <c:v>52</c:v>
                </c:pt>
                <c:pt idx="2135">
                  <c:v>51</c:v>
                </c:pt>
                <c:pt idx="2136">
                  <c:v>51</c:v>
                </c:pt>
                <c:pt idx="2137">
                  <c:v>53</c:v>
                </c:pt>
                <c:pt idx="2138">
                  <c:v>52</c:v>
                </c:pt>
                <c:pt idx="2139">
                  <c:v>50</c:v>
                </c:pt>
                <c:pt idx="2140">
                  <c:v>51</c:v>
                </c:pt>
                <c:pt idx="2141">
                  <c:v>51</c:v>
                </c:pt>
                <c:pt idx="2142">
                  <c:v>51</c:v>
                </c:pt>
                <c:pt idx="2143">
                  <c:v>52</c:v>
                </c:pt>
                <c:pt idx="2144">
                  <c:v>50</c:v>
                </c:pt>
                <c:pt idx="2145">
                  <c:v>52</c:v>
                </c:pt>
                <c:pt idx="2146">
                  <c:v>52</c:v>
                </c:pt>
                <c:pt idx="2147">
                  <c:v>50</c:v>
                </c:pt>
                <c:pt idx="2148">
                  <c:v>51</c:v>
                </c:pt>
                <c:pt idx="2149">
                  <c:v>50</c:v>
                </c:pt>
                <c:pt idx="2150">
                  <c:v>53</c:v>
                </c:pt>
                <c:pt idx="2151">
                  <c:v>55</c:v>
                </c:pt>
                <c:pt idx="2152">
                  <c:v>43</c:v>
                </c:pt>
                <c:pt idx="2153">
                  <c:v>43</c:v>
                </c:pt>
                <c:pt idx="2154">
                  <c:v>53</c:v>
                </c:pt>
                <c:pt idx="2155">
                  <c:v>54</c:v>
                </c:pt>
                <c:pt idx="2156">
                  <c:v>50</c:v>
                </c:pt>
                <c:pt idx="2157">
                  <c:v>52</c:v>
                </c:pt>
                <c:pt idx="2158">
                  <c:v>52</c:v>
                </c:pt>
                <c:pt idx="2159">
                  <c:v>53</c:v>
                </c:pt>
                <c:pt idx="2160">
                  <c:v>53</c:v>
                </c:pt>
                <c:pt idx="2161">
                  <c:v>52</c:v>
                </c:pt>
                <c:pt idx="2162">
                  <c:v>52</c:v>
                </c:pt>
                <c:pt idx="2163">
                  <c:v>53</c:v>
                </c:pt>
                <c:pt idx="2164">
                  <c:v>51</c:v>
                </c:pt>
                <c:pt idx="2165">
                  <c:v>53</c:v>
                </c:pt>
                <c:pt idx="2166">
                  <c:v>52</c:v>
                </c:pt>
                <c:pt idx="2167">
                  <c:v>53</c:v>
                </c:pt>
                <c:pt idx="2168">
                  <c:v>54</c:v>
                </c:pt>
                <c:pt idx="2169">
                  <c:v>57</c:v>
                </c:pt>
                <c:pt idx="2170">
                  <c:v>52</c:v>
                </c:pt>
                <c:pt idx="2171">
                  <c:v>50</c:v>
                </c:pt>
                <c:pt idx="2172">
                  <c:v>50</c:v>
                </c:pt>
                <c:pt idx="2173">
                  <c:v>50</c:v>
                </c:pt>
                <c:pt idx="2174">
                  <c:v>43</c:v>
                </c:pt>
                <c:pt idx="2175">
                  <c:v>44</c:v>
                </c:pt>
                <c:pt idx="2176">
                  <c:v>49</c:v>
                </c:pt>
                <c:pt idx="2177">
                  <c:v>50</c:v>
                </c:pt>
                <c:pt idx="2178">
                  <c:v>52</c:v>
                </c:pt>
                <c:pt idx="2179">
                  <c:v>50</c:v>
                </c:pt>
                <c:pt idx="2180">
                  <c:v>51</c:v>
                </c:pt>
                <c:pt idx="2181">
                  <c:v>50</c:v>
                </c:pt>
                <c:pt idx="2182">
                  <c:v>50</c:v>
                </c:pt>
                <c:pt idx="2183">
                  <c:v>50</c:v>
                </c:pt>
                <c:pt idx="2184">
                  <c:v>53</c:v>
                </c:pt>
                <c:pt idx="2185">
                  <c:v>49</c:v>
                </c:pt>
                <c:pt idx="2186">
                  <c:v>50</c:v>
                </c:pt>
                <c:pt idx="2187">
                  <c:v>49</c:v>
                </c:pt>
                <c:pt idx="2188">
                  <c:v>51</c:v>
                </c:pt>
                <c:pt idx="2189">
                  <c:v>50</c:v>
                </c:pt>
                <c:pt idx="2190">
                  <c:v>47</c:v>
                </c:pt>
                <c:pt idx="2191">
                  <c:v>49</c:v>
                </c:pt>
                <c:pt idx="2192">
                  <c:v>46</c:v>
                </c:pt>
                <c:pt idx="2193">
                  <c:v>43</c:v>
                </c:pt>
                <c:pt idx="2194">
                  <c:v>48</c:v>
                </c:pt>
                <c:pt idx="2195">
                  <c:v>46</c:v>
                </c:pt>
                <c:pt idx="2196">
                  <c:v>47</c:v>
                </c:pt>
                <c:pt idx="2197">
                  <c:v>44</c:v>
                </c:pt>
                <c:pt idx="2198">
                  <c:v>48</c:v>
                </c:pt>
                <c:pt idx="2199">
                  <c:v>45</c:v>
                </c:pt>
                <c:pt idx="2200">
                  <c:v>48</c:v>
                </c:pt>
                <c:pt idx="2201">
                  <c:v>50</c:v>
                </c:pt>
                <c:pt idx="2202">
                  <c:v>43</c:v>
                </c:pt>
                <c:pt idx="2203">
                  <c:v>49</c:v>
                </c:pt>
                <c:pt idx="2204">
                  <c:v>41</c:v>
                </c:pt>
                <c:pt idx="2205">
                  <c:v>45</c:v>
                </c:pt>
                <c:pt idx="2206">
                  <c:v>46</c:v>
                </c:pt>
                <c:pt idx="2207">
                  <c:v>44</c:v>
                </c:pt>
                <c:pt idx="2208">
                  <c:v>49</c:v>
                </c:pt>
                <c:pt idx="2209">
                  <c:v>45</c:v>
                </c:pt>
                <c:pt idx="2210">
                  <c:v>44</c:v>
                </c:pt>
                <c:pt idx="2211">
                  <c:v>43</c:v>
                </c:pt>
                <c:pt idx="2212">
                  <c:v>51</c:v>
                </c:pt>
                <c:pt idx="2213">
                  <c:v>45</c:v>
                </c:pt>
                <c:pt idx="2214">
                  <c:v>59</c:v>
                </c:pt>
                <c:pt idx="2215">
                  <c:v>59</c:v>
                </c:pt>
                <c:pt idx="2216">
                  <c:v>58</c:v>
                </c:pt>
                <c:pt idx="2217">
                  <c:v>58</c:v>
                </c:pt>
                <c:pt idx="2218">
                  <c:v>43</c:v>
                </c:pt>
                <c:pt idx="2219">
                  <c:v>45</c:v>
                </c:pt>
                <c:pt idx="2220">
                  <c:v>59</c:v>
                </c:pt>
                <c:pt idx="2221">
                  <c:v>59</c:v>
                </c:pt>
                <c:pt idx="2222">
                  <c:v>59</c:v>
                </c:pt>
                <c:pt idx="2223">
                  <c:v>59</c:v>
                </c:pt>
                <c:pt idx="2224">
                  <c:v>51</c:v>
                </c:pt>
                <c:pt idx="2225">
                  <c:v>51</c:v>
                </c:pt>
                <c:pt idx="2226">
                  <c:v>50</c:v>
                </c:pt>
                <c:pt idx="2227">
                  <c:v>49</c:v>
                </c:pt>
                <c:pt idx="2228">
                  <c:v>50</c:v>
                </c:pt>
                <c:pt idx="2229">
                  <c:v>49</c:v>
                </c:pt>
                <c:pt idx="2230">
                  <c:v>48</c:v>
                </c:pt>
                <c:pt idx="2231">
                  <c:v>49</c:v>
                </c:pt>
                <c:pt idx="2232">
                  <c:v>51</c:v>
                </c:pt>
                <c:pt idx="2233">
                  <c:v>50</c:v>
                </c:pt>
                <c:pt idx="2234">
                  <c:v>51</c:v>
                </c:pt>
                <c:pt idx="2235">
                  <c:v>51</c:v>
                </c:pt>
                <c:pt idx="2236">
                  <c:v>51</c:v>
                </c:pt>
                <c:pt idx="2237">
                  <c:v>52</c:v>
                </c:pt>
                <c:pt idx="2238">
                  <c:v>51</c:v>
                </c:pt>
                <c:pt idx="2239">
                  <c:v>50</c:v>
                </c:pt>
                <c:pt idx="2240">
                  <c:v>45</c:v>
                </c:pt>
                <c:pt idx="2241">
                  <c:v>44</c:v>
                </c:pt>
                <c:pt idx="2242">
                  <c:v>52</c:v>
                </c:pt>
                <c:pt idx="2243">
                  <c:v>53</c:v>
                </c:pt>
                <c:pt idx="2244">
                  <c:v>53</c:v>
                </c:pt>
                <c:pt idx="2245">
                  <c:v>49</c:v>
                </c:pt>
                <c:pt idx="2246">
                  <c:v>51</c:v>
                </c:pt>
                <c:pt idx="2247">
                  <c:v>53</c:v>
                </c:pt>
                <c:pt idx="2248">
                  <c:v>51</c:v>
                </c:pt>
                <c:pt idx="2249">
                  <c:v>48</c:v>
                </c:pt>
                <c:pt idx="2250">
                  <c:v>49</c:v>
                </c:pt>
                <c:pt idx="2251">
                  <c:v>48</c:v>
                </c:pt>
                <c:pt idx="2252">
                  <c:v>48</c:v>
                </c:pt>
                <c:pt idx="2253">
                  <c:v>47</c:v>
                </c:pt>
                <c:pt idx="2254">
                  <c:v>48</c:v>
                </c:pt>
                <c:pt idx="2255">
                  <c:v>49</c:v>
                </c:pt>
                <c:pt idx="2256">
                  <c:v>45</c:v>
                </c:pt>
                <c:pt idx="2257">
                  <c:v>49</c:v>
                </c:pt>
                <c:pt idx="2258">
                  <c:v>49</c:v>
                </c:pt>
                <c:pt idx="2259">
                  <c:v>49</c:v>
                </c:pt>
                <c:pt idx="2260">
                  <c:v>49</c:v>
                </c:pt>
                <c:pt idx="2261">
                  <c:v>51</c:v>
                </c:pt>
                <c:pt idx="2262">
                  <c:v>44</c:v>
                </c:pt>
                <c:pt idx="2263">
                  <c:v>47</c:v>
                </c:pt>
                <c:pt idx="2264">
                  <c:v>44</c:v>
                </c:pt>
                <c:pt idx="2265">
                  <c:v>45</c:v>
                </c:pt>
                <c:pt idx="2266">
                  <c:v>52</c:v>
                </c:pt>
                <c:pt idx="2267">
                  <c:v>49</c:v>
                </c:pt>
                <c:pt idx="2268">
                  <c:v>51</c:v>
                </c:pt>
                <c:pt idx="2269">
                  <c:v>50</c:v>
                </c:pt>
                <c:pt idx="2270">
                  <c:v>51</c:v>
                </c:pt>
                <c:pt idx="2271">
                  <c:v>51</c:v>
                </c:pt>
                <c:pt idx="2272">
                  <c:v>50</c:v>
                </c:pt>
                <c:pt idx="2273">
                  <c:v>48</c:v>
                </c:pt>
                <c:pt idx="2274">
                  <c:v>50</c:v>
                </c:pt>
                <c:pt idx="2275">
                  <c:v>48</c:v>
                </c:pt>
                <c:pt idx="2276">
                  <c:v>51</c:v>
                </c:pt>
                <c:pt idx="2277">
                  <c:v>51</c:v>
                </c:pt>
                <c:pt idx="2278">
                  <c:v>49</c:v>
                </c:pt>
                <c:pt idx="2279">
                  <c:v>50</c:v>
                </c:pt>
                <c:pt idx="2280">
                  <c:v>50</c:v>
                </c:pt>
                <c:pt idx="2281">
                  <c:v>49</c:v>
                </c:pt>
                <c:pt idx="2282">
                  <c:v>50</c:v>
                </c:pt>
                <c:pt idx="2283">
                  <c:v>52</c:v>
                </c:pt>
                <c:pt idx="2284">
                  <c:v>58</c:v>
                </c:pt>
                <c:pt idx="2285">
                  <c:v>58</c:v>
                </c:pt>
                <c:pt idx="2286">
                  <c:v>45</c:v>
                </c:pt>
                <c:pt idx="2287">
                  <c:v>45</c:v>
                </c:pt>
                <c:pt idx="2288">
                  <c:v>58</c:v>
                </c:pt>
                <c:pt idx="2289">
                  <c:v>58</c:v>
                </c:pt>
                <c:pt idx="2290">
                  <c:v>59</c:v>
                </c:pt>
                <c:pt idx="2291">
                  <c:v>58</c:v>
                </c:pt>
                <c:pt idx="2292">
                  <c:v>58</c:v>
                </c:pt>
                <c:pt idx="2293">
                  <c:v>58</c:v>
                </c:pt>
                <c:pt idx="2294">
                  <c:v>58</c:v>
                </c:pt>
                <c:pt idx="2295">
                  <c:v>58</c:v>
                </c:pt>
                <c:pt idx="2296">
                  <c:v>59</c:v>
                </c:pt>
                <c:pt idx="2297">
                  <c:v>59</c:v>
                </c:pt>
                <c:pt idx="2298">
                  <c:v>58</c:v>
                </c:pt>
                <c:pt idx="2299">
                  <c:v>59</c:v>
                </c:pt>
                <c:pt idx="2300">
                  <c:v>59</c:v>
                </c:pt>
                <c:pt idx="2301">
                  <c:v>58</c:v>
                </c:pt>
                <c:pt idx="2302">
                  <c:v>60</c:v>
                </c:pt>
                <c:pt idx="2303">
                  <c:v>59</c:v>
                </c:pt>
                <c:pt idx="2304">
                  <c:v>49</c:v>
                </c:pt>
                <c:pt idx="2305">
                  <c:v>45</c:v>
                </c:pt>
                <c:pt idx="2306">
                  <c:v>52</c:v>
                </c:pt>
                <c:pt idx="2307">
                  <c:v>45</c:v>
                </c:pt>
                <c:pt idx="2308">
                  <c:v>58</c:v>
                </c:pt>
                <c:pt idx="2309">
                  <c:v>59</c:v>
                </c:pt>
                <c:pt idx="2310">
                  <c:v>45</c:v>
                </c:pt>
                <c:pt idx="2311">
                  <c:v>44</c:v>
                </c:pt>
                <c:pt idx="2312">
                  <c:v>45</c:v>
                </c:pt>
                <c:pt idx="2313">
                  <c:v>43</c:v>
                </c:pt>
                <c:pt idx="2314">
                  <c:v>46</c:v>
                </c:pt>
                <c:pt idx="2315">
                  <c:v>43</c:v>
                </c:pt>
                <c:pt idx="2316">
                  <c:v>45</c:v>
                </c:pt>
                <c:pt idx="2317">
                  <c:v>46</c:v>
                </c:pt>
                <c:pt idx="2318">
                  <c:v>43</c:v>
                </c:pt>
                <c:pt idx="2319">
                  <c:v>47</c:v>
                </c:pt>
                <c:pt idx="2320">
                  <c:v>49</c:v>
                </c:pt>
                <c:pt idx="2321">
                  <c:v>43</c:v>
                </c:pt>
                <c:pt idx="2322">
                  <c:v>47</c:v>
                </c:pt>
                <c:pt idx="2323">
                  <c:v>43</c:v>
                </c:pt>
                <c:pt idx="2324">
                  <c:v>46</c:v>
                </c:pt>
                <c:pt idx="2325">
                  <c:v>46</c:v>
                </c:pt>
                <c:pt idx="2326">
                  <c:v>44</c:v>
                </c:pt>
                <c:pt idx="2327">
                  <c:v>48</c:v>
                </c:pt>
                <c:pt idx="2328">
                  <c:v>53</c:v>
                </c:pt>
                <c:pt idx="2329">
                  <c:v>51</c:v>
                </c:pt>
                <c:pt idx="2330">
                  <c:v>59</c:v>
                </c:pt>
                <c:pt idx="2331">
                  <c:v>58</c:v>
                </c:pt>
                <c:pt idx="2332">
                  <c:v>52</c:v>
                </c:pt>
                <c:pt idx="2333">
                  <c:v>51</c:v>
                </c:pt>
                <c:pt idx="2334">
                  <c:v>50</c:v>
                </c:pt>
                <c:pt idx="2335">
                  <c:v>51</c:v>
                </c:pt>
                <c:pt idx="2336">
                  <c:v>50</c:v>
                </c:pt>
                <c:pt idx="2337">
                  <c:v>50</c:v>
                </c:pt>
                <c:pt idx="2338">
                  <c:v>50</c:v>
                </c:pt>
                <c:pt idx="2339">
                  <c:v>51</c:v>
                </c:pt>
                <c:pt idx="2340">
                  <c:v>51</c:v>
                </c:pt>
                <c:pt idx="2341">
                  <c:v>51</c:v>
                </c:pt>
                <c:pt idx="2342">
                  <c:v>50</c:v>
                </c:pt>
                <c:pt idx="2343">
                  <c:v>50</c:v>
                </c:pt>
                <c:pt idx="2344">
                  <c:v>52</c:v>
                </c:pt>
                <c:pt idx="2345">
                  <c:v>51</c:v>
                </c:pt>
                <c:pt idx="2346">
                  <c:v>50</c:v>
                </c:pt>
                <c:pt idx="2347">
                  <c:v>50</c:v>
                </c:pt>
                <c:pt idx="2348">
                  <c:v>51</c:v>
                </c:pt>
                <c:pt idx="2349">
                  <c:v>51</c:v>
                </c:pt>
                <c:pt idx="2350">
                  <c:v>51</c:v>
                </c:pt>
                <c:pt idx="2351">
                  <c:v>50</c:v>
                </c:pt>
                <c:pt idx="2352">
                  <c:v>58</c:v>
                </c:pt>
                <c:pt idx="2353">
                  <c:v>58</c:v>
                </c:pt>
                <c:pt idx="2354">
                  <c:v>51</c:v>
                </c:pt>
                <c:pt idx="2355">
                  <c:v>53</c:v>
                </c:pt>
                <c:pt idx="2356">
                  <c:v>53</c:v>
                </c:pt>
                <c:pt idx="2357">
                  <c:v>51</c:v>
                </c:pt>
                <c:pt idx="2358">
                  <c:v>53</c:v>
                </c:pt>
                <c:pt idx="2359">
                  <c:v>54</c:v>
                </c:pt>
                <c:pt idx="2360">
                  <c:v>50</c:v>
                </c:pt>
                <c:pt idx="2361">
                  <c:v>52</c:v>
                </c:pt>
                <c:pt idx="2362">
                  <c:v>52</c:v>
                </c:pt>
                <c:pt idx="2363">
                  <c:v>51</c:v>
                </c:pt>
                <c:pt idx="2364">
                  <c:v>53</c:v>
                </c:pt>
                <c:pt idx="2365">
                  <c:v>51</c:v>
                </c:pt>
                <c:pt idx="2366">
                  <c:v>52</c:v>
                </c:pt>
                <c:pt idx="2367">
                  <c:v>53</c:v>
                </c:pt>
                <c:pt idx="2368">
                  <c:v>52</c:v>
                </c:pt>
                <c:pt idx="2369">
                  <c:v>53</c:v>
                </c:pt>
                <c:pt idx="2370">
                  <c:v>50</c:v>
                </c:pt>
                <c:pt idx="2371">
                  <c:v>50</c:v>
                </c:pt>
                <c:pt idx="2372">
                  <c:v>54</c:v>
                </c:pt>
                <c:pt idx="2373">
                  <c:v>53</c:v>
                </c:pt>
                <c:pt idx="2374">
                  <c:v>59</c:v>
                </c:pt>
                <c:pt idx="2375">
                  <c:v>58</c:v>
                </c:pt>
                <c:pt idx="2376">
                  <c:v>53</c:v>
                </c:pt>
                <c:pt idx="2377">
                  <c:v>51</c:v>
                </c:pt>
                <c:pt idx="2378">
                  <c:v>53</c:v>
                </c:pt>
                <c:pt idx="2379">
                  <c:v>53</c:v>
                </c:pt>
                <c:pt idx="2380">
                  <c:v>52</c:v>
                </c:pt>
                <c:pt idx="2381">
                  <c:v>53</c:v>
                </c:pt>
                <c:pt idx="2382">
                  <c:v>54</c:v>
                </c:pt>
                <c:pt idx="2383">
                  <c:v>54</c:v>
                </c:pt>
                <c:pt idx="2384">
                  <c:v>50</c:v>
                </c:pt>
                <c:pt idx="2385">
                  <c:v>53</c:v>
                </c:pt>
                <c:pt idx="2386">
                  <c:v>50</c:v>
                </c:pt>
                <c:pt idx="2387">
                  <c:v>49</c:v>
                </c:pt>
                <c:pt idx="2388">
                  <c:v>49</c:v>
                </c:pt>
                <c:pt idx="2389">
                  <c:v>49</c:v>
                </c:pt>
                <c:pt idx="2390">
                  <c:v>51</c:v>
                </c:pt>
                <c:pt idx="2391">
                  <c:v>49</c:v>
                </c:pt>
                <c:pt idx="2392">
                  <c:v>49</c:v>
                </c:pt>
                <c:pt idx="2393">
                  <c:v>50</c:v>
                </c:pt>
                <c:pt idx="2394">
                  <c:v>52</c:v>
                </c:pt>
                <c:pt idx="2395">
                  <c:v>49</c:v>
                </c:pt>
                <c:pt idx="2396">
                  <c:v>45</c:v>
                </c:pt>
                <c:pt idx="2397">
                  <c:v>43</c:v>
                </c:pt>
                <c:pt idx="2398">
                  <c:v>50</c:v>
                </c:pt>
                <c:pt idx="2399">
                  <c:v>52</c:v>
                </c:pt>
                <c:pt idx="2400">
                  <c:v>52</c:v>
                </c:pt>
                <c:pt idx="2401">
                  <c:v>50</c:v>
                </c:pt>
                <c:pt idx="2402">
                  <c:v>51</c:v>
                </c:pt>
                <c:pt idx="2403">
                  <c:v>51</c:v>
                </c:pt>
                <c:pt idx="2404">
                  <c:v>49</c:v>
                </c:pt>
                <c:pt idx="2405">
                  <c:v>50</c:v>
                </c:pt>
                <c:pt idx="2406">
                  <c:v>54</c:v>
                </c:pt>
                <c:pt idx="2407">
                  <c:v>51</c:v>
                </c:pt>
                <c:pt idx="2408">
                  <c:v>47</c:v>
                </c:pt>
                <c:pt idx="2409">
                  <c:v>52</c:v>
                </c:pt>
                <c:pt idx="2410">
                  <c:v>48</c:v>
                </c:pt>
                <c:pt idx="2411">
                  <c:v>48</c:v>
                </c:pt>
                <c:pt idx="2412">
                  <c:v>48</c:v>
                </c:pt>
                <c:pt idx="2413">
                  <c:v>49</c:v>
                </c:pt>
                <c:pt idx="2414">
                  <c:v>51</c:v>
                </c:pt>
                <c:pt idx="2415">
                  <c:v>46</c:v>
                </c:pt>
                <c:pt idx="2416">
                  <c:v>47</c:v>
                </c:pt>
                <c:pt idx="2417">
                  <c:v>47</c:v>
                </c:pt>
                <c:pt idx="2418">
                  <c:v>44</c:v>
                </c:pt>
                <c:pt idx="2419">
                  <c:v>48</c:v>
                </c:pt>
                <c:pt idx="2420">
                  <c:v>47</c:v>
                </c:pt>
                <c:pt idx="2421">
                  <c:v>50</c:v>
                </c:pt>
                <c:pt idx="2422">
                  <c:v>48</c:v>
                </c:pt>
                <c:pt idx="2423">
                  <c:v>51</c:v>
                </c:pt>
                <c:pt idx="2424">
                  <c:v>51</c:v>
                </c:pt>
                <c:pt idx="2425">
                  <c:v>50</c:v>
                </c:pt>
                <c:pt idx="2426">
                  <c:v>50</c:v>
                </c:pt>
                <c:pt idx="2427">
                  <c:v>50</c:v>
                </c:pt>
                <c:pt idx="2428">
                  <c:v>52</c:v>
                </c:pt>
                <c:pt idx="2429">
                  <c:v>52</c:v>
                </c:pt>
                <c:pt idx="2430">
                  <c:v>51</c:v>
                </c:pt>
                <c:pt idx="2431">
                  <c:v>50</c:v>
                </c:pt>
                <c:pt idx="2432">
                  <c:v>49</c:v>
                </c:pt>
                <c:pt idx="2433">
                  <c:v>49</c:v>
                </c:pt>
                <c:pt idx="2434">
                  <c:v>48</c:v>
                </c:pt>
                <c:pt idx="2435">
                  <c:v>51</c:v>
                </c:pt>
                <c:pt idx="2436">
                  <c:v>52</c:v>
                </c:pt>
                <c:pt idx="2437">
                  <c:v>49</c:v>
                </c:pt>
                <c:pt idx="2438">
                  <c:v>49</c:v>
                </c:pt>
                <c:pt idx="2439">
                  <c:v>50</c:v>
                </c:pt>
                <c:pt idx="2440">
                  <c:v>43</c:v>
                </c:pt>
                <c:pt idx="2441">
                  <c:v>42</c:v>
                </c:pt>
                <c:pt idx="2442">
                  <c:v>52</c:v>
                </c:pt>
                <c:pt idx="2443">
                  <c:v>51</c:v>
                </c:pt>
                <c:pt idx="2444">
                  <c:v>45</c:v>
                </c:pt>
                <c:pt idx="2445">
                  <c:v>48</c:v>
                </c:pt>
                <c:pt idx="2446">
                  <c:v>44</c:v>
                </c:pt>
                <c:pt idx="2447">
                  <c:v>45</c:v>
                </c:pt>
                <c:pt idx="2448">
                  <c:v>44</c:v>
                </c:pt>
                <c:pt idx="2449">
                  <c:v>44</c:v>
                </c:pt>
                <c:pt idx="2450">
                  <c:v>42</c:v>
                </c:pt>
                <c:pt idx="2451">
                  <c:v>43</c:v>
                </c:pt>
                <c:pt idx="2452">
                  <c:v>44</c:v>
                </c:pt>
                <c:pt idx="2453">
                  <c:v>46</c:v>
                </c:pt>
                <c:pt idx="2454">
                  <c:v>46</c:v>
                </c:pt>
                <c:pt idx="2455">
                  <c:v>44</c:v>
                </c:pt>
                <c:pt idx="2456">
                  <c:v>46</c:v>
                </c:pt>
                <c:pt idx="2457">
                  <c:v>47</c:v>
                </c:pt>
                <c:pt idx="2458">
                  <c:v>46</c:v>
                </c:pt>
                <c:pt idx="2459">
                  <c:v>44</c:v>
                </c:pt>
                <c:pt idx="2460">
                  <c:v>47</c:v>
                </c:pt>
                <c:pt idx="2461">
                  <c:v>46</c:v>
                </c:pt>
                <c:pt idx="2462">
                  <c:v>44</c:v>
                </c:pt>
                <c:pt idx="2463">
                  <c:v>48</c:v>
                </c:pt>
                <c:pt idx="2464">
                  <c:v>44</c:v>
                </c:pt>
                <c:pt idx="2465">
                  <c:v>44</c:v>
                </c:pt>
                <c:pt idx="2466">
                  <c:v>48</c:v>
                </c:pt>
                <c:pt idx="2467">
                  <c:v>45</c:v>
                </c:pt>
                <c:pt idx="2468">
                  <c:v>51</c:v>
                </c:pt>
                <c:pt idx="2469">
                  <c:v>49</c:v>
                </c:pt>
                <c:pt idx="2470">
                  <c:v>50</c:v>
                </c:pt>
                <c:pt idx="2471">
                  <c:v>50</c:v>
                </c:pt>
                <c:pt idx="2472">
                  <c:v>52</c:v>
                </c:pt>
                <c:pt idx="2473">
                  <c:v>49</c:v>
                </c:pt>
                <c:pt idx="2474">
                  <c:v>50</c:v>
                </c:pt>
                <c:pt idx="2475">
                  <c:v>49</c:v>
                </c:pt>
                <c:pt idx="2476">
                  <c:v>48</c:v>
                </c:pt>
                <c:pt idx="2477">
                  <c:v>50</c:v>
                </c:pt>
                <c:pt idx="2478">
                  <c:v>50</c:v>
                </c:pt>
                <c:pt idx="2479">
                  <c:v>50</c:v>
                </c:pt>
                <c:pt idx="2480">
                  <c:v>49</c:v>
                </c:pt>
                <c:pt idx="2481">
                  <c:v>51</c:v>
                </c:pt>
                <c:pt idx="2482">
                  <c:v>51</c:v>
                </c:pt>
                <c:pt idx="2483">
                  <c:v>50</c:v>
                </c:pt>
                <c:pt idx="2484">
                  <c:v>42</c:v>
                </c:pt>
                <c:pt idx="2485">
                  <c:v>43</c:v>
                </c:pt>
                <c:pt idx="2486">
                  <c:v>47</c:v>
                </c:pt>
                <c:pt idx="2487">
                  <c:v>44</c:v>
                </c:pt>
                <c:pt idx="2488">
                  <c:v>50</c:v>
                </c:pt>
                <c:pt idx="2489">
                  <c:v>51</c:v>
                </c:pt>
                <c:pt idx="2490">
                  <c:v>51</c:v>
                </c:pt>
                <c:pt idx="2491">
                  <c:v>49</c:v>
                </c:pt>
                <c:pt idx="2492">
                  <c:v>58</c:v>
                </c:pt>
                <c:pt idx="2493">
                  <c:v>53</c:v>
                </c:pt>
                <c:pt idx="2494">
                  <c:v>49</c:v>
                </c:pt>
                <c:pt idx="2495">
                  <c:v>50</c:v>
                </c:pt>
                <c:pt idx="2496">
                  <c:v>49</c:v>
                </c:pt>
                <c:pt idx="2497">
                  <c:v>49</c:v>
                </c:pt>
                <c:pt idx="2498">
                  <c:v>47</c:v>
                </c:pt>
                <c:pt idx="2499">
                  <c:v>48</c:v>
                </c:pt>
                <c:pt idx="2500">
                  <c:v>47</c:v>
                </c:pt>
                <c:pt idx="2501">
                  <c:v>47</c:v>
                </c:pt>
                <c:pt idx="2502">
                  <c:v>50</c:v>
                </c:pt>
                <c:pt idx="2503">
                  <c:v>49</c:v>
                </c:pt>
                <c:pt idx="2504">
                  <c:v>46</c:v>
                </c:pt>
                <c:pt idx="2505">
                  <c:v>48</c:v>
                </c:pt>
                <c:pt idx="2506">
                  <c:v>49</c:v>
                </c:pt>
                <c:pt idx="2507">
                  <c:v>51</c:v>
                </c:pt>
                <c:pt idx="2508">
                  <c:v>46</c:v>
                </c:pt>
                <c:pt idx="2509">
                  <c:v>47</c:v>
                </c:pt>
                <c:pt idx="2510">
                  <c:v>50</c:v>
                </c:pt>
                <c:pt idx="2511">
                  <c:v>52</c:v>
                </c:pt>
                <c:pt idx="2512">
                  <c:v>49</c:v>
                </c:pt>
                <c:pt idx="2513">
                  <c:v>51</c:v>
                </c:pt>
                <c:pt idx="2514">
                  <c:v>51</c:v>
                </c:pt>
                <c:pt idx="2515">
                  <c:v>50</c:v>
                </c:pt>
                <c:pt idx="2516">
                  <c:v>53</c:v>
                </c:pt>
                <c:pt idx="2517">
                  <c:v>49</c:v>
                </c:pt>
                <c:pt idx="2518">
                  <c:v>50</c:v>
                </c:pt>
                <c:pt idx="2519">
                  <c:v>50</c:v>
                </c:pt>
                <c:pt idx="2520">
                  <c:v>49</c:v>
                </c:pt>
                <c:pt idx="2521">
                  <c:v>50</c:v>
                </c:pt>
                <c:pt idx="2522">
                  <c:v>52</c:v>
                </c:pt>
                <c:pt idx="2523">
                  <c:v>50</c:v>
                </c:pt>
                <c:pt idx="2524">
                  <c:v>48</c:v>
                </c:pt>
                <c:pt idx="2525">
                  <c:v>51</c:v>
                </c:pt>
                <c:pt idx="2526">
                  <c:v>51</c:v>
                </c:pt>
                <c:pt idx="2527">
                  <c:v>52</c:v>
                </c:pt>
                <c:pt idx="2528">
                  <c:v>51</c:v>
                </c:pt>
                <c:pt idx="2529">
                  <c:v>52</c:v>
                </c:pt>
                <c:pt idx="2530">
                  <c:v>53</c:v>
                </c:pt>
                <c:pt idx="2531">
                  <c:v>46</c:v>
                </c:pt>
                <c:pt idx="2532">
                  <c:v>51</c:v>
                </c:pt>
                <c:pt idx="2533">
                  <c:v>51</c:v>
                </c:pt>
                <c:pt idx="2534">
                  <c:v>50</c:v>
                </c:pt>
                <c:pt idx="2535">
                  <c:v>50</c:v>
                </c:pt>
                <c:pt idx="2536">
                  <c:v>51</c:v>
                </c:pt>
                <c:pt idx="2537">
                  <c:v>51</c:v>
                </c:pt>
                <c:pt idx="2538">
                  <c:v>51</c:v>
                </c:pt>
                <c:pt idx="2539">
                  <c:v>50</c:v>
                </c:pt>
                <c:pt idx="2540">
                  <c:v>50</c:v>
                </c:pt>
                <c:pt idx="2541">
                  <c:v>51</c:v>
                </c:pt>
                <c:pt idx="2542">
                  <c:v>52</c:v>
                </c:pt>
                <c:pt idx="2543">
                  <c:v>52</c:v>
                </c:pt>
                <c:pt idx="2544">
                  <c:v>53</c:v>
                </c:pt>
                <c:pt idx="2545">
                  <c:v>52</c:v>
                </c:pt>
                <c:pt idx="2546">
                  <c:v>51</c:v>
                </c:pt>
                <c:pt idx="2547">
                  <c:v>52</c:v>
                </c:pt>
                <c:pt idx="2548">
                  <c:v>51</c:v>
                </c:pt>
                <c:pt idx="2549">
                  <c:v>50</c:v>
                </c:pt>
                <c:pt idx="2550">
                  <c:v>50</c:v>
                </c:pt>
                <c:pt idx="2551">
                  <c:v>52</c:v>
                </c:pt>
                <c:pt idx="2552">
                  <c:v>47</c:v>
                </c:pt>
                <c:pt idx="2553">
                  <c:v>50</c:v>
                </c:pt>
                <c:pt idx="2554">
                  <c:v>48</c:v>
                </c:pt>
                <c:pt idx="2555">
                  <c:v>52</c:v>
                </c:pt>
                <c:pt idx="2556">
                  <c:v>53</c:v>
                </c:pt>
                <c:pt idx="2557">
                  <c:v>50</c:v>
                </c:pt>
                <c:pt idx="2558">
                  <c:v>54</c:v>
                </c:pt>
                <c:pt idx="2559">
                  <c:v>52</c:v>
                </c:pt>
                <c:pt idx="2560">
                  <c:v>52</c:v>
                </c:pt>
                <c:pt idx="2561">
                  <c:v>53</c:v>
                </c:pt>
                <c:pt idx="2562">
                  <c:v>50</c:v>
                </c:pt>
                <c:pt idx="2563">
                  <c:v>52</c:v>
                </c:pt>
                <c:pt idx="2564">
                  <c:v>52</c:v>
                </c:pt>
                <c:pt idx="2565">
                  <c:v>53</c:v>
                </c:pt>
                <c:pt idx="2566">
                  <c:v>53</c:v>
                </c:pt>
                <c:pt idx="2567">
                  <c:v>51</c:v>
                </c:pt>
                <c:pt idx="2568">
                  <c:v>51</c:v>
                </c:pt>
                <c:pt idx="2569">
                  <c:v>49</c:v>
                </c:pt>
                <c:pt idx="2570">
                  <c:v>52</c:v>
                </c:pt>
                <c:pt idx="2571">
                  <c:v>50</c:v>
                </c:pt>
                <c:pt idx="2572">
                  <c:v>52</c:v>
                </c:pt>
                <c:pt idx="2573">
                  <c:v>53</c:v>
                </c:pt>
                <c:pt idx="2574">
                  <c:v>47</c:v>
                </c:pt>
                <c:pt idx="2575">
                  <c:v>45</c:v>
                </c:pt>
                <c:pt idx="2576">
                  <c:v>50</c:v>
                </c:pt>
                <c:pt idx="2577">
                  <c:v>52</c:v>
                </c:pt>
                <c:pt idx="2578">
                  <c:v>51</c:v>
                </c:pt>
                <c:pt idx="2579">
                  <c:v>53</c:v>
                </c:pt>
                <c:pt idx="2580">
                  <c:v>54</c:v>
                </c:pt>
                <c:pt idx="2581">
                  <c:v>52</c:v>
                </c:pt>
                <c:pt idx="2582">
                  <c:v>53</c:v>
                </c:pt>
                <c:pt idx="2583">
                  <c:v>55</c:v>
                </c:pt>
                <c:pt idx="2584">
                  <c:v>45</c:v>
                </c:pt>
                <c:pt idx="2585">
                  <c:v>45</c:v>
                </c:pt>
                <c:pt idx="2586">
                  <c:v>43</c:v>
                </c:pt>
                <c:pt idx="2587">
                  <c:v>47</c:v>
                </c:pt>
                <c:pt idx="2588">
                  <c:v>43</c:v>
                </c:pt>
                <c:pt idx="2589">
                  <c:v>44</c:v>
                </c:pt>
                <c:pt idx="2590">
                  <c:v>47</c:v>
                </c:pt>
                <c:pt idx="2591">
                  <c:v>44</c:v>
                </c:pt>
                <c:pt idx="2592">
                  <c:v>48</c:v>
                </c:pt>
                <c:pt idx="2593">
                  <c:v>45</c:v>
                </c:pt>
                <c:pt idx="2594">
                  <c:v>47</c:v>
                </c:pt>
                <c:pt idx="2595">
                  <c:v>44</c:v>
                </c:pt>
                <c:pt idx="2596">
                  <c:v>46</c:v>
                </c:pt>
                <c:pt idx="2597">
                  <c:v>47</c:v>
                </c:pt>
                <c:pt idx="2598">
                  <c:v>43</c:v>
                </c:pt>
                <c:pt idx="2599">
                  <c:v>46</c:v>
                </c:pt>
                <c:pt idx="2600">
                  <c:v>47</c:v>
                </c:pt>
                <c:pt idx="2601">
                  <c:v>44</c:v>
                </c:pt>
                <c:pt idx="2602">
                  <c:v>45</c:v>
                </c:pt>
                <c:pt idx="2603">
                  <c:v>49</c:v>
                </c:pt>
                <c:pt idx="2604">
                  <c:v>43</c:v>
                </c:pt>
                <c:pt idx="2605">
                  <c:v>44</c:v>
                </c:pt>
                <c:pt idx="2606">
                  <c:v>46</c:v>
                </c:pt>
                <c:pt idx="2607">
                  <c:v>44</c:v>
                </c:pt>
                <c:pt idx="2608">
                  <c:v>50</c:v>
                </c:pt>
                <c:pt idx="2609">
                  <c:v>52</c:v>
                </c:pt>
                <c:pt idx="2610">
                  <c:v>54</c:v>
                </c:pt>
                <c:pt idx="2611">
                  <c:v>51</c:v>
                </c:pt>
                <c:pt idx="2612">
                  <c:v>52</c:v>
                </c:pt>
                <c:pt idx="2613">
                  <c:v>50</c:v>
                </c:pt>
                <c:pt idx="2614">
                  <c:v>52</c:v>
                </c:pt>
                <c:pt idx="2615">
                  <c:v>49</c:v>
                </c:pt>
                <c:pt idx="2616">
                  <c:v>50</c:v>
                </c:pt>
                <c:pt idx="2617">
                  <c:v>50</c:v>
                </c:pt>
                <c:pt idx="2618">
                  <c:v>46</c:v>
                </c:pt>
                <c:pt idx="2619">
                  <c:v>45</c:v>
                </c:pt>
                <c:pt idx="2620">
                  <c:v>52</c:v>
                </c:pt>
                <c:pt idx="2621">
                  <c:v>51</c:v>
                </c:pt>
                <c:pt idx="2622">
                  <c:v>52</c:v>
                </c:pt>
                <c:pt idx="2623">
                  <c:v>54</c:v>
                </c:pt>
                <c:pt idx="2624">
                  <c:v>51</c:v>
                </c:pt>
                <c:pt idx="2625">
                  <c:v>51</c:v>
                </c:pt>
                <c:pt idx="2626">
                  <c:v>51</c:v>
                </c:pt>
                <c:pt idx="2627">
                  <c:v>53</c:v>
                </c:pt>
                <c:pt idx="2628">
                  <c:v>48</c:v>
                </c:pt>
                <c:pt idx="2629">
                  <c:v>49</c:v>
                </c:pt>
                <c:pt idx="2630">
                  <c:v>48</c:v>
                </c:pt>
                <c:pt idx="2631">
                  <c:v>50</c:v>
                </c:pt>
                <c:pt idx="2632">
                  <c:v>48</c:v>
                </c:pt>
                <c:pt idx="2633">
                  <c:v>47</c:v>
                </c:pt>
                <c:pt idx="2634">
                  <c:v>50</c:v>
                </c:pt>
                <c:pt idx="2635">
                  <c:v>48</c:v>
                </c:pt>
                <c:pt idx="2636">
                  <c:v>49</c:v>
                </c:pt>
                <c:pt idx="2637">
                  <c:v>50</c:v>
                </c:pt>
                <c:pt idx="2638">
                  <c:v>48</c:v>
                </c:pt>
                <c:pt idx="2639">
                  <c:v>47</c:v>
                </c:pt>
                <c:pt idx="2640">
                  <c:v>47</c:v>
                </c:pt>
                <c:pt idx="2641">
                  <c:v>45</c:v>
                </c:pt>
                <c:pt idx="2642">
                  <c:v>51</c:v>
                </c:pt>
                <c:pt idx="2643">
                  <c:v>47</c:v>
                </c:pt>
                <c:pt idx="2644">
                  <c:v>50</c:v>
                </c:pt>
                <c:pt idx="2645">
                  <c:v>50</c:v>
                </c:pt>
                <c:pt idx="2646">
                  <c:v>48</c:v>
                </c:pt>
                <c:pt idx="2647">
                  <c:v>51</c:v>
                </c:pt>
                <c:pt idx="2648">
                  <c:v>52</c:v>
                </c:pt>
                <c:pt idx="2649">
                  <c:v>51</c:v>
                </c:pt>
                <c:pt idx="2650">
                  <c:v>51</c:v>
                </c:pt>
                <c:pt idx="2651">
                  <c:v>51</c:v>
                </c:pt>
                <c:pt idx="2652">
                  <c:v>50</c:v>
                </c:pt>
                <c:pt idx="2653">
                  <c:v>51</c:v>
                </c:pt>
                <c:pt idx="2654">
                  <c:v>53</c:v>
                </c:pt>
                <c:pt idx="2655">
                  <c:v>50</c:v>
                </c:pt>
                <c:pt idx="2656">
                  <c:v>49</c:v>
                </c:pt>
                <c:pt idx="2657">
                  <c:v>49</c:v>
                </c:pt>
                <c:pt idx="2658">
                  <c:v>52</c:v>
                </c:pt>
                <c:pt idx="2659">
                  <c:v>49</c:v>
                </c:pt>
                <c:pt idx="2660">
                  <c:v>52</c:v>
                </c:pt>
                <c:pt idx="2661">
                  <c:v>50</c:v>
                </c:pt>
                <c:pt idx="2662">
                  <c:v>44</c:v>
                </c:pt>
                <c:pt idx="2663">
                  <c:v>42</c:v>
                </c:pt>
                <c:pt idx="2664">
                  <c:v>49</c:v>
                </c:pt>
                <c:pt idx="2665">
                  <c:v>50</c:v>
                </c:pt>
                <c:pt idx="2666">
                  <c:v>53</c:v>
                </c:pt>
                <c:pt idx="2667">
                  <c:v>52</c:v>
                </c:pt>
                <c:pt idx="2668">
                  <c:v>58</c:v>
                </c:pt>
                <c:pt idx="2669">
                  <c:v>59</c:v>
                </c:pt>
                <c:pt idx="2670">
                  <c:v>59</c:v>
                </c:pt>
                <c:pt idx="2671">
                  <c:v>59</c:v>
                </c:pt>
                <c:pt idx="2672">
                  <c:v>59</c:v>
                </c:pt>
                <c:pt idx="2673">
                  <c:v>59</c:v>
                </c:pt>
                <c:pt idx="2674">
                  <c:v>60</c:v>
                </c:pt>
                <c:pt idx="2675">
                  <c:v>59</c:v>
                </c:pt>
                <c:pt idx="2676">
                  <c:v>50</c:v>
                </c:pt>
                <c:pt idx="2677">
                  <c:v>50</c:v>
                </c:pt>
                <c:pt idx="2678">
                  <c:v>49</c:v>
                </c:pt>
                <c:pt idx="2679">
                  <c:v>51</c:v>
                </c:pt>
                <c:pt idx="2680">
                  <c:v>50</c:v>
                </c:pt>
                <c:pt idx="2681">
                  <c:v>51</c:v>
                </c:pt>
                <c:pt idx="2682">
                  <c:v>52</c:v>
                </c:pt>
                <c:pt idx="2683">
                  <c:v>50</c:v>
                </c:pt>
                <c:pt idx="2684">
                  <c:v>46</c:v>
                </c:pt>
                <c:pt idx="2685">
                  <c:v>42</c:v>
                </c:pt>
                <c:pt idx="2686">
                  <c:v>51</c:v>
                </c:pt>
                <c:pt idx="2687">
                  <c:v>50</c:v>
                </c:pt>
                <c:pt idx="2688">
                  <c:v>50</c:v>
                </c:pt>
                <c:pt idx="2689">
                  <c:v>53</c:v>
                </c:pt>
                <c:pt idx="2690">
                  <c:v>51</c:v>
                </c:pt>
                <c:pt idx="2691">
                  <c:v>52</c:v>
                </c:pt>
                <c:pt idx="2692">
                  <c:v>53</c:v>
                </c:pt>
                <c:pt idx="2693">
                  <c:v>51</c:v>
                </c:pt>
                <c:pt idx="2694">
                  <c:v>53</c:v>
                </c:pt>
                <c:pt idx="2695">
                  <c:v>52</c:v>
                </c:pt>
                <c:pt idx="2696">
                  <c:v>50</c:v>
                </c:pt>
                <c:pt idx="2697">
                  <c:v>50</c:v>
                </c:pt>
                <c:pt idx="2698">
                  <c:v>49</c:v>
                </c:pt>
                <c:pt idx="2699">
                  <c:v>51</c:v>
                </c:pt>
                <c:pt idx="2700">
                  <c:v>49</c:v>
                </c:pt>
                <c:pt idx="2701">
                  <c:v>51</c:v>
                </c:pt>
                <c:pt idx="2702">
                  <c:v>51</c:v>
                </c:pt>
                <c:pt idx="2703">
                  <c:v>49</c:v>
                </c:pt>
                <c:pt idx="2704">
                  <c:v>50</c:v>
                </c:pt>
                <c:pt idx="2705">
                  <c:v>50</c:v>
                </c:pt>
                <c:pt idx="2706">
                  <c:v>46</c:v>
                </c:pt>
                <c:pt idx="2707">
                  <c:v>44</c:v>
                </c:pt>
                <c:pt idx="2708">
                  <c:v>42</c:v>
                </c:pt>
                <c:pt idx="2709">
                  <c:v>45</c:v>
                </c:pt>
                <c:pt idx="2710">
                  <c:v>48</c:v>
                </c:pt>
                <c:pt idx="2711">
                  <c:v>48</c:v>
                </c:pt>
                <c:pt idx="2712">
                  <c:v>50</c:v>
                </c:pt>
                <c:pt idx="2713">
                  <c:v>50</c:v>
                </c:pt>
                <c:pt idx="2714">
                  <c:v>48</c:v>
                </c:pt>
                <c:pt idx="2715">
                  <c:v>49</c:v>
                </c:pt>
                <c:pt idx="2716">
                  <c:v>51</c:v>
                </c:pt>
                <c:pt idx="2717">
                  <c:v>51</c:v>
                </c:pt>
                <c:pt idx="2718">
                  <c:v>50</c:v>
                </c:pt>
                <c:pt idx="2719">
                  <c:v>52</c:v>
                </c:pt>
                <c:pt idx="2720">
                  <c:v>51</c:v>
                </c:pt>
                <c:pt idx="2721">
                  <c:v>50</c:v>
                </c:pt>
                <c:pt idx="2722">
                  <c:v>48</c:v>
                </c:pt>
                <c:pt idx="2723">
                  <c:v>52</c:v>
                </c:pt>
                <c:pt idx="2724">
                  <c:v>50</c:v>
                </c:pt>
                <c:pt idx="2725">
                  <c:v>50</c:v>
                </c:pt>
                <c:pt idx="2726">
                  <c:v>49</c:v>
                </c:pt>
                <c:pt idx="2727">
                  <c:v>49</c:v>
                </c:pt>
                <c:pt idx="2728">
                  <c:v>50</c:v>
                </c:pt>
                <c:pt idx="2729">
                  <c:v>51</c:v>
                </c:pt>
                <c:pt idx="2730">
                  <c:v>43</c:v>
                </c:pt>
                <c:pt idx="2731">
                  <c:v>41</c:v>
                </c:pt>
                <c:pt idx="2732">
                  <c:v>49</c:v>
                </c:pt>
                <c:pt idx="2733">
                  <c:v>50</c:v>
                </c:pt>
                <c:pt idx="2734">
                  <c:v>50</c:v>
                </c:pt>
                <c:pt idx="2735">
                  <c:v>51</c:v>
                </c:pt>
                <c:pt idx="2736">
                  <c:v>51</c:v>
                </c:pt>
                <c:pt idx="2737">
                  <c:v>51</c:v>
                </c:pt>
                <c:pt idx="2738">
                  <c:v>49</c:v>
                </c:pt>
                <c:pt idx="2739">
                  <c:v>46</c:v>
                </c:pt>
                <c:pt idx="2740">
                  <c:v>44</c:v>
                </c:pt>
                <c:pt idx="2741">
                  <c:v>43</c:v>
                </c:pt>
                <c:pt idx="2742">
                  <c:v>49</c:v>
                </c:pt>
                <c:pt idx="2743">
                  <c:v>43</c:v>
                </c:pt>
                <c:pt idx="2744">
                  <c:v>45</c:v>
                </c:pt>
                <c:pt idx="2745">
                  <c:v>47</c:v>
                </c:pt>
                <c:pt idx="2746">
                  <c:v>42</c:v>
                </c:pt>
                <c:pt idx="2747">
                  <c:v>45</c:v>
                </c:pt>
                <c:pt idx="2748">
                  <c:v>43</c:v>
                </c:pt>
                <c:pt idx="2749">
                  <c:v>51</c:v>
                </c:pt>
                <c:pt idx="2750">
                  <c:v>43</c:v>
                </c:pt>
                <c:pt idx="2751">
                  <c:v>46</c:v>
                </c:pt>
                <c:pt idx="2752">
                  <c:v>43</c:v>
                </c:pt>
                <c:pt idx="2753">
                  <c:v>46</c:v>
                </c:pt>
                <c:pt idx="2754">
                  <c:v>45</c:v>
                </c:pt>
                <c:pt idx="2755">
                  <c:v>49</c:v>
                </c:pt>
                <c:pt idx="2756">
                  <c:v>48</c:v>
                </c:pt>
                <c:pt idx="2757">
                  <c:v>44</c:v>
                </c:pt>
                <c:pt idx="2758">
                  <c:v>44</c:v>
                </c:pt>
                <c:pt idx="2759">
                  <c:v>47</c:v>
                </c:pt>
                <c:pt idx="2760">
                  <c:v>45</c:v>
                </c:pt>
                <c:pt idx="2761">
                  <c:v>46</c:v>
                </c:pt>
                <c:pt idx="2762">
                  <c:v>53</c:v>
                </c:pt>
                <c:pt idx="2763">
                  <c:v>53</c:v>
                </c:pt>
                <c:pt idx="2764">
                  <c:v>50</c:v>
                </c:pt>
                <c:pt idx="2765">
                  <c:v>51</c:v>
                </c:pt>
                <c:pt idx="2766">
                  <c:v>50</c:v>
                </c:pt>
                <c:pt idx="2767">
                  <c:v>53</c:v>
                </c:pt>
                <c:pt idx="2768">
                  <c:v>50</c:v>
                </c:pt>
                <c:pt idx="2769">
                  <c:v>52</c:v>
                </c:pt>
                <c:pt idx="2770">
                  <c:v>49</c:v>
                </c:pt>
                <c:pt idx="2771">
                  <c:v>51</c:v>
                </c:pt>
                <c:pt idx="2772">
                  <c:v>51</c:v>
                </c:pt>
                <c:pt idx="2773">
                  <c:v>51</c:v>
                </c:pt>
                <c:pt idx="2774">
                  <c:v>47</c:v>
                </c:pt>
                <c:pt idx="2775">
                  <c:v>44</c:v>
                </c:pt>
                <c:pt idx="2776">
                  <c:v>51</c:v>
                </c:pt>
                <c:pt idx="2777">
                  <c:v>51</c:v>
                </c:pt>
                <c:pt idx="2778">
                  <c:v>49</c:v>
                </c:pt>
                <c:pt idx="2779">
                  <c:v>52</c:v>
                </c:pt>
                <c:pt idx="2780">
                  <c:v>51</c:v>
                </c:pt>
                <c:pt idx="2781">
                  <c:v>50</c:v>
                </c:pt>
                <c:pt idx="2782">
                  <c:v>49</c:v>
                </c:pt>
                <c:pt idx="2783">
                  <c:v>51</c:v>
                </c:pt>
                <c:pt idx="2784">
                  <c:v>50</c:v>
                </c:pt>
                <c:pt idx="2785">
                  <c:v>53</c:v>
                </c:pt>
                <c:pt idx="2786">
                  <c:v>51</c:v>
                </c:pt>
                <c:pt idx="2787">
                  <c:v>52</c:v>
                </c:pt>
                <c:pt idx="2788">
                  <c:v>49</c:v>
                </c:pt>
                <c:pt idx="2789">
                  <c:v>55</c:v>
                </c:pt>
                <c:pt idx="2790">
                  <c:v>52</c:v>
                </c:pt>
                <c:pt idx="2791">
                  <c:v>52</c:v>
                </c:pt>
                <c:pt idx="2792">
                  <c:v>52</c:v>
                </c:pt>
                <c:pt idx="2793">
                  <c:v>53</c:v>
                </c:pt>
                <c:pt idx="2794">
                  <c:v>49</c:v>
                </c:pt>
                <c:pt idx="2795">
                  <c:v>49</c:v>
                </c:pt>
                <c:pt idx="2796">
                  <c:v>51</c:v>
                </c:pt>
                <c:pt idx="2797">
                  <c:v>47</c:v>
                </c:pt>
                <c:pt idx="2798">
                  <c:v>51</c:v>
                </c:pt>
                <c:pt idx="2799">
                  <c:v>51</c:v>
                </c:pt>
                <c:pt idx="2800">
                  <c:v>53</c:v>
                </c:pt>
                <c:pt idx="2801">
                  <c:v>51</c:v>
                </c:pt>
                <c:pt idx="2802">
                  <c:v>53</c:v>
                </c:pt>
                <c:pt idx="2803">
                  <c:v>51</c:v>
                </c:pt>
                <c:pt idx="2804">
                  <c:v>53</c:v>
                </c:pt>
                <c:pt idx="2805">
                  <c:v>56</c:v>
                </c:pt>
                <c:pt idx="2806">
                  <c:v>53</c:v>
                </c:pt>
                <c:pt idx="2807">
                  <c:v>54</c:v>
                </c:pt>
                <c:pt idx="2808">
                  <c:v>52</c:v>
                </c:pt>
                <c:pt idx="2809">
                  <c:v>52</c:v>
                </c:pt>
                <c:pt idx="2810">
                  <c:v>53</c:v>
                </c:pt>
                <c:pt idx="2811">
                  <c:v>52</c:v>
                </c:pt>
                <c:pt idx="2812">
                  <c:v>55</c:v>
                </c:pt>
                <c:pt idx="2813">
                  <c:v>53</c:v>
                </c:pt>
                <c:pt idx="2814">
                  <c:v>53</c:v>
                </c:pt>
                <c:pt idx="2815">
                  <c:v>53</c:v>
                </c:pt>
                <c:pt idx="2816">
                  <c:v>53</c:v>
                </c:pt>
                <c:pt idx="2817">
                  <c:v>52</c:v>
                </c:pt>
                <c:pt idx="2818">
                  <c:v>45</c:v>
                </c:pt>
                <c:pt idx="2819">
                  <c:v>44</c:v>
                </c:pt>
                <c:pt idx="2820">
                  <c:v>51</c:v>
                </c:pt>
                <c:pt idx="2821">
                  <c:v>50</c:v>
                </c:pt>
                <c:pt idx="2822">
                  <c:v>53</c:v>
                </c:pt>
                <c:pt idx="2823">
                  <c:v>51</c:v>
                </c:pt>
                <c:pt idx="2824">
                  <c:v>51</c:v>
                </c:pt>
                <c:pt idx="2825">
                  <c:v>49</c:v>
                </c:pt>
                <c:pt idx="2826">
                  <c:v>52</c:v>
                </c:pt>
                <c:pt idx="2827">
                  <c:v>54</c:v>
                </c:pt>
                <c:pt idx="2828">
                  <c:v>51</c:v>
                </c:pt>
                <c:pt idx="2829">
                  <c:v>53</c:v>
                </c:pt>
                <c:pt idx="2830">
                  <c:v>53</c:v>
                </c:pt>
                <c:pt idx="2831">
                  <c:v>54</c:v>
                </c:pt>
                <c:pt idx="2832">
                  <c:v>50</c:v>
                </c:pt>
                <c:pt idx="2833">
                  <c:v>52</c:v>
                </c:pt>
                <c:pt idx="2834">
                  <c:v>54</c:v>
                </c:pt>
                <c:pt idx="2835">
                  <c:v>56</c:v>
                </c:pt>
                <c:pt idx="2836">
                  <c:v>52</c:v>
                </c:pt>
                <c:pt idx="2837">
                  <c:v>52</c:v>
                </c:pt>
                <c:pt idx="2838">
                  <c:v>50</c:v>
                </c:pt>
                <c:pt idx="2839">
                  <c:v>51</c:v>
                </c:pt>
                <c:pt idx="2840">
                  <c:v>52</c:v>
                </c:pt>
                <c:pt idx="2841">
                  <c:v>46</c:v>
                </c:pt>
                <c:pt idx="2842">
                  <c:v>50</c:v>
                </c:pt>
                <c:pt idx="2843">
                  <c:v>49</c:v>
                </c:pt>
                <c:pt idx="2844">
                  <c:v>51</c:v>
                </c:pt>
                <c:pt idx="2845">
                  <c:v>51</c:v>
                </c:pt>
                <c:pt idx="2846">
                  <c:v>51</c:v>
                </c:pt>
                <c:pt idx="2847">
                  <c:v>51</c:v>
                </c:pt>
                <c:pt idx="2848">
                  <c:v>51</c:v>
                </c:pt>
                <c:pt idx="2849">
                  <c:v>51</c:v>
                </c:pt>
                <c:pt idx="2850">
                  <c:v>50</c:v>
                </c:pt>
                <c:pt idx="2851">
                  <c:v>47</c:v>
                </c:pt>
                <c:pt idx="2852">
                  <c:v>51</c:v>
                </c:pt>
                <c:pt idx="2853">
                  <c:v>50</c:v>
                </c:pt>
                <c:pt idx="2854">
                  <c:v>51</c:v>
                </c:pt>
                <c:pt idx="2855">
                  <c:v>51</c:v>
                </c:pt>
                <c:pt idx="2856">
                  <c:v>53</c:v>
                </c:pt>
                <c:pt idx="2857">
                  <c:v>51</c:v>
                </c:pt>
                <c:pt idx="2858">
                  <c:v>50</c:v>
                </c:pt>
                <c:pt idx="2859">
                  <c:v>50</c:v>
                </c:pt>
                <c:pt idx="2860">
                  <c:v>50</c:v>
                </c:pt>
                <c:pt idx="2861">
                  <c:v>51</c:v>
                </c:pt>
                <c:pt idx="2862">
                  <c:v>48</c:v>
                </c:pt>
                <c:pt idx="2863">
                  <c:v>46</c:v>
                </c:pt>
                <c:pt idx="2864">
                  <c:v>51</c:v>
                </c:pt>
                <c:pt idx="2865">
                  <c:v>50</c:v>
                </c:pt>
                <c:pt idx="2866">
                  <c:v>48</c:v>
                </c:pt>
                <c:pt idx="2867">
                  <c:v>50</c:v>
                </c:pt>
                <c:pt idx="2868">
                  <c:v>50</c:v>
                </c:pt>
                <c:pt idx="2869">
                  <c:v>50</c:v>
                </c:pt>
                <c:pt idx="2870">
                  <c:v>51</c:v>
                </c:pt>
                <c:pt idx="2871">
                  <c:v>51</c:v>
                </c:pt>
                <c:pt idx="2872">
                  <c:v>49</c:v>
                </c:pt>
                <c:pt idx="2873">
                  <c:v>50</c:v>
                </c:pt>
                <c:pt idx="2874">
                  <c:v>53</c:v>
                </c:pt>
                <c:pt idx="2875">
                  <c:v>51</c:v>
                </c:pt>
                <c:pt idx="2876">
                  <c:v>45</c:v>
                </c:pt>
                <c:pt idx="2877">
                  <c:v>47</c:v>
                </c:pt>
                <c:pt idx="2878">
                  <c:v>44</c:v>
                </c:pt>
                <c:pt idx="2879">
                  <c:v>43</c:v>
                </c:pt>
                <c:pt idx="2880">
                  <c:v>44</c:v>
                </c:pt>
                <c:pt idx="2881">
                  <c:v>43</c:v>
                </c:pt>
                <c:pt idx="2882">
                  <c:v>44</c:v>
                </c:pt>
                <c:pt idx="2883">
                  <c:v>45</c:v>
                </c:pt>
                <c:pt idx="2884">
                  <c:v>43</c:v>
                </c:pt>
                <c:pt idx="2885">
                  <c:v>46</c:v>
                </c:pt>
                <c:pt idx="2886">
                  <c:v>45</c:v>
                </c:pt>
                <c:pt idx="2887">
                  <c:v>44</c:v>
                </c:pt>
                <c:pt idx="2888">
                  <c:v>44</c:v>
                </c:pt>
                <c:pt idx="2889">
                  <c:v>42</c:v>
                </c:pt>
                <c:pt idx="2890">
                  <c:v>45</c:v>
                </c:pt>
                <c:pt idx="2891">
                  <c:v>43</c:v>
                </c:pt>
                <c:pt idx="2892">
                  <c:v>44</c:v>
                </c:pt>
                <c:pt idx="2893">
                  <c:v>44</c:v>
                </c:pt>
                <c:pt idx="2894">
                  <c:v>44</c:v>
                </c:pt>
                <c:pt idx="2895">
                  <c:v>44</c:v>
                </c:pt>
                <c:pt idx="2896">
                  <c:v>44</c:v>
                </c:pt>
                <c:pt idx="2897">
                  <c:v>47</c:v>
                </c:pt>
                <c:pt idx="2898">
                  <c:v>45</c:v>
                </c:pt>
                <c:pt idx="2899">
                  <c:v>47</c:v>
                </c:pt>
                <c:pt idx="2900">
                  <c:v>50</c:v>
                </c:pt>
                <c:pt idx="2901">
                  <c:v>50</c:v>
                </c:pt>
                <c:pt idx="2902">
                  <c:v>50</c:v>
                </c:pt>
                <c:pt idx="2903">
                  <c:v>52</c:v>
                </c:pt>
                <c:pt idx="2904">
                  <c:v>50</c:v>
                </c:pt>
                <c:pt idx="2905">
                  <c:v>52</c:v>
                </c:pt>
                <c:pt idx="2906">
                  <c:v>45</c:v>
                </c:pt>
                <c:pt idx="2907">
                  <c:v>43</c:v>
                </c:pt>
                <c:pt idx="2908">
                  <c:v>50</c:v>
                </c:pt>
                <c:pt idx="2909">
                  <c:v>49</c:v>
                </c:pt>
                <c:pt idx="2910">
                  <c:v>51</c:v>
                </c:pt>
                <c:pt idx="2911">
                  <c:v>50</c:v>
                </c:pt>
                <c:pt idx="2912">
                  <c:v>49</c:v>
                </c:pt>
                <c:pt idx="2913">
                  <c:v>52</c:v>
                </c:pt>
                <c:pt idx="2914">
                  <c:v>50</c:v>
                </c:pt>
                <c:pt idx="2915">
                  <c:v>51</c:v>
                </c:pt>
                <c:pt idx="2916">
                  <c:v>51</c:v>
                </c:pt>
                <c:pt idx="2917">
                  <c:v>51</c:v>
                </c:pt>
                <c:pt idx="2918">
                  <c:v>50</c:v>
                </c:pt>
                <c:pt idx="2919">
                  <c:v>51</c:v>
                </c:pt>
                <c:pt idx="2920">
                  <c:v>52</c:v>
                </c:pt>
                <c:pt idx="2921">
                  <c:v>52</c:v>
                </c:pt>
                <c:pt idx="2922">
                  <c:v>52</c:v>
                </c:pt>
                <c:pt idx="2923">
                  <c:v>51</c:v>
                </c:pt>
                <c:pt idx="2924">
                  <c:v>50</c:v>
                </c:pt>
                <c:pt idx="2925">
                  <c:v>52</c:v>
                </c:pt>
                <c:pt idx="2926">
                  <c:v>51</c:v>
                </c:pt>
                <c:pt idx="2927">
                  <c:v>51</c:v>
                </c:pt>
                <c:pt idx="2928">
                  <c:v>46</c:v>
                </c:pt>
                <c:pt idx="2929">
                  <c:v>45</c:v>
                </c:pt>
                <c:pt idx="2930">
                  <c:v>43</c:v>
                </c:pt>
                <c:pt idx="2931">
                  <c:v>43</c:v>
                </c:pt>
                <c:pt idx="2932">
                  <c:v>50</c:v>
                </c:pt>
                <c:pt idx="2933">
                  <c:v>52</c:v>
                </c:pt>
                <c:pt idx="2934">
                  <c:v>51</c:v>
                </c:pt>
                <c:pt idx="2935">
                  <c:v>51</c:v>
                </c:pt>
                <c:pt idx="2936">
                  <c:v>53</c:v>
                </c:pt>
                <c:pt idx="2937">
                  <c:v>52</c:v>
                </c:pt>
                <c:pt idx="2938">
                  <c:v>52</c:v>
                </c:pt>
                <c:pt idx="2939">
                  <c:v>52</c:v>
                </c:pt>
                <c:pt idx="2940">
                  <c:v>52</c:v>
                </c:pt>
                <c:pt idx="2941">
                  <c:v>51</c:v>
                </c:pt>
                <c:pt idx="2942">
                  <c:v>51</c:v>
                </c:pt>
                <c:pt idx="2943">
                  <c:v>52</c:v>
                </c:pt>
                <c:pt idx="2944">
                  <c:v>51</c:v>
                </c:pt>
                <c:pt idx="2945">
                  <c:v>51</c:v>
                </c:pt>
                <c:pt idx="2946">
                  <c:v>51</c:v>
                </c:pt>
                <c:pt idx="2947">
                  <c:v>51</c:v>
                </c:pt>
                <c:pt idx="2948">
                  <c:v>49</c:v>
                </c:pt>
                <c:pt idx="2949">
                  <c:v>50</c:v>
                </c:pt>
                <c:pt idx="2950">
                  <c:v>51</c:v>
                </c:pt>
                <c:pt idx="2951">
                  <c:v>53</c:v>
                </c:pt>
                <c:pt idx="2952">
                  <c:v>49</c:v>
                </c:pt>
                <c:pt idx="2953">
                  <c:v>43</c:v>
                </c:pt>
                <c:pt idx="2954">
                  <c:v>51</c:v>
                </c:pt>
                <c:pt idx="2955">
                  <c:v>52</c:v>
                </c:pt>
                <c:pt idx="2956">
                  <c:v>50</c:v>
                </c:pt>
                <c:pt idx="2957">
                  <c:v>53</c:v>
                </c:pt>
                <c:pt idx="2958">
                  <c:v>50</c:v>
                </c:pt>
                <c:pt idx="2959">
                  <c:v>53</c:v>
                </c:pt>
                <c:pt idx="2960">
                  <c:v>58</c:v>
                </c:pt>
                <c:pt idx="2961">
                  <c:v>52</c:v>
                </c:pt>
                <c:pt idx="2962">
                  <c:v>53</c:v>
                </c:pt>
                <c:pt idx="2963">
                  <c:v>51</c:v>
                </c:pt>
                <c:pt idx="2964">
                  <c:v>52</c:v>
                </c:pt>
                <c:pt idx="2965">
                  <c:v>50</c:v>
                </c:pt>
                <c:pt idx="2966">
                  <c:v>54</c:v>
                </c:pt>
                <c:pt idx="2967">
                  <c:v>53</c:v>
                </c:pt>
                <c:pt idx="2968">
                  <c:v>51</c:v>
                </c:pt>
                <c:pt idx="2969">
                  <c:v>53</c:v>
                </c:pt>
                <c:pt idx="2970">
                  <c:v>51</c:v>
                </c:pt>
                <c:pt idx="2971">
                  <c:v>51</c:v>
                </c:pt>
                <c:pt idx="2972">
                  <c:v>52</c:v>
                </c:pt>
                <c:pt idx="2973">
                  <c:v>51</c:v>
                </c:pt>
                <c:pt idx="2974">
                  <c:v>48</c:v>
                </c:pt>
                <c:pt idx="2975">
                  <c:v>44</c:v>
                </c:pt>
                <c:pt idx="2976">
                  <c:v>56</c:v>
                </c:pt>
                <c:pt idx="2977">
                  <c:v>56</c:v>
                </c:pt>
                <c:pt idx="2978">
                  <c:v>58</c:v>
                </c:pt>
                <c:pt idx="2979">
                  <c:v>59</c:v>
                </c:pt>
                <c:pt idx="2980">
                  <c:v>59</c:v>
                </c:pt>
                <c:pt idx="2981">
                  <c:v>58</c:v>
                </c:pt>
                <c:pt idx="2982">
                  <c:v>59</c:v>
                </c:pt>
                <c:pt idx="2983">
                  <c:v>59</c:v>
                </c:pt>
                <c:pt idx="2984">
                  <c:v>60</c:v>
                </c:pt>
                <c:pt idx="2985">
                  <c:v>59</c:v>
                </c:pt>
                <c:pt idx="2986">
                  <c:v>43</c:v>
                </c:pt>
                <c:pt idx="2987">
                  <c:v>49</c:v>
                </c:pt>
                <c:pt idx="2988">
                  <c:v>46</c:v>
                </c:pt>
                <c:pt idx="2989">
                  <c:v>42</c:v>
                </c:pt>
                <c:pt idx="2990">
                  <c:v>46</c:v>
                </c:pt>
                <c:pt idx="2991">
                  <c:v>50</c:v>
                </c:pt>
                <c:pt idx="2992">
                  <c:v>50</c:v>
                </c:pt>
                <c:pt idx="2993">
                  <c:v>44</c:v>
                </c:pt>
                <c:pt idx="2994">
                  <c:v>45</c:v>
                </c:pt>
                <c:pt idx="2995">
                  <c:v>44</c:v>
                </c:pt>
                <c:pt idx="2996">
                  <c:v>44</c:v>
                </c:pt>
                <c:pt idx="2997">
                  <c:v>51</c:v>
                </c:pt>
                <c:pt idx="2998">
                  <c:v>44</c:v>
                </c:pt>
                <c:pt idx="2999">
                  <c:v>49</c:v>
                </c:pt>
                <c:pt idx="3000">
                  <c:v>42</c:v>
                </c:pt>
                <c:pt idx="3001">
                  <c:v>43</c:v>
                </c:pt>
                <c:pt idx="3002">
                  <c:v>43</c:v>
                </c:pt>
                <c:pt idx="3003">
                  <c:v>46</c:v>
                </c:pt>
                <c:pt idx="3004">
                  <c:v>47</c:v>
                </c:pt>
                <c:pt idx="3005">
                  <c:v>43</c:v>
                </c:pt>
                <c:pt idx="3006">
                  <c:v>46</c:v>
                </c:pt>
                <c:pt idx="3007">
                  <c:v>43</c:v>
                </c:pt>
                <c:pt idx="3008">
                  <c:v>47</c:v>
                </c:pt>
                <c:pt idx="3009">
                  <c:v>47</c:v>
                </c:pt>
                <c:pt idx="3010">
                  <c:v>51</c:v>
                </c:pt>
                <c:pt idx="3011">
                  <c:v>51</c:v>
                </c:pt>
                <c:pt idx="3012">
                  <c:v>49</c:v>
                </c:pt>
                <c:pt idx="3013">
                  <c:v>49</c:v>
                </c:pt>
                <c:pt idx="3014">
                  <c:v>50</c:v>
                </c:pt>
                <c:pt idx="3015">
                  <c:v>53</c:v>
                </c:pt>
                <c:pt idx="3016">
                  <c:v>49</c:v>
                </c:pt>
                <c:pt idx="3017">
                  <c:v>51</c:v>
                </c:pt>
                <c:pt idx="3018">
                  <c:v>45</c:v>
                </c:pt>
                <c:pt idx="3019">
                  <c:v>46</c:v>
                </c:pt>
                <c:pt idx="3020">
                  <c:v>48</c:v>
                </c:pt>
                <c:pt idx="3021">
                  <c:v>50</c:v>
                </c:pt>
                <c:pt idx="3022">
                  <c:v>51</c:v>
                </c:pt>
                <c:pt idx="3023">
                  <c:v>48</c:v>
                </c:pt>
                <c:pt idx="3024">
                  <c:v>50</c:v>
                </c:pt>
                <c:pt idx="3025">
                  <c:v>51</c:v>
                </c:pt>
                <c:pt idx="3026">
                  <c:v>50</c:v>
                </c:pt>
                <c:pt idx="3027">
                  <c:v>51</c:v>
                </c:pt>
                <c:pt idx="3028">
                  <c:v>52</c:v>
                </c:pt>
                <c:pt idx="3029">
                  <c:v>51</c:v>
                </c:pt>
                <c:pt idx="3030">
                  <c:v>53</c:v>
                </c:pt>
                <c:pt idx="3031">
                  <c:v>53</c:v>
                </c:pt>
                <c:pt idx="3032">
                  <c:v>53</c:v>
                </c:pt>
                <c:pt idx="3033">
                  <c:v>52</c:v>
                </c:pt>
                <c:pt idx="3034">
                  <c:v>50</c:v>
                </c:pt>
                <c:pt idx="3035">
                  <c:v>50</c:v>
                </c:pt>
                <c:pt idx="3036">
                  <c:v>52</c:v>
                </c:pt>
                <c:pt idx="3037">
                  <c:v>53</c:v>
                </c:pt>
                <c:pt idx="3038">
                  <c:v>53</c:v>
                </c:pt>
                <c:pt idx="3039">
                  <c:v>51</c:v>
                </c:pt>
                <c:pt idx="3040">
                  <c:v>45</c:v>
                </c:pt>
                <c:pt idx="3041">
                  <c:v>46</c:v>
                </c:pt>
                <c:pt idx="3042">
                  <c:v>50</c:v>
                </c:pt>
                <c:pt idx="3043">
                  <c:v>52</c:v>
                </c:pt>
                <c:pt idx="3044">
                  <c:v>52</c:v>
                </c:pt>
                <c:pt idx="3045">
                  <c:v>50</c:v>
                </c:pt>
                <c:pt idx="3046">
                  <c:v>52</c:v>
                </c:pt>
                <c:pt idx="3047">
                  <c:v>50</c:v>
                </c:pt>
                <c:pt idx="3048">
                  <c:v>53</c:v>
                </c:pt>
                <c:pt idx="3049">
                  <c:v>49</c:v>
                </c:pt>
                <c:pt idx="3050">
                  <c:v>51</c:v>
                </c:pt>
                <c:pt idx="3051">
                  <c:v>50</c:v>
                </c:pt>
                <c:pt idx="3052">
                  <c:v>53</c:v>
                </c:pt>
                <c:pt idx="3053">
                  <c:v>53</c:v>
                </c:pt>
                <c:pt idx="3054">
                  <c:v>52</c:v>
                </c:pt>
                <c:pt idx="3055">
                  <c:v>51</c:v>
                </c:pt>
                <c:pt idx="3056">
                  <c:v>52</c:v>
                </c:pt>
                <c:pt idx="3057">
                  <c:v>51</c:v>
                </c:pt>
                <c:pt idx="3058">
                  <c:v>52</c:v>
                </c:pt>
                <c:pt idx="3059">
                  <c:v>51</c:v>
                </c:pt>
                <c:pt idx="3060">
                  <c:v>51</c:v>
                </c:pt>
                <c:pt idx="3061">
                  <c:v>53</c:v>
                </c:pt>
                <c:pt idx="3062">
                  <c:v>44</c:v>
                </c:pt>
                <c:pt idx="3063">
                  <c:v>51</c:v>
                </c:pt>
                <c:pt idx="3064">
                  <c:v>51</c:v>
                </c:pt>
                <c:pt idx="3065">
                  <c:v>50</c:v>
                </c:pt>
                <c:pt idx="3066">
                  <c:v>52</c:v>
                </c:pt>
                <c:pt idx="3067">
                  <c:v>53</c:v>
                </c:pt>
                <c:pt idx="3068">
                  <c:v>52</c:v>
                </c:pt>
                <c:pt idx="3069">
                  <c:v>54</c:v>
                </c:pt>
                <c:pt idx="3070">
                  <c:v>51</c:v>
                </c:pt>
                <c:pt idx="3071">
                  <c:v>50</c:v>
                </c:pt>
                <c:pt idx="3072">
                  <c:v>51</c:v>
                </c:pt>
                <c:pt idx="3073">
                  <c:v>54</c:v>
                </c:pt>
                <c:pt idx="3074">
                  <c:v>52</c:v>
                </c:pt>
                <c:pt idx="3075">
                  <c:v>52</c:v>
                </c:pt>
                <c:pt idx="3076">
                  <c:v>55</c:v>
                </c:pt>
                <c:pt idx="3077">
                  <c:v>50</c:v>
                </c:pt>
                <c:pt idx="3078">
                  <c:v>51</c:v>
                </c:pt>
                <c:pt idx="3079">
                  <c:v>52</c:v>
                </c:pt>
                <c:pt idx="3080">
                  <c:v>54</c:v>
                </c:pt>
                <c:pt idx="3081">
                  <c:v>52</c:v>
                </c:pt>
                <c:pt idx="3082">
                  <c:v>52</c:v>
                </c:pt>
                <c:pt idx="3083">
                  <c:v>54</c:v>
                </c:pt>
                <c:pt idx="3084">
                  <c:v>47</c:v>
                </c:pt>
                <c:pt idx="3085">
                  <c:v>44</c:v>
                </c:pt>
                <c:pt idx="3086">
                  <c:v>42</c:v>
                </c:pt>
                <c:pt idx="3087">
                  <c:v>44</c:v>
                </c:pt>
                <c:pt idx="3088">
                  <c:v>43</c:v>
                </c:pt>
                <c:pt idx="3089">
                  <c:v>44</c:v>
                </c:pt>
                <c:pt idx="3090">
                  <c:v>47</c:v>
                </c:pt>
                <c:pt idx="3091">
                  <c:v>47</c:v>
                </c:pt>
                <c:pt idx="3092">
                  <c:v>47</c:v>
                </c:pt>
                <c:pt idx="3093">
                  <c:v>45</c:v>
                </c:pt>
                <c:pt idx="3094">
                  <c:v>43</c:v>
                </c:pt>
                <c:pt idx="3095">
                  <c:v>44</c:v>
                </c:pt>
                <c:pt idx="3096">
                  <c:v>44</c:v>
                </c:pt>
                <c:pt idx="3097">
                  <c:v>45</c:v>
                </c:pt>
                <c:pt idx="3098">
                  <c:v>49</c:v>
                </c:pt>
                <c:pt idx="3099">
                  <c:v>45</c:v>
                </c:pt>
                <c:pt idx="3100">
                  <c:v>46</c:v>
                </c:pt>
                <c:pt idx="3101">
                  <c:v>43</c:v>
                </c:pt>
                <c:pt idx="3102">
                  <c:v>44</c:v>
                </c:pt>
                <c:pt idx="3103">
                  <c:v>46</c:v>
                </c:pt>
                <c:pt idx="3104">
                  <c:v>43</c:v>
                </c:pt>
                <c:pt idx="3105">
                  <c:v>46</c:v>
                </c:pt>
                <c:pt idx="3106">
                  <c:v>45</c:v>
                </c:pt>
                <c:pt idx="3107">
                  <c:v>47</c:v>
                </c:pt>
                <c:pt idx="3108">
                  <c:v>47</c:v>
                </c:pt>
                <c:pt idx="3109">
                  <c:v>49</c:v>
                </c:pt>
                <c:pt idx="3110">
                  <c:v>50</c:v>
                </c:pt>
                <c:pt idx="3111">
                  <c:v>49</c:v>
                </c:pt>
                <c:pt idx="3112">
                  <c:v>51</c:v>
                </c:pt>
                <c:pt idx="3113">
                  <c:v>50</c:v>
                </c:pt>
                <c:pt idx="3114">
                  <c:v>51</c:v>
                </c:pt>
                <c:pt idx="3115">
                  <c:v>50</c:v>
                </c:pt>
                <c:pt idx="3116">
                  <c:v>52</c:v>
                </c:pt>
                <c:pt idx="3117">
                  <c:v>47</c:v>
                </c:pt>
                <c:pt idx="3118">
                  <c:v>51</c:v>
                </c:pt>
                <c:pt idx="3119">
                  <c:v>48</c:v>
                </c:pt>
                <c:pt idx="3120">
                  <c:v>49</c:v>
                </c:pt>
                <c:pt idx="3121">
                  <c:v>50</c:v>
                </c:pt>
                <c:pt idx="3122">
                  <c:v>49</c:v>
                </c:pt>
                <c:pt idx="3123">
                  <c:v>49</c:v>
                </c:pt>
                <c:pt idx="3124">
                  <c:v>49</c:v>
                </c:pt>
                <c:pt idx="3125">
                  <c:v>52</c:v>
                </c:pt>
                <c:pt idx="3126">
                  <c:v>50</c:v>
                </c:pt>
                <c:pt idx="3127">
                  <c:v>54</c:v>
                </c:pt>
                <c:pt idx="3128">
                  <c:v>58</c:v>
                </c:pt>
                <c:pt idx="3129">
                  <c:v>58</c:v>
                </c:pt>
                <c:pt idx="3130">
                  <c:v>50</c:v>
                </c:pt>
                <c:pt idx="3131">
                  <c:v>50</c:v>
                </c:pt>
                <c:pt idx="3132">
                  <c:v>49</c:v>
                </c:pt>
                <c:pt idx="3133">
                  <c:v>50</c:v>
                </c:pt>
                <c:pt idx="3134">
                  <c:v>50</c:v>
                </c:pt>
                <c:pt idx="3135">
                  <c:v>51</c:v>
                </c:pt>
                <c:pt idx="3136">
                  <c:v>51</c:v>
                </c:pt>
                <c:pt idx="3137">
                  <c:v>49</c:v>
                </c:pt>
                <c:pt idx="3138">
                  <c:v>50</c:v>
                </c:pt>
                <c:pt idx="3139">
                  <c:v>49</c:v>
                </c:pt>
                <c:pt idx="3140">
                  <c:v>51</c:v>
                </c:pt>
                <c:pt idx="3141">
                  <c:v>51</c:v>
                </c:pt>
                <c:pt idx="3142">
                  <c:v>49</c:v>
                </c:pt>
                <c:pt idx="3143">
                  <c:v>50</c:v>
                </c:pt>
                <c:pt idx="3144">
                  <c:v>51</c:v>
                </c:pt>
                <c:pt idx="3145">
                  <c:v>51</c:v>
                </c:pt>
                <c:pt idx="3146">
                  <c:v>51</c:v>
                </c:pt>
                <c:pt idx="3147">
                  <c:v>49</c:v>
                </c:pt>
                <c:pt idx="3148">
                  <c:v>44</c:v>
                </c:pt>
                <c:pt idx="3149">
                  <c:v>46</c:v>
                </c:pt>
                <c:pt idx="3150">
                  <c:v>58</c:v>
                </c:pt>
                <c:pt idx="3151">
                  <c:v>58</c:v>
                </c:pt>
                <c:pt idx="3152">
                  <c:v>42</c:v>
                </c:pt>
                <c:pt idx="3153">
                  <c:v>43</c:v>
                </c:pt>
                <c:pt idx="3154">
                  <c:v>49</c:v>
                </c:pt>
                <c:pt idx="3155">
                  <c:v>45</c:v>
                </c:pt>
                <c:pt idx="3156">
                  <c:v>45</c:v>
                </c:pt>
                <c:pt idx="3157">
                  <c:v>45</c:v>
                </c:pt>
                <c:pt idx="3158">
                  <c:v>48</c:v>
                </c:pt>
                <c:pt idx="3159">
                  <c:v>45</c:v>
                </c:pt>
                <c:pt idx="3160">
                  <c:v>42</c:v>
                </c:pt>
                <c:pt idx="3161">
                  <c:v>45</c:v>
                </c:pt>
                <c:pt idx="3162">
                  <c:v>44</c:v>
                </c:pt>
                <c:pt idx="3163">
                  <c:v>44</c:v>
                </c:pt>
                <c:pt idx="3164">
                  <c:v>44</c:v>
                </c:pt>
                <c:pt idx="3165">
                  <c:v>45</c:v>
                </c:pt>
                <c:pt idx="3166">
                  <c:v>44</c:v>
                </c:pt>
                <c:pt idx="3167">
                  <c:v>44</c:v>
                </c:pt>
                <c:pt idx="3168">
                  <c:v>48</c:v>
                </c:pt>
                <c:pt idx="3169">
                  <c:v>44</c:v>
                </c:pt>
                <c:pt idx="3170">
                  <c:v>47</c:v>
                </c:pt>
                <c:pt idx="3171">
                  <c:v>46</c:v>
                </c:pt>
                <c:pt idx="3172">
                  <c:v>52</c:v>
                </c:pt>
                <c:pt idx="3173">
                  <c:v>47</c:v>
                </c:pt>
                <c:pt idx="3174">
                  <c:v>57</c:v>
                </c:pt>
                <c:pt idx="3175">
                  <c:v>58</c:v>
                </c:pt>
                <c:pt idx="3176">
                  <c:v>51</c:v>
                </c:pt>
                <c:pt idx="3177">
                  <c:v>54</c:v>
                </c:pt>
                <c:pt idx="3178">
                  <c:v>53</c:v>
                </c:pt>
                <c:pt idx="3179">
                  <c:v>51</c:v>
                </c:pt>
                <c:pt idx="3180">
                  <c:v>53</c:v>
                </c:pt>
                <c:pt idx="3181">
                  <c:v>52</c:v>
                </c:pt>
                <c:pt idx="3182">
                  <c:v>52</c:v>
                </c:pt>
                <c:pt idx="3183">
                  <c:v>53</c:v>
                </c:pt>
                <c:pt idx="3184">
                  <c:v>56</c:v>
                </c:pt>
                <c:pt idx="3185">
                  <c:v>51</c:v>
                </c:pt>
                <c:pt idx="3186">
                  <c:v>51</c:v>
                </c:pt>
                <c:pt idx="3187">
                  <c:v>52</c:v>
                </c:pt>
                <c:pt idx="3188">
                  <c:v>51</c:v>
                </c:pt>
                <c:pt idx="3189">
                  <c:v>51</c:v>
                </c:pt>
                <c:pt idx="3190">
                  <c:v>50</c:v>
                </c:pt>
                <c:pt idx="3191">
                  <c:v>53</c:v>
                </c:pt>
                <c:pt idx="3192">
                  <c:v>53</c:v>
                </c:pt>
                <c:pt idx="3193">
                  <c:v>53</c:v>
                </c:pt>
                <c:pt idx="3194">
                  <c:v>53</c:v>
                </c:pt>
                <c:pt idx="3195">
                  <c:v>52</c:v>
                </c:pt>
                <c:pt idx="3196">
                  <c:v>59</c:v>
                </c:pt>
                <c:pt idx="3197">
                  <c:v>58</c:v>
                </c:pt>
                <c:pt idx="3198">
                  <c:v>50</c:v>
                </c:pt>
                <c:pt idx="3199">
                  <c:v>54</c:v>
                </c:pt>
                <c:pt idx="3200">
                  <c:v>50</c:v>
                </c:pt>
                <c:pt idx="3201">
                  <c:v>50</c:v>
                </c:pt>
                <c:pt idx="3202">
                  <c:v>49</c:v>
                </c:pt>
                <c:pt idx="3203">
                  <c:v>49</c:v>
                </c:pt>
                <c:pt idx="3204">
                  <c:v>51</c:v>
                </c:pt>
                <c:pt idx="3205">
                  <c:v>50</c:v>
                </c:pt>
                <c:pt idx="3206">
                  <c:v>51</c:v>
                </c:pt>
                <c:pt idx="3207">
                  <c:v>51</c:v>
                </c:pt>
                <c:pt idx="3208">
                  <c:v>51</c:v>
                </c:pt>
                <c:pt idx="3209">
                  <c:v>51</c:v>
                </c:pt>
                <c:pt idx="3210">
                  <c:v>54</c:v>
                </c:pt>
                <c:pt idx="3211">
                  <c:v>50</c:v>
                </c:pt>
                <c:pt idx="3212">
                  <c:v>52</c:v>
                </c:pt>
                <c:pt idx="3213">
                  <c:v>51</c:v>
                </c:pt>
                <c:pt idx="3214">
                  <c:v>54</c:v>
                </c:pt>
                <c:pt idx="3215">
                  <c:v>53</c:v>
                </c:pt>
                <c:pt idx="3216">
                  <c:v>53</c:v>
                </c:pt>
                <c:pt idx="3217">
                  <c:v>52</c:v>
                </c:pt>
                <c:pt idx="3218">
                  <c:v>45</c:v>
                </c:pt>
                <c:pt idx="3219">
                  <c:v>44</c:v>
                </c:pt>
                <c:pt idx="3220">
                  <c:v>51</c:v>
                </c:pt>
                <c:pt idx="3221">
                  <c:v>51</c:v>
                </c:pt>
                <c:pt idx="3222">
                  <c:v>53</c:v>
                </c:pt>
                <c:pt idx="3223">
                  <c:v>57</c:v>
                </c:pt>
                <c:pt idx="3224">
                  <c:v>51</c:v>
                </c:pt>
                <c:pt idx="3225">
                  <c:v>53</c:v>
                </c:pt>
                <c:pt idx="3226">
                  <c:v>53</c:v>
                </c:pt>
                <c:pt idx="3227">
                  <c:v>53</c:v>
                </c:pt>
                <c:pt idx="3228">
                  <c:v>53</c:v>
                </c:pt>
                <c:pt idx="3229">
                  <c:v>56</c:v>
                </c:pt>
                <c:pt idx="3230">
                  <c:v>58</c:v>
                </c:pt>
                <c:pt idx="3231">
                  <c:v>59</c:v>
                </c:pt>
                <c:pt idx="3232">
                  <c:v>58</c:v>
                </c:pt>
                <c:pt idx="3233">
                  <c:v>58</c:v>
                </c:pt>
                <c:pt idx="3234">
                  <c:v>60</c:v>
                </c:pt>
                <c:pt idx="3235">
                  <c:v>59</c:v>
                </c:pt>
                <c:pt idx="3236">
                  <c:v>60</c:v>
                </c:pt>
                <c:pt idx="3237">
                  <c:v>59</c:v>
                </c:pt>
                <c:pt idx="3238">
                  <c:v>52</c:v>
                </c:pt>
                <c:pt idx="3239">
                  <c:v>49</c:v>
                </c:pt>
                <c:pt idx="3240">
                  <c:v>45</c:v>
                </c:pt>
                <c:pt idx="3241">
                  <c:v>46</c:v>
                </c:pt>
                <c:pt idx="3242">
                  <c:v>50</c:v>
                </c:pt>
                <c:pt idx="3243">
                  <c:v>51</c:v>
                </c:pt>
                <c:pt idx="3244">
                  <c:v>49</c:v>
                </c:pt>
                <c:pt idx="3245">
                  <c:v>50</c:v>
                </c:pt>
                <c:pt idx="3246">
                  <c:v>53</c:v>
                </c:pt>
                <c:pt idx="3247">
                  <c:v>49</c:v>
                </c:pt>
                <c:pt idx="3248">
                  <c:v>48</c:v>
                </c:pt>
                <c:pt idx="3249">
                  <c:v>51</c:v>
                </c:pt>
                <c:pt idx="3250">
                  <c:v>51</c:v>
                </c:pt>
                <c:pt idx="3251">
                  <c:v>49</c:v>
                </c:pt>
                <c:pt idx="3252">
                  <c:v>49</c:v>
                </c:pt>
                <c:pt idx="3253">
                  <c:v>48</c:v>
                </c:pt>
                <c:pt idx="3254">
                  <c:v>51</c:v>
                </c:pt>
                <c:pt idx="3255">
                  <c:v>50</c:v>
                </c:pt>
                <c:pt idx="3256">
                  <c:v>49</c:v>
                </c:pt>
                <c:pt idx="3257">
                  <c:v>51</c:v>
                </c:pt>
                <c:pt idx="3258">
                  <c:v>48</c:v>
                </c:pt>
                <c:pt idx="3259">
                  <c:v>43</c:v>
                </c:pt>
                <c:pt idx="3260">
                  <c:v>43</c:v>
                </c:pt>
                <c:pt idx="3261">
                  <c:v>47</c:v>
                </c:pt>
                <c:pt idx="3262">
                  <c:v>43</c:v>
                </c:pt>
                <c:pt idx="3263">
                  <c:v>47</c:v>
                </c:pt>
                <c:pt idx="3264">
                  <c:v>47</c:v>
                </c:pt>
                <c:pt idx="3265">
                  <c:v>49</c:v>
                </c:pt>
                <c:pt idx="3266">
                  <c:v>45</c:v>
                </c:pt>
                <c:pt idx="3267">
                  <c:v>44</c:v>
                </c:pt>
                <c:pt idx="3268">
                  <c:v>42</c:v>
                </c:pt>
                <c:pt idx="3269">
                  <c:v>46</c:v>
                </c:pt>
                <c:pt idx="3270">
                  <c:v>43</c:v>
                </c:pt>
                <c:pt idx="3271">
                  <c:v>44</c:v>
                </c:pt>
                <c:pt idx="3272">
                  <c:v>44</c:v>
                </c:pt>
                <c:pt idx="3273">
                  <c:v>44</c:v>
                </c:pt>
                <c:pt idx="3274">
                  <c:v>45</c:v>
                </c:pt>
                <c:pt idx="3275">
                  <c:v>45</c:v>
                </c:pt>
                <c:pt idx="3276">
                  <c:v>43</c:v>
                </c:pt>
                <c:pt idx="3277">
                  <c:v>44</c:v>
                </c:pt>
                <c:pt idx="3278">
                  <c:v>49</c:v>
                </c:pt>
                <c:pt idx="3279">
                  <c:v>48</c:v>
                </c:pt>
                <c:pt idx="3280">
                  <c:v>47</c:v>
                </c:pt>
                <c:pt idx="3281">
                  <c:v>46</c:v>
                </c:pt>
                <c:pt idx="3282">
                  <c:v>51</c:v>
                </c:pt>
                <c:pt idx="3283">
                  <c:v>51</c:v>
                </c:pt>
                <c:pt idx="3284">
                  <c:v>45</c:v>
                </c:pt>
                <c:pt idx="3285">
                  <c:v>44</c:v>
                </c:pt>
                <c:pt idx="3286">
                  <c:v>51</c:v>
                </c:pt>
                <c:pt idx="3287">
                  <c:v>49</c:v>
                </c:pt>
                <c:pt idx="3288">
                  <c:v>50</c:v>
                </c:pt>
                <c:pt idx="3289">
                  <c:v>51</c:v>
                </c:pt>
                <c:pt idx="3290">
                  <c:v>52</c:v>
                </c:pt>
                <c:pt idx="3291">
                  <c:v>51</c:v>
                </c:pt>
                <c:pt idx="3292">
                  <c:v>49</c:v>
                </c:pt>
                <c:pt idx="3293">
                  <c:v>49</c:v>
                </c:pt>
                <c:pt idx="3294">
                  <c:v>49</c:v>
                </c:pt>
                <c:pt idx="3295">
                  <c:v>49</c:v>
                </c:pt>
                <c:pt idx="3296">
                  <c:v>50</c:v>
                </c:pt>
                <c:pt idx="3297">
                  <c:v>50</c:v>
                </c:pt>
                <c:pt idx="3298">
                  <c:v>50</c:v>
                </c:pt>
                <c:pt idx="3299">
                  <c:v>50</c:v>
                </c:pt>
                <c:pt idx="3300">
                  <c:v>49</c:v>
                </c:pt>
                <c:pt idx="3301">
                  <c:v>51</c:v>
                </c:pt>
                <c:pt idx="3302">
                  <c:v>49</c:v>
                </c:pt>
                <c:pt idx="3303">
                  <c:v>48</c:v>
                </c:pt>
                <c:pt idx="3304">
                  <c:v>53</c:v>
                </c:pt>
                <c:pt idx="3305">
                  <c:v>52</c:v>
                </c:pt>
                <c:pt idx="3306">
                  <c:v>45</c:v>
                </c:pt>
                <c:pt idx="3307">
                  <c:v>43</c:v>
                </c:pt>
                <c:pt idx="3308">
                  <c:v>50</c:v>
                </c:pt>
                <c:pt idx="3309">
                  <c:v>49</c:v>
                </c:pt>
                <c:pt idx="3310">
                  <c:v>50</c:v>
                </c:pt>
                <c:pt idx="3311">
                  <c:v>53</c:v>
                </c:pt>
                <c:pt idx="3312">
                  <c:v>48</c:v>
                </c:pt>
                <c:pt idx="3313">
                  <c:v>50</c:v>
                </c:pt>
                <c:pt idx="3314">
                  <c:v>50</c:v>
                </c:pt>
                <c:pt idx="3315">
                  <c:v>49</c:v>
                </c:pt>
                <c:pt idx="3316">
                  <c:v>51</c:v>
                </c:pt>
                <c:pt idx="3317">
                  <c:v>49</c:v>
                </c:pt>
                <c:pt idx="3318">
                  <c:v>50</c:v>
                </c:pt>
                <c:pt idx="3319">
                  <c:v>49</c:v>
                </c:pt>
                <c:pt idx="3320">
                  <c:v>49</c:v>
                </c:pt>
                <c:pt idx="3321">
                  <c:v>51</c:v>
                </c:pt>
                <c:pt idx="3322">
                  <c:v>51</c:v>
                </c:pt>
                <c:pt idx="3323">
                  <c:v>53</c:v>
                </c:pt>
                <c:pt idx="3324">
                  <c:v>51</c:v>
                </c:pt>
                <c:pt idx="3325">
                  <c:v>52</c:v>
                </c:pt>
                <c:pt idx="3326">
                  <c:v>50</c:v>
                </c:pt>
                <c:pt idx="3327">
                  <c:v>49</c:v>
                </c:pt>
                <c:pt idx="3328">
                  <c:v>42</c:v>
                </c:pt>
                <c:pt idx="3329">
                  <c:v>47</c:v>
                </c:pt>
                <c:pt idx="3330">
                  <c:v>50</c:v>
                </c:pt>
                <c:pt idx="3331">
                  <c:v>49</c:v>
                </c:pt>
                <c:pt idx="3332">
                  <c:v>50</c:v>
                </c:pt>
                <c:pt idx="3333">
                  <c:v>51</c:v>
                </c:pt>
                <c:pt idx="3334">
                  <c:v>53</c:v>
                </c:pt>
                <c:pt idx="3335">
                  <c:v>50</c:v>
                </c:pt>
                <c:pt idx="3336">
                  <c:v>50</c:v>
                </c:pt>
                <c:pt idx="3337">
                  <c:v>50</c:v>
                </c:pt>
                <c:pt idx="3338">
                  <c:v>52</c:v>
                </c:pt>
                <c:pt idx="3339">
                  <c:v>50</c:v>
                </c:pt>
                <c:pt idx="3340">
                  <c:v>50</c:v>
                </c:pt>
                <c:pt idx="3341">
                  <c:v>53</c:v>
                </c:pt>
                <c:pt idx="3342">
                  <c:v>52</c:v>
                </c:pt>
                <c:pt idx="3343">
                  <c:v>50</c:v>
                </c:pt>
                <c:pt idx="3344">
                  <c:v>51</c:v>
                </c:pt>
                <c:pt idx="3345">
                  <c:v>52</c:v>
                </c:pt>
                <c:pt idx="3346">
                  <c:v>51</c:v>
                </c:pt>
                <c:pt idx="3347">
                  <c:v>50</c:v>
                </c:pt>
                <c:pt idx="3348">
                  <c:v>50</c:v>
                </c:pt>
                <c:pt idx="3349">
                  <c:v>52</c:v>
                </c:pt>
                <c:pt idx="3350">
                  <c:v>44</c:v>
                </c:pt>
                <c:pt idx="3351">
                  <c:v>44</c:v>
                </c:pt>
                <c:pt idx="3352">
                  <c:v>51</c:v>
                </c:pt>
                <c:pt idx="3353">
                  <c:v>54</c:v>
                </c:pt>
                <c:pt idx="3354">
                  <c:v>52</c:v>
                </c:pt>
                <c:pt idx="3355">
                  <c:v>56</c:v>
                </c:pt>
                <c:pt idx="3356">
                  <c:v>52</c:v>
                </c:pt>
                <c:pt idx="3357">
                  <c:v>50</c:v>
                </c:pt>
                <c:pt idx="3358">
                  <c:v>51</c:v>
                </c:pt>
                <c:pt idx="3359">
                  <c:v>53</c:v>
                </c:pt>
                <c:pt idx="3360">
                  <c:v>52</c:v>
                </c:pt>
                <c:pt idx="3361">
                  <c:v>53</c:v>
                </c:pt>
                <c:pt idx="3362">
                  <c:v>50</c:v>
                </c:pt>
                <c:pt idx="3363">
                  <c:v>53</c:v>
                </c:pt>
                <c:pt idx="3364">
                  <c:v>51</c:v>
                </c:pt>
                <c:pt idx="3365">
                  <c:v>53</c:v>
                </c:pt>
                <c:pt idx="3366">
                  <c:v>51</c:v>
                </c:pt>
                <c:pt idx="3367">
                  <c:v>54</c:v>
                </c:pt>
                <c:pt idx="3368">
                  <c:v>56</c:v>
                </c:pt>
                <c:pt idx="3369">
                  <c:v>55</c:v>
                </c:pt>
                <c:pt idx="3370">
                  <c:v>56</c:v>
                </c:pt>
                <c:pt idx="3371">
                  <c:v>54</c:v>
                </c:pt>
                <c:pt idx="3372">
                  <c:v>47</c:v>
                </c:pt>
                <c:pt idx="3373">
                  <c:v>44</c:v>
                </c:pt>
                <c:pt idx="3374">
                  <c:v>41</c:v>
                </c:pt>
                <c:pt idx="3375">
                  <c:v>43</c:v>
                </c:pt>
                <c:pt idx="3376">
                  <c:v>56</c:v>
                </c:pt>
                <c:pt idx="3377">
                  <c:v>55</c:v>
                </c:pt>
                <c:pt idx="3378">
                  <c:v>54</c:v>
                </c:pt>
                <c:pt idx="3379">
                  <c:v>54</c:v>
                </c:pt>
                <c:pt idx="3380">
                  <c:v>53</c:v>
                </c:pt>
                <c:pt idx="3381">
                  <c:v>54</c:v>
                </c:pt>
                <c:pt idx="3382">
                  <c:v>55</c:v>
                </c:pt>
                <c:pt idx="3383">
                  <c:v>53</c:v>
                </c:pt>
                <c:pt idx="3384">
                  <c:v>53</c:v>
                </c:pt>
                <c:pt idx="3385">
                  <c:v>53</c:v>
                </c:pt>
                <c:pt idx="3386">
                  <c:v>54</c:v>
                </c:pt>
                <c:pt idx="3387">
                  <c:v>54</c:v>
                </c:pt>
                <c:pt idx="3388">
                  <c:v>54</c:v>
                </c:pt>
                <c:pt idx="3389">
                  <c:v>53</c:v>
                </c:pt>
                <c:pt idx="3390">
                  <c:v>53</c:v>
                </c:pt>
                <c:pt idx="3391">
                  <c:v>54</c:v>
                </c:pt>
                <c:pt idx="3392">
                  <c:v>53</c:v>
                </c:pt>
                <c:pt idx="3393">
                  <c:v>53</c:v>
                </c:pt>
                <c:pt idx="3394">
                  <c:v>54</c:v>
                </c:pt>
                <c:pt idx="3395">
                  <c:v>53</c:v>
                </c:pt>
                <c:pt idx="3396">
                  <c:v>45</c:v>
                </c:pt>
                <c:pt idx="3397">
                  <c:v>45</c:v>
                </c:pt>
                <c:pt idx="3398">
                  <c:v>53</c:v>
                </c:pt>
                <c:pt idx="3399">
                  <c:v>52</c:v>
                </c:pt>
                <c:pt idx="3400">
                  <c:v>52</c:v>
                </c:pt>
                <c:pt idx="3401">
                  <c:v>53</c:v>
                </c:pt>
                <c:pt idx="3402">
                  <c:v>53</c:v>
                </c:pt>
                <c:pt idx="3403">
                  <c:v>52</c:v>
                </c:pt>
                <c:pt idx="3404">
                  <c:v>54</c:v>
                </c:pt>
                <c:pt idx="3405">
                  <c:v>53</c:v>
                </c:pt>
                <c:pt idx="3406">
                  <c:v>53</c:v>
                </c:pt>
                <c:pt idx="3407">
                  <c:v>54</c:v>
                </c:pt>
                <c:pt idx="3408">
                  <c:v>54</c:v>
                </c:pt>
                <c:pt idx="3409">
                  <c:v>54</c:v>
                </c:pt>
                <c:pt idx="3410">
                  <c:v>54</c:v>
                </c:pt>
                <c:pt idx="3411">
                  <c:v>54</c:v>
                </c:pt>
                <c:pt idx="3412">
                  <c:v>54</c:v>
                </c:pt>
                <c:pt idx="3413">
                  <c:v>53</c:v>
                </c:pt>
                <c:pt idx="3414">
                  <c:v>53</c:v>
                </c:pt>
                <c:pt idx="3415">
                  <c:v>55</c:v>
                </c:pt>
                <c:pt idx="3416">
                  <c:v>54</c:v>
                </c:pt>
                <c:pt idx="3417">
                  <c:v>55</c:v>
                </c:pt>
                <c:pt idx="3418">
                  <c:v>44</c:v>
                </c:pt>
                <c:pt idx="3419">
                  <c:v>43</c:v>
                </c:pt>
                <c:pt idx="3420">
                  <c:v>45</c:v>
                </c:pt>
                <c:pt idx="3421">
                  <c:v>42</c:v>
                </c:pt>
                <c:pt idx="3422">
                  <c:v>43</c:v>
                </c:pt>
                <c:pt idx="3423">
                  <c:v>49</c:v>
                </c:pt>
                <c:pt idx="3424">
                  <c:v>47</c:v>
                </c:pt>
                <c:pt idx="3425">
                  <c:v>46</c:v>
                </c:pt>
                <c:pt idx="3426">
                  <c:v>44</c:v>
                </c:pt>
                <c:pt idx="3427">
                  <c:v>44</c:v>
                </c:pt>
                <c:pt idx="3428">
                  <c:v>44</c:v>
                </c:pt>
                <c:pt idx="3429">
                  <c:v>43</c:v>
                </c:pt>
                <c:pt idx="3430">
                  <c:v>45</c:v>
                </c:pt>
                <c:pt idx="3431">
                  <c:v>45</c:v>
                </c:pt>
                <c:pt idx="3432">
                  <c:v>46</c:v>
                </c:pt>
                <c:pt idx="3433">
                  <c:v>50</c:v>
                </c:pt>
                <c:pt idx="3434">
                  <c:v>45</c:v>
                </c:pt>
                <c:pt idx="3435">
                  <c:v>43</c:v>
                </c:pt>
                <c:pt idx="3436">
                  <c:v>45</c:v>
                </c:pt>
                <c:pt idx="3437">
                  <c:v>42</c:v>
                </c:pt>
                <c:pt idx="3438">
                  <c:v>44</c:v>
                </c:pt>
                <c:pt idx="3439">
                  <c:v>46</c:v>
                </c:pt>
                <c:pt idx="3440">
                  <c:v>47</c:v>
                </c:pt>
                <c:pt idx="3441">
                  <c:v>45</c:v>
                </c:pt>
                <c:pt idx="3442">
                  <c:v>46</c:v>
                </c:pt>
                <c:pt idx="3443">
                  <c:v>46</c:v>
                </c:pt>
                <c:pt idx="3444">
                  <c:v>50</c:v>
                </c:pt>
                <c:pt idx="3445">
                  <c:v>52</c:v>
                </c:pt>
                <c:pt idx="3446">
                  <c:v>50</c:v>
                </c:pt>
                <c:pt idx="3447">
                  <c:v>53</c:v>
                </c:pt>
                <c:pt idx="3448">
                  <c:v>50</c:v>
                </c:pt>
                <c:pt idx="3449">
                  <c:v>52</c:v>
                </c:pt>
                <c:pt idx="3450">
                  <c:v>51</c:v>
                </c:pt>
                <c:pt idx="3451">
                  <c:v>54</c:v>
                </c:pt>
                <c:pt idx="3452">
                  <c:v>54</c:v>
                </c:pt>
                <c:pt idx="3453">
                  <c:v>52</c:v>
                </c:pt>
                <c:pt idx="3454">
                  <c:v>51</c:v>
                </c:pt>
                <c:pt idx="3455">
                  <c:v>53</c:v>
                </c:pt>
                <c:pt idx="3456">
                  <c:v>51</c:v>
                </c:pt>
                <c:pt idx="3457">
                  <c:v>51</c:v>
                </c:pt>
                <c:pt idx="3458">
                  <c:v>52</c:v>
                </c:pt>
                <c:pt idx="3459">
                  <c:v>54</c:v>
                </c:pt>
                <c:pt idx="3460">
                  <c:v>54</c:v>
                </c:pt>
                <c:pt idx="3461">
                  <c:v>55</c:v>
                </c:pt>
                <c:pt idx="3462">
                  <c:v>50</c:v>
                </c:pt>
                <c:pt idx="3463">
                  <c:v>50</c:v>
                </c:pt>
                <c:pt idx="3464">
                  <c:v>52</c:v>
                </c:pt>
                <c:pt idx="3465">
                  <c:v>52</c:v>
                </c:pt>
                <c:pt idx="3466">
                  <c:v>51</c:v>
                </c:pt>
                <c:pt idx="3467">
                  <c:v>50</c:v>
                </c:pt>
                <c:pt idx="3468">
                  <c:v>52</c:v>
                </c:pt>
                <c:pt idx="3469">
                  <c:v>51</c:v>
                </c:pt>
                <c:pt idx="3470">
                  <c:v>50</c:v>
                </c:pt>
                <c:pt idx="3471">
                  <c:v>52</c:v>
                </c:pt>
                <c:pt idx="3472">
                  <c:v>51</c:v>
                </c:pt>
                <c:pt idx="3473">
                  <c:v>54</c:v>
                </c:pt>
                <c:pt idx="3474">
                  <c:v>51</c:v>
                </c:pt>
                <c:pt idx="3475">
                  <c:v>52</c:v>
                </c:pt>
                <c:pt idx="3476">
                  <c:v>50</c:v>
                </c:pt>
                <c:pt idx="3477">
                  <c:v>51</c:v>
                </c:pt>
                <c:pt idx="3478">
                  <c:v>53</c:v>
                </c:pt>
                <c:pt idx="3479">
                  <c:v>53</c:v>
                </c:pt>
                <c:pt idx="3480">
                  <c:v>53</c:v>
                </c:pt>
                <c:pt idx="3481">
                  <c:v>54</c:v>
                </c:pt>
                <c:pt idx="3482">
                  <c:v>51</c:v>
                </c:pt>
                <c:pt idx="3483">
                  <c:v>51</c:v>
                </c:pt>
                <c:pt idx="3484">
                  <c:v>52</c:v>
                </c:pt>
                <c:pt idx="3485">
                  <c:v>52</c:v>
                </c:pt>
                <c:pt idx="3486">
                  <c:v>52</c:v>
                </c:pt>
                <c:pt idx="3487">
                  <c:v>50</c:v>
                </c:pt>
                <c:pt idx="3488">
                  <c:v>51</c:v>
                </c:pt>
                <c:pt idx="3489">
                  <c:v>49</c:v>
                </c:pt>
                <c:pt idx="3490">
                  <c:v>51</c:v>
                </c:pt>
                <c:pt idx="3491">
                  <c:v>48</c:v>
                </c:pt>
                <c:pt idx="3492">
                  <c:v>51</c:v>
                </c:pt>
                <c:pt idx="3493">
                  <c:v>50</c:v>
                </c:pt>
                <c:pt idx="3494">
                  <c:v>49</c:v>
                </c:pt>
                <c:pt idx="3495">
                  <c:v>50</c:v>
                </c:pt>
                <c:pt idx="3496">
                  <c:v>48</c:v>
                </c:pt>
                <c:pt idx="3497">
                  <c:v>51</c:v>
                </c:pt>
                <c:pt idx="3498">
                  <c:v>50</c:v>
                </c:pt>
                <c:pt idx="3499">
                  <c:v>50</c:v>
                </c:pt>
                <c:pt idx="3500">
                  <c:v>49</c:v>
                </c:pt>
                <c:pt idx="3501">
                  <c:v>51</c:v>
                </c:pt>
                <c:pt idx="3502">
                  <c:v>49</c:v>
                </c:pt>
                <c:pt idx="3503">
                  <c:v>50</c:v>
                </c:pt>
                <c:pt idx="3504">
                  <c:v>49</c:v>
                </c:pt>
                <c:pt idx="3505">
                  <c:v>51</c:v>
                </c:pt>
                <c:pt idx="3506">
                  <c:v>47</c:v>
                </c:pt>
                <c:pt idx="3507">
                  <c:v>49</c:v>
                </c:pt>
                <c:pt idx="3508">
                  <c:v>49</c:v>
                </c:pt>
                <c:pt idx="3509">
                  <c:v>49</c:v>
                </c:pt>
                <c:pt idx="3510">
                  <c:v>49</c:v>
                </c:pt>
                <c:pt idx="3511">
                  <c:v>48</c:v>
                </c:pt>
                <c:pt idx="3512">
                  <c:v>48</c:v>
                </c:pt>
                <c:pt idx="3513">
                  <c:v>47</c:v>
                </c:pt>
                <c:pt idx="3514">
                  <c:v>50</c:v>
                </c:pt>
                <c:pt idx="3515">
                  <c:v>50</c:v>
                </c:pt>
                <c:pt idx="3516">
                  <c:v>49</c:v>
                </c:pt>
                <c:pt idx="3517">
                  <c:v>50</c:v>
                </c:pt>
                <c:pt idx="3518">
                  <c:v>49</c:v>
                </c:pt>
                <c:pt idx="3519">
                  <c:v>50</c:v>
                </c:pt>
                <c:pt idx="3520">
                  <c:v>49</c:v>
                </c:pt>
                <c:pt idx="3521">
                  <c:v>49</c:v>
                </c:pt>
                <c:pt idx="3522">
                  <c:v>51</c:v>
                </c:pt>
                <c:pt idx="3523">
                  <c:v>52</c:v>
                </c:pt>
                <c:pt idx="3524">
                  <c:v>45</c:v>
                </c:pt>
                <c:pt idx="3525">
                  <c:v>46</c:v>
                </c:pt>
                <c:pt idx="3526">
                  <c:v>44</c:v>
                </c:pt>
                <c:pt idx="3527">
                  <c:v>44</c:v>
                </c:pt>
                <c:pt idx="3528">
                  <c:v>49</c:v>
                </c:pt>
                <c:pt idx="3529">
                  <c:v>50</c:v>
                </c:pt>
                <c:pt idx="3530">
                  <c:v>46</c:v>
                </c:pt>
                <c:pt idx="3531">
                  <c:v>45</c:v>
                </c:pt>
                <c:pt idx="3532">
                  <c:v>44</c:v>
                </c:pt>
                <c:pt idx="3533">
                  <c:v>45</c:v>
                </c:pt>
                <c:pt idx="3534">
                  <c:v>45</c:v>
                </c:pt>
                <c:pt idx="3535">
                  <c:v>43</c:v>
                </c:pt>
                <c:pt idx="3536">
                  <c:v>45</c:v>
                </c:pt>
                <c:pt idx="3537">
                  <c:v>47</c:v>
                </c:pt>
                <c:pt idx="3538">
                  <c:v>42</c:v>
                </c:pt>
                <c:pt idx="3539">
                  <c:v>48</c:v>
                </c:pt>
                <c:pt idx="3540">
                  <c:v>45</c:v>
                </c:pt>
                <c:pt idx="3541">
                  <c:v>43</c:v>
                </c:pt>
                <c:pt idx="3542">
                  <c:v>46</c:v>
                </c:pt>
                <c:pt idx="3543">
                  <c:v>45</c:v>
                </c:pt>
                <c:pt idx="3544">
                  <c:v>44</c:v>
                </c:pt>
                <c:pt idx="3545">
                  <c:v>43</c:v>
                </c:pt>
                <c:pt idx="3546">
                  <c:v>45</c:v>
                </c:pt>
                <c:pt idx="3547">
                  <c:v>47</c:v>
                </c:pt>
                <c:pt idx="3548">
                  <c:v>59</c:v>
                </c:pt>
                <c:pt idx="3549">
                  <c:v>60</c:v>
                </c:pt>
                <c:pt idx="3550">
                  <c:v>47</c:v>
                </c:pt>
                <c:pt idx="3551">
                  <c:v>49</c:v>
                </c:pt>
                <c:pt idx="3552">
                  <c:v>59</c:v>
                </c:pt>
                <c:pt idx="3553">
                  <c:v>59</c:v>
                </c:pt>
                <c:pt idx="3554">
                  <c:v>60</c:v>
                </c:pt>
                <c:pt idx="3555">
                  <c:v>60</c:v>
                </c:pt>
                <c:pt idx="3556">
                  <c:v>59</c:v>
                </c:pt>
                <c:pt idx="3557">
                  <c:v>60</c:v>
                </c:pt>
                <c:pt idx="3558">
                  <c:v>54</c:v>
                </c:pt>
                <c:pt idx="3559">
                  <c:v>48</c:v>
                </c:pt>
                <c:pt idx="3560">
                  <c:v>49</c:v>
                </c:pt>
                <c:pt idx="3561">
                  <c:v>49</c:v>
                </c:pt>
                <c:pt idx="3562">
                  <c:v>49</c:v>
                </c:pt>
                <c:pt idx="3563">
                  <c:v>51</c:v>
                </c:pt>
                <c:pt idx="3564">
                  <c:v>49</c:v>
                </c:pt>
                <c:pt idx="3565">
                  <c:v>49</c:v>
                </c:pt>
                <c:pt idx="3566">
                  <c:v>49</c:v>
                </c:pt>
                <c:pt idx="3567">
                  <c:v>49</c:v>
                </c:pt>
                <c:pt idx="3568">
                  <c:v>48</c:v>
                </c:pt>
                <c:pt idx="3569">
                  <c:v>51</c:v>
                </c:pt>
                <c:pt idx="3570">
                  <c:v>49</c:v>
                </c:pt>
                <c:pt idx="3571">
                  <c:v>50</c:v>
                </c:pt>
                <c:pt idx="3572">
                  <c:v>48</c:v>
                </c:pt>
                <c:pt idx="3573">
                  <c:v>51</c:v>
                </c:pt>
                <c:pt idx="3574">
                  <c:v>51</c:v>
                </c:pt>
                <c:pt idx="3575">
                  <c:v>51</c:v>
                </c:pt>
                <c:pt idx="3576">
                  <c:v>51</c:v>
                </c:pt>
                <c:pt idx="3577">
                  <c:v>54</c:v>
                </c:pt>
                <c:pt idx="3578">
                  <c:v>48</c:v>
                </c:pt>
                <c:pt idx="3579">
                  <c:v>48</c:v>
                </c:pt>
                <c:pt idx="3580">
                  <c:v>50</c:v>
                </c:pt>
                <c:pt idx="3581">
                  <c:v>53</c:v>
                </c:pt>
                <c:pt idx="3582">
                  <c:v>48</c:v>
                </c:pt>
                <c:pt idx="3583">
                  <c:v>49</c:v>
                </c:pt>
                <c:pt idx="3584">
                  <c:v>47</c:v>
                </c:pt>
                <c:pt idx="3585">
                  <c:v>49</c:v>
                </c:pt>
                <c:pt idx="3586">
                  <c:v>50</c:v>
                </c:pt>
                <c:pt idx="3587">
                  <c:v>49</c:v>
                </c:pt>
                <c:pt idx="3588">
                  <c:v>49</c:v>
                </c:pt>
                <c:pt idx="3589">
                  <c:v>48</c:v>
                </c:pt>
                <c:pt idx="3590">
                  <c:v>47</c:v>
                </c:pt>
                <c:pt idx="3591">
                  <c:v>49</c:v>
                </c:pt>
                <c:pt idx="3592">
                  <c:v>48</c:v>
                </c:pt>
                <c:pt idx="3593">
                  <c:v>49</c:v>
                </c:pt>
                <c:pt idx="3594">
                  <c:v>47</c:v>
                </c:pt>
                <c:pt idx="3595">
                  <c:v>55</c:v>
                </c:pt>
                <c:pt idx="3596">
                  <c:v>44</c:v>
                </c:pt>
                <c:pt idx="3597">
                  <c:v>42</c:v>
                </c:pt>
                <c:pt idx="3598">
                  <c:v>49</c:v>
                </c:pt>
                <c:pt idx="3599">
                  <c:v>50</c:v>
                </c:pt>
                <c:pt idx="3600">
                  <c:v>49</c:v>
                </c:pt>
                <c:pt idx="3601">
                  <c:v>51</c:v>
                </c:pt>
                <c:pt idx="3602">
                  <c:v>52</c:v>
                </c:pt>
                <c:pt idx="3603">
                  <c:v>51</c:v>
                </c:pt>
                <c:pt idx="3604">
                  <c:v>50</c:v>
                </c:pt>
                <c:pt idx="3605">
                  <c:v>51</c:v>
                </c:pt>
                <c:pt idx="3606">
                  <c:v>49</c:v>
                </c:pt>
                <c:pt idx="3607">
                  <c:v>51</c:v>
                </c:pt>
                <c:pt idx="3608">
                  <c:v>51</c:v>
                </c:pt>
                <c:pt idx="3609">
                  <c:v>50</c:v>
                </c:pt>
                <c:pt idx="3610">
                  <c:v>51</c:v>
                </c:pt>
                <c:pt idx="3611">
                  <c:v>51</c:v>
                </c:pt>
                <c:pt idx="3612">
                  <c:v>52</c:v>
                </c:pt>
                <c:pt idx="3613">
                  <c:v>52</c:v>
                </c:pt>
                <c:pt idx="3614">
                  <c:v>53</c:v>
                </c:pt>
                <c:pt idx="3615">
                  <c:v>51</c:v>
                </c:pt>
                <c:pt idx="3616">
                  <c:v>51</c:v>
                </c:pt>
                <c:pt idx="3617">
                  <c:v>52</c:v>
                </c:pt>
                <c:pt idx="3618">
                  <c:v>48</c:v>
                </c:pt>
                <c:pt idx="3619">
                  <c:v>56</c:v>
                </c:pt>
                <c:pt idx="3620">
                  <c:v>50</c:v>
                </c:pt>
                <c:pt idx="3621">
                  <c:v>50</c:v>
                </c:pt>
                <c:pt idx="3622">
                  <c:v>52</c:v>
                </c:pt>
                <c:pt idx="3623">
                  <c:v>51</c:v>
                </c:pt>
                <c:pt idx="3624">
                  <c:v>51</c:v>
                </c:pt>
                <c:pt idx="3625">
                  <c:v>52</c:v>
                </c:pt>
                <c:pt idx="3626">
                  <c:v>51</c:v>
                </c:pt>
                <c:pt idx="3627">
                  <c:v>53</c:v>
                </c:pt>
                <c:pt idx="3628">
                  <c:v>49</c:v>
                </c:pt>
                <c:pt idx="3629">
                  <c:v>50</c:v>
                </c:pt>
                <c:pt idx="3630">
                  <c:v>51</c:v>
                </c:pt>
                <c:pt idx="3631">
                  <c:v>51</c:v>
                </c:pt>
                <c:pt idx="3632">
                  <c:v>51</c:v>
                </c:pt>
                <c:pt idx="3633">
                  <c:v>51</c:v>
                </c:pt>
                <c:pt idx="3634">
                  <c:v>51</c:v>
                </c:pt>
                <c:pt idx="3635">
                  <c:v>50</c:v>
                </c:pt>
                <c:pt idx="3636">
                  <c:v>51</c:v>
                </c:pt>
                <c:pt idx="3637">
                  <c:v>52</c:v>
                </c:pt>
                <c:pt idx="3638">
                  <c:v>52</c:v>
                </c:pt>
                <c:pt idx="3639">
                  <c:v>54</c:v>
                </c:pt>
                <c:pt idx="3640">
                  <c:v>50</c:v>
                </c:pt>
                <c:pt idx="3641">
                  <c:v>50</c:v>
                </c:pt>
                <c:pt idx="3642">
                  <c:v>52</c:v>
                </c:pt>
                <c:pt idx="3643">
                  <c:v>51</c:v>
                </c:pt>
                <c:pt idx="3644">
                  <c:v>52</c:v>
                </c:pt>
                <c:pt idx="3645">
                  <c:v>54</c:v>
                </c:pt>
                <c:pt idx="3646">
                  <c:v>51</c:v>
                </c:pt>
                <c:pt idx="3647">
                  <c:v>50</c:v>
                </c:pt>
                <c:pt idx="3648">
                  <c:v>50</c:v>
                </c:pt>
                <c:pt idx="3649">
                  <c:v>50</c:v>
                </c:pt>
                <c:pt idx="3650">
                  <c:v>48</c:v>
                </c:pt>
                <c:pt idx="3651">
                  <c:v>51</c:v>
                </c:pt>
                <c:pt idx="3652">
                  <c:v>51</c:v>
                </c:pt>
                <c:pt idx="3653">
                  <c:v>52</c:v>
                </c:pt>
                <c:pt idx="3654">
                  <c:v>52</c:v>
                </c:pt>
                <c:pt idx="3655">
                  <c:v>50</c:v>
                </c:pt>
                <c:pt idx="3656">
                  <c:v>51</c:v>
                </c:pt>
                <c:pt idx="3657">
                  <c:v>52</c:v>
                </c:pt>
                <c:pt idx="3658">
                  <c:v>52</c:v>
                </c:pt>
                <c:pt idx="3659">
                  <c:v>51</c:v>
                </c:pt>
                <c:pt idx="3660">
                  <c:v>50</c:v>
                </c:pt>
                <c:pt idx="3661">
                  <c:v>50</c:v>
                </c:pt>
                <c:pt idx="3662">
                  <c:v>48</c:v>
                </c:pt>
                <c:pt idx="3663">
                  <c:v>48</c:v>
                </c:pt>
                <c:pt idx="3664">
                  <c:v>51</c:v>
                </c:pt>
                <c:pt idx="3665">
                  <c:v>53</c:v>
                </c:pt>
                <c:pt idx="3666">
                  <c:v>49</c:v>
                </c:pt>
                <c:pt idx="3667">
                  <c:v>54</c:v>
                </c:pt>
                <c:pt idx="3668">
                  <c:v>49</c:v>
                </c:pt>
                <c:pt idx="3669">
                  <c:v>51</c:v>
                </c:pt>
                <c:pt idx="3670">
                  <c:v>50</c:v>
                </c:pt>
                <c:pt idx="3671">
                  <c:v>50</c:v>
                </c:pt>
                <c:pt idx="3672">
                  <c:v>49</c:v>
                </c:pt>
                <c:pt idx="3673">
                  <c:v>50</c:v>
                </c:pt>
                <c:pt idx="3674">
                  <c:v>52</c:v>
                </c:pt>
                <c:pt idx="3675">
                  <c:v>50</c:v>
                </c:pt>
                <c:pt idx="3676">
                  <c:v>51</c:v>
                </c:pt>
                <c:pt idx="3677">
                  <c:v>51</c:v>
                </c:pt>
                <c:pt idx="3678">
                  <c:v>50</c:v>
                </c:pt>
                <c:pt idx="3679">
                  <c:v>49</c:v>
                </c:pt>
                <c:pt idx="3680">
                  <c:v>50</c:v>
                </c:pt>
                <c:pt idx="3681">
                  <c:v>51</c:v>
                </c:pt>
                <c:pt idx="3682">
                  <c:v>53</c:v>
                </c:pt>
                <c:pt idx="3683">
                  <c:v>51</c:v>
                </c:pt>
                <c:pt idx="3684">
                  <c:v>49</c:v>
                </c:pt>
                <c:pt idx="3685">
                  <c:v>49</c:v>
                </c:pt>
                <c:pt idx="3686">
                  <c:v>44</c:v>
                </c:pt>
                <c:pt idx="3687">
                  <c:v>50</c:v>
                </c:pt>
                <c:pt idx="3688">
                  <c:v>44</c:v>
                </c:pt>
                <c:pt idx="3689">
                  <c:v>48</c:v>
                </c:pt>
                <c:pt idx="3690">
                  <c:v>45</c:v>
                </c:pt>
                <c:pt idx="3691">
                  <c:v>45</c:v>
                </c:pt>
                <c:pt idx="3692">
                  <c:v>46</c:v>
                </c:pt>
                <c:pt idx="3693">
                  <c:v>45</c:v>
                </c:pt>
                <c:pt idx="3694">
                  <c:v>43</c:v>
                </c:pt>
                <c:pt idx="3695">
                  <c:v>48</c:v>
                </c:pt>
                <c:pt idx="3696">
                  <c:v>41</c:v>
                </c:pt>
                <c:pt idx="3697">
                  <c:v>46</c:v>
                </c:pt>
                <c:pt idx="3698">
                  <c:v>48</c:v>
                </c:pt>
                <c:pt idx="3699">
                  <c:v>47</c:v>
                </c:pt>
                <c:pt idx="3700">
                  <c:v>44</c:v>
                </c:pt>
                <c:pt idx="3701">
                  <c:v>45</c:v>
                </c:pt>
                <c:pt idx="3702">
                  <c:v>47</c:v>
                </c:pt>
                <c:pt idx="3703">
                  <c:v>45</c:v>
                </c:pt>
                <c:pt idx="3704">
                  <c:v>44</c:v>
                </c:pt>
                <c:pt idx="3705">
                  <c:v>44</c:v>
                </c:pt>
                <c:pt idx="3706">
                  <c:v>49</c:v>
                </c:pt>
                <c:pt idx="3707">
                  <c:v>49</c:v>
                </c:pt>
                <c:pt idx="3708">
                  <c:v>45</c:v>
                </c:pt>
                <c:pt idx="3709">
                  <c:v>47</c:v>
                </c:pt>
                <c:pt idx="3710">
                  <c:v>51</c:v>
                </c:pt>
                <c:pt idx="3711">
                  <c:v>50</c:v>
                </c:pt>
                <c:pt idx="3712">
                  <c:v>50</c:v>
                </c:pt>
                <c:pt idx="3713">
                  <c:v>50</c:v>
                </c:pt>
                <c:pt idx="3714">
                  <c:v>49</c:v>
                </c:pt>
                <c:pt idx="3715">
                  <c:v>50</c:v>
                </c:pt>
                <c:pt idx="3716">
                  <c:v>50</c:v>
                </c:pt>
                <c:pt idx="3717">
                  <c:v>51</c:v>
                </c:pt>
                <c:pt idx="3718">
                  <c:v>51</c:v>
                </c:pt>
                <c:pt idx="3719">
                  <c:v>49</c:v>
                </c:pt>
                <c:pt idx="3720">
                  <c:v>50</c:v>
                </c:pt>
                <c:pt idx="3721">
                  <c:v>48</c:v>
                </c:pt>
                <c:pt idx="3722">
                  <c:v>52</c:v>
                </c:pt>
                <c:pt idx="3723">
                  <c:v>51</c:v>
                </c:pt>
                <c:pt idx="3724">
                  <c:v>53</c:v>
                </c:pt>
                <c:pt idx="3725">
                  <c:v>53</c:v>
                </c:pt>
                <c:pt idx="3726">
                  <c:v>50</c:v>
                </c:pt>
                <c:pt idx="3727">
                  <c:v>52</c:v>
                </c:pt>
                <c:pt idx="3728">
                  <c:v>50</c:v>
                </c:pt>
                <c:pt idx="3729">
                  <c:v>48</c:v>
                </c:pt>
                <c:pt idx="3730">
                  <c:v>52</c:v>
                </c:pt>
                <c:pt idx="3731">
                  <c:v>48</c:v>
                </c:pt>
                <c:pt idx="3732">
                  <c:v>48</c:v>
                </c:pt>
                <c:pt idx="3733">
                  <c:v>49</c:v>
                </c:pt>
                <c:pt idx="3734">
                  <c:v>47</c:v>
                </c:pt>
                <c:pt idx="3735">
                  <c:v>48</c:v>
                </c:pt>
                <c:pt idx="3736">
                  <c:v>49</c:v>
                </c:pt>
                <c:pt idx="3737">
                  <c:v>47</c:v>
                </c:pt>
                <c:pt idx="3738">
                  <c:v>48</c:v>
                </c:pt>
                <c:pt idx="3739">
                  <c:v>49</c:v>
                </c:pt>
                <c:pt idx="3740">
                  <c:v>48</c:v>
                </c:pt>
                <c:pt idx="3741">
                  <c:v>48</c:v>
                </c:pt>
                <c:pt idx="3742">
                  <c:v>47</c:v>
                </c:pt>
                <c:pt idx="3743">
                  <c:v>47</c:v>
                </c:pt>
                <c:pt idx="3744">
                  <c:v>47</c:v>
                </c:pt>
                <c:pt idx="3745">
                  <c:v>49</c:v>
                </c:pt>
                <c:pt idx="3746">
                  <c:v>48</c:v>
                </c:pt>
                <c:pt idx="3747">
                  <c:v>48</c:v>
                </c:pt>
                <c:pt idx="3748">
                  <c:v>49</c:v>
                </c:pt>
                <c:pt idx="3749">
                  <c:v>52</c:v>
                </c:pt>
                <c:pt idx="3750">
                  <c:v>51</c:v>
                </c:pt>
                <c:pt idx="3751">
                  <c:v>52</c:v>
                </c:pt>
                <c:pt idx="3752">
                  <c:v>52</c:v>
                </c:pt>
                <c:pt idx="3753">
                  <c:v>52</c:v>
                </c:pt>
                <c:pt idx="3754">
                  <c:v>50</c:v>
                </c:pt>
                <c:pt idx="3755">
                  <c:v>51</c:v>
                </c:pt>
                <c:pt idx="3756">
                  <c:v>56</c:v>
                </c:pt>
                <c:pt idx="3757">
                  <c:v>51</c:v>
                </c:pt>
                <c:pt idx="3758">
                  <c:v>52</c:v>
                </c:pt>
                <c:pt idx="3759">
                  <c:v>51</c:v>
                </c:pt>
                <c:pt idx="3760">
                  <c:v>50</c:v>
                </c:pt>
                <c:pt idx="3761">
                  <c:v>51</c:v>
                </c:pt>
                <c:pt idx="3762">
                  <c:v>49</c:v>
                </c:pt>
                <c:pt idx="3763">
                  <c:v>53</c:v>
                </c:pt>
                <c:pt idx="3764">
                  <c:v>49</c:v>
                </c:pt>
                <c:pt idx="3765">
                  <c:v>51</c:v>
                </c:pt>
                <c:pt idx="3766">
                  <c:v>52</c:v>
                </c:pt>
                <c:pt idx="3767">
                  <c:v>52</c:v>
                </c:pt>
                <c:pt idx="3768">
                  <c:v>53</c:v>
                </c:pt>
                <c:pt idx="3769">
                  <c:v>50</c:v>
                </c:pt>
                <c:pt idx="3770">
                  <c:v>51</c:v>
                </c:pt>
                <c:pt idx="3771">
                  <c:v>51</c:v>
                </c:pt>
                <c:pt idx="3772">
                  <c:v>50</c:v>
                </c:pt>
                <c:pt idx="3773">
                  <c:v>50</c:v>
                </c:pt>
                <c:pt idx="3774">
                  <c:v>51</c:v>
                </c:pt>
                <c:pt idx="3775">
                  <c:v>50</c:v>
                </c:pt>
                <c:pt idx="3776">
                  <c:v>52</c:v>
                </c:pt>
                <c:pt idx="3777">
                  <c:v>51</c:v>
                </c:pt>
                <c:pt idx="3778">
                  <c:v>51</c:v>
                </c:pt>
                <c:pt idx="3779">
                  <c:v>53</c:v>
                </c:pt>
                <c:pt idx="3780">
                  <c:v>49</c:v>
                </c:pt>
                <c:pt idx="3781">
                  <c:v>51</c:v>
                </c:pt>
                <c:pt idx="3782">
                  <c:v>52</c:v>
                </c:pt>
                <c:pt idx="3783">
                  <c:v>51</c:v>
                </c:pt>
                <c:pt idx="3784">
                  <c:v>52</c:v>
                </c:pt>
                <c:pt idx="3785">
                  <c:v>61</c:v>
                </c:pt>
                <c:pt idx="3786">
                  <c:v>51</c:v>
                </c:pt>
                <c:pt idx="3787">
                  <c:v>51</c:v>
                </c:pt>
                <c:pt idx="3788">
                  <c:v>52</c:v>
                </c:pt>
                <c:pt idx="3789">
                  <c:v>50</c:v>
                </c:pt>
                <c:pt idx="3790">
                  <c:v>54</c:v>
                </c:pt>
                <c:pt idx="3791">
                  <c:v>51</c:v>
                </c:pt>
                <c:pt idx="3792">
                  <c:v>52</c:v>
                </c:pt>
                <c:pt idx="3793">
                  <c:v>52</c:v>
                </c:pt>
                <c:pt idx="3794">
                  <c:v>49</c:v>
                </c:pt>
                <c:pt idx="3795">
                  <c:v>50</c:v>
                </c:pt>
                <c:pt idx="3796">
                  <c:v>53</c:v>
                </c:pt>
                <c:pt idx="3797">
                  <c:v>53</c:v>
                </c:pt>
                <c:pt idx="3798">
                  <c:v>51</c:v>
                </c:pt>
                <c:pt idx="3799">
                  <c:v>51</c:v>
                </c:pt>
                <c:pt idx="3800">
                  <c:v>51</c:v>
                </c:pt>
                <c:pt idx="3801">
                  <c:v>55</c:v>
                </c:pt>
                <c:pt idx="3802">
                  <c:v>51</c:v>
                </c:pt>
                <c:pt idx="3803">
                  <c:v>51</c:v>
                </c:pt>
                <c:pt idx="3804">
                  <c:v>50</c:v>
                </c:pt>
                <c:pt idx="3805">
                  <c:v>52</c:v>
                </c:pt>
                <c:pt idx="3806">
                  <c:v>51</c:v>
                </c:pt>
                <c:pt idx="3807">
                  <c:v>51</c:v>
                </c:pt>
                <c:pt idx="3808">
                  <c:v>52</c:v>
                </c:pt>
                <c:pt idx="3809">
                  <c:v>51</c:v>
                </c:pt>
                <c:pt idx="3810">
                  <c:v>49</c:v>
                </c:pt>
                <c:pt idx="3811">
                  <c:v>53</c:v>
                </c:pt>
                <c:pt idx="3812">
                  <c:v>53</c:v>
                </c:pt>
                <c:pt idx="3813">
                  <c:v>52</c:v>
                </c:pt>
                <c:pt idx="3814">
                  <c:v>49</c:v>
                </c:pt>
                <c:pt idx="3815">
                  <c:v>49</c:v>
                </c:pt>
                <c:pt idx="3816">
                  <c:v>48</c:v>
                </c:pt>
                <c:pt idx="3817">
                  <c:v>51</c:v>
                </c:pt>
                <c:pt idx="3818">
                  <c:v>44</c:v>
                </c:pt>
                <c:pt idx="3819">
                  <c:v>46</c:v>
                </c:pt>
                <c:pt idx="3820">
                  <c:v>46</c:v>
                </c:pt>
                <c:pt idx="3821">
                  <c:v>44</c:v>
                </c:pt>
                <c:pt idx="3822">
                  <c:v>47</c:v>
                </c:pt>
                <c:pt idx="3823">
                  <c:v>49</c:v>
                </c:pt>
                <c:pt idx="3824">
                  <c:v>48</c:v>
                </c:pt>
                <c:pt idx="3825">
                  <c:v>49</c:v>
                </c:pt>
                <c:pt idx="3826">
                  <c:v>47</c:v>
                </c:pt>
                <c:pt idx="3827">
                  <c:v>47</c:v>
                </c:pt>
                <c:pt idx="3828">
                  <c:v>47</c:v>
                </c:pt>
                <c:pt idx="3829">
                  <c:v>48</c:v>
                </c:pt>
                <c:pt idx="3830">
                  <c:v>49</c:v>
                </c:pt>
                <c:pt idx="3831">
                  <c:v>47</c:v>
                </c:pt>
                <c:pt idx="3832">
                  <c:v>48</c:v>
                </c:pt>
                <c:pt idx="3833">
                  <c:v>50</c:v>
                </c:pt>
                <c:pt idx="3834">
                  <c:v>46</c:v>
                </c:pt>
                <c:pt idx="3835">
                  <c:v>48</c:v>
                </c:pt>
                <c:pt idx="3836">
                  <c:v>48</c:v>
                </c:pt>
                <c:pt idx="3837">
                  <c:v>49</c:v>
                </c:pt>
                <c:pt idx="3838">
                  <c:v>51</c:v>
                </c:pt>
                <c:pt idx="3839">
                  <c:v>52</c:v>
                </c:pt>
                <c:pt idx="3840">
                  <c:v>51</c:v>
                </c:pt>
                <c:pt idx="3841">
                  <c:v>52</c:v>
                </c:pt>
                <c:pt idx="3842">
                  <c:v>50</c:v>
                </c:pt>
                <c:pt idx="3843">
                  <c:v>51</c:v>
                </c:pt>
                <c:pt idx="3844">
                  <c:v>49</c:v>
                </c:pt>
                <c:pt idx="3845">
                  <c:v>52</c:v>
                </c:pt>
                <c:pt idx="3846">
                  <c:v>50</c:v>
                </c:pt>
                <c:pt idx="3847">
                  <c:v>49</c:v>
                </c:pt>
                <c:pt idx="3848">
                  <c:v>51</c:v>
                </c:pt>
                <c:pt idx="3849">
                  <c:v>48</c:v>
                </c:pt>
                <c:pt idx="3850">
                  <c:v>50</c:v>
                </c:pt>
                <c:pt idx="3851">
                  <c:v>50</c:v>
                </c:pt>
                <c:pt idx="3852">
                  <c:v>51</c:v>
                </c:pt>
                <c:pt idx="3853">
                  <c:v>51</c:v>
                </c:pt>
                <c:pt idx="3854">
                  <c:v>50</c:v>
                </c:pt>
                <c:pt idx="3855">
                  <c:v>50</c:v>
                </c:pt>
                <c:pt idx="3856">
                  <c:v>50</c:v>
                </c:pt>
                <c:pt idx="3857">
                  <c:v>52</c:v>
                </c:pt>
                <c:pt idx="3858">
                  <c:v>50</c:v>
                </c:pt>
                <c:pt idx="3859">
                  <c:v>51</c:v>
                </c:pt>
                <c:pt idx="3860">
                  <c:v>50</c:v>
                </c:pt>
                <c:pt idx="3861">
                  <c:v>49</c:v>
                </c:pt>
                <c:pt idx="3862">
                  <c:v>51</c:v>
                </c:pt>
                <c:pt idx="3863">
                  <c:v>52</c:v>
                </c:pt>
                <c:pt idx="3864">
                  <c:v>51</c:v>
                </c:pt>
                <c:pt idx="3865">
                  <c:v>53</c:v>
                </c:pt>
                <c:pt idx="3866">
                  <c:v>53</c:v>
                </c:pt>
                <c:pt idx="3867">
                  <c:v>51</c:v>
                </c:pt>
                <c:pt idx="3868">
                  <c:v>51</c:v>
                </c:pt>
                <c:pt idx="3869">
                  <c:v>50</c:v>
                </c:pt>
                <c:pt idx="3870">
                  <c:v>52</c:v>
                </c:pt>
                <c:pt idx="3871">
                  <c:v>51</c:v>
                </c:pt>
                <c:pt idx="3872">
                  <c:v>52</c:v>
                </c:pt>
                <c:pt idx="3873">
                  <c:v>51</c:v>
                </c:pt>
                <c:pt idx="3874">
                  <c:v>51</c:v>
                </c:pt>
                <c:pt idx="3875">
                  <c:v>50</c:v>
                </c:pt>
                <c:pt idx="3876">
                  <c:v>51</c:v>
                </c:pt>
                <c:pt idx="3877">
                  <c:v>53</c:v>
                </c:pt>
                <c:pt idx="3878">
                  <c:v>51</c:v>
                </c:pt>
                <c:pt idx="3879">
                  <c:v>52</c:v>
                </c:pt>
                <c:pt idx="3880">
                  <c:v>46</c:v>
                </c:pt>
                <c:pt idx="3881">
                  <c:v>45</c:v>
                </c:pt>
                <c:pt idx="3882">
                  <c:v>45</c:v>
                </c:pt>
                <c:pt idx="3883">
                  <c:v>44</c:v>
                </c:pt>
                <c:pt idx="3884">
                  <c:v>53</c:v>
                </c:pt>
                <c:pt idx="3885">
                  <c:v>45</c:v>
                </c:pt>
                <c:pt idx="3886">
                  <c:v>48</c:v>
                </c:pt>
                <c:pt idx="3887">
                  <c:v>51</c:v>
                </c:pt>
                <c:pt idx="3888">
                  <c:v>44</c:v>
                </c:pt>
                <c:pt idx="3889">
                  <c:v>45</c:v>
                </c:pt>
                <c:pt idx="3890">
                  <c:v>43</c:v>
                </c:pt>
                <c:pt idx="3891">
                  <c:v>44</c:v>
                </c:pt>
                <c:pt idx="3892">
                  <c:v>44</c:v>
                </c:pt>
                <c:pt idx="3893">
                  <c:v>45</c:v>
                </c:pt>
                <c:pt idx="3894">
                  <c:v>45</c:v>
                </c:pt>
                <c:pt idx="3895">
                  <c:v>45</c:v>
                </c:pt>
                <c:pt idx="3896">
                  <c:v>48</c:v>
                </c:pt>
                <c:pt idx="3897">
                  <c:v>46</c:v>
                </c:pt>
                <c:pt idx="3898">
                  <c:v>46</c:v>
                </c:pt>
                <c:pt idx="3899">
                  <c:v>45</c:v>
                </c:pt>
                <c:pt idx="3900">
                  <c:v>46</c:v>
                </c:pt>
                <c:pt idx="3901">
                  <c:v>45</c:v>
                </c:pt>
                <c:pt idx="3902">
                  <c:v>45</c:v>
                </c:pt>
                <c:pt idx="3903">
                  <c:v>46</c:v>
                </c:pt>
                <c:pt idx="3904">
                  <c:v>55</c:v>
                </c:pt>
                <c:pt idx="3905">
                  <c:v>54</c:v>
                </c:pt>
                <c:pt idx="3906">
                  <c:v>55</c:v>
                </c:pt>
                <c:pt idx="3907">
                  <c:v>56</c:v>
                </c:pt>
                <c:pt idx="3908">
                  <c:v>49</c:v>
                </c:pt>
                <c:pt idx="3909">
                  <c:v>49</c:v>
                </c:pt>
                <c:pt idx="3910">
                  <c:v>54</c:v>
                </c:pt>
                <c:pt idx="3911">
                  <c:v>54</c:v>
                </c:pt>
                <c:pt idx="3912">
                  <c:v>55</c:v>
                </c:pt>
                <c:pt idx="3913">
                  <c:v>54</c:v>
                </c:pt>
                <c:pt idx="3914">
                  <c:v>55</c:v>
                </c:pt>
                <c:pt idx="3915">
                  <c:v>54</c:v>
                </c:pt>
                <c:pt idx="3916">
                  <c:v>55</c:v>
                </c:pt>
                <c:pt idx="3917">
                  <c:v>54</c:v>
                </c:pt>
                <c:pt idx="3918">
                  <c:v>55</c:v>
                </c:pt>
                <c:pt idx="3919">
                  <c:v>53</c:v>
                </c:pt>
                <c:pt idx="3920">
                  <c:v>54</c:v>
                </c:pt>
                <c:pt idx="3921">
                  <c:v>54</c:v>
                </c:pt>
                <c:pt idx="3922">
                  <c:v>55</c:v>
                </c:pt>
                <c:pt idx="3923">
                  <c:v>54</c:v>
                </c:pt>
                <c:pt idx="3924">
                  <c:v>54</c:v>
                </c:pt>
                <c:pt idx="3925">
                  <c:v>53</c:v>
                </c:pt>
                <c:pt idx="3926">
                  <c:v>53</c:v>
                </c:pt>
                <c:pt idx="3927">
                  <c:v>53</c:v>
                </c:pt>
                <c:pt idx="3928">
                  <c:v>55</c:v>
                </c:pt>
                <c:pt idx="3929">
                  <c:v>53</c:v>
                </c:pt>
                <c:pt idx="3930">
                  <c:v>48</c:v>
                </c:pt>
                <c:pt idx="3931">
                  <c:v>49</c:v>
                </c:pt>
                <c:pt idx="3932">
                  <c:v>53</c:v>
                </c:pt>
                <c:pt idx="3933">
                  <c:v>52</c:v>
                </c:pt>
                <c:pt idx="3934">
                  <c:v>53</c:v>
                </c:pt>
                <c:pt idx="3935">
                  <c:v>53</c:v>
                </c:pt>
                <c:pt idx="3936">
                  <c:v>53</c:v>
                </c:pt>
                <c:pt idx="3937">
                  <c:v>52</c:v>
                </c:pt>
                <c:pt idx="3938">
                  <c:v>53</c:v>
                </c:pt>
                <c:pt idx="3939">
                  <c:v>52</c:v>
                </c:pt>
                <c:pt idx="3940">
                  <c:v>53</c:v>
                </c:pt>
                <c:pt idx="3941">
                  <c:v>53</c:v>
                </c:pt>
                <c:pt idx="3942">
                  <c:v>53</c:v>
                </c:pt>
                <c:pt idx="3943">
                  <c:v>53</c:v>
                </c:pt>
                <c:pt idx="3944">
                  <c:v>54</c:v>
                </c:pt>
                <c:pt idx="3945">
                  <c:v>54</c:v>
                </c:pt>
                <c:pt idx="3946">
                  <c:v>54</c:v>
                </c:pt>
                <c:pt idx="3947">
                  <c:v>54</c:v>
                </c:pt>
                <c:pt idx="3948">
                  <c:v>54</c:v>
                </c:pt>
                <c:pt idx="3949">
                  <c:v>55</c:v>
                </c:pt>
                <c:pt idx="3950">
                  <c:v>56</c:v>
                </c:pt>
                <c:pt idx="3951">
                  <c:v>54</c:v>
                </c:pt>
                <c:pt idx="3952">
                  <c:v>48</c:v>
                </c:pt>
                <c:pt idx="3953">
                  <c:v>49</c:v>
                </c:pt>
                <c:pt idx="3954">
                  <c:v>48</c:v>
                </c:pt>
                <c:pt idx="3955">
                  <c:v>48</c:v>
                </c:pt>
                <c:pt idx="3956">
                  <c:v>48</c:v>
                </c:pt>
                <c:pt idx="3957">
                  <c:v>48</c:v>
                </c:pt>
                <c:pt idx="3958">
                  <c:v>48</c:v>
                </c:pt>
                <c:pt idx="3959">
                  <c:v>50</c:v>
                </c:pt>
                <c:pt idx="3960">
                  <c:v>46</c:v>
                </c:pt>
                <c:pt idx="3961">
                  <c:v>49</c:v>
                </c:pt>
                <c:pt idx="3962">
                  <c:v>48</c:v>
                </c:pt>
                <c:pt idx="3963">
                  <c:v>42</c:v>
                </c:pt>
                <c:pt idx="3964">
                  <c:v>49</c:v>
                </c:pt>
                <c:pt idx="3965">
                  <c:v>50</c:v>
                </c:pt>
                <c:pt idx="3966">
                  <c:v>46</c:v>
                </c:pt>
                <c:pt idx="3967">
                  <c:v>49</c:v>
                </c:pt>
                <c:pt idx="3968">
                  <c:v>47</c:v>
                </c:pt>
                <c:pt idx="3969">
                  <c:v>48</c:v>
                </c:pt>
                <c:pt idx="3970">
                  <c:v>47</c:v>
                </c:pt>
                <c:pt idx="3971">
                  <c:v>48</c:v>
                </c:pt>
                <c:pt idx="3972">
                  <c:v>48</c:v>
                </c:pt>
                <c:pt idx="3973">
                  <c:v>51</c:v>
                </c:pt>
                <c:pt idx="3974">
                  <c:v>47</c:v>
                </c:pt>
                <c:pt idx="3975">
                  <c:v>49</c:v>
                </c:pt>
                <c:pt idx="3976">
                  <c:v>51</c:v>
                </c:pt>
                <c:pt idx="3977">
                  <c:v>52</c:v>
                </c:pt>
                <c:pt idx="3978">
                  <c:v>54</c:v>
                </c:pt>
                <c:pt idx="3979">
                  <c:v>53</c:v>
                </c:pt>
                <c:pt idx="3980">
                  <c:v>52</c:v>
                </c:pt>
                <c:pt idx="3981">
                  <c:v>54</c:v>
                </c:pt>
                <c:pt idx="3982">
                  <c:v>53</c:v>
                </c:pt>
                <c:pt idx="3983">
                  <c:v>51</c:v>
                </c:pt>
                <c:pt idx="3984">
                  <c:v>50</c:v>
                </c:pt>
                <c:pt idx="3985">
                  <c:v>51</c:v>
                </c:pt>
                <c:pt idx="3986">
                  <c:v>51</c:v>
                </c:pt>
                <c:pt idx="3987">
                  <c:v>51</c:v>
                </c:pt>
                <c:pt idx="3988">
                  <c:v>52</c:v>
                </c:pt>
                <c:pt idx="3989">
                  <c:v>50</c:v>
                </c:pt>
                <c:pt idx="3990">
                  <c:v>51</c:v>
                </c:pt>
                <c:pt idx="3991">
                  <c:v>49</c:v>
                </c:pt>
                <c:pt idx="3992">
                  <c:v>51</c:v>
                </c:pt>
                <c:pt idx="3993">
                  <c:v>53</c:v>
                </c:pt>
                <c:pt idx="3994">
                  <c:v>52</c:v>
                </c:pt>
                <c:pt idx="3995">
                  <c:v>50</c:v>
                </c:pt>
                <c:pt idx="3996">
                  <c:v>50</c:v>
                </c:pt>
                <c:pt idx="3997">
                  <c:v>49</c:v>
                </c:pt>
                <c:pt idx="3998">
                  <c:v>49</c:v>
                </c:pt>
                <c:pt idx="3999">
                  <c:v>51</c:v>
                </c:pt>
                <c:pt idx="4000">
                  <c:v>53</c:v>
                </c:pt>
                <c:pt idx="4001">
                  <c:v>52</c:v>
                </c:pt>
                <c:pt idx="4002">
                  <c:v>53</c:v>
                </c:pt>
                <c:pt idx="4003">
                  <c:v>50</c:v>
                </c:pt>
                <c:pt idx="4004">
                  <c:v>51</c:v>
                </c:pt>
                <c:pt idx="4005">
                  <c:v>52</c:v>
                </c:pt>
                <c:pt idx="4006">
                  <c:v>50</c:v>
                </c:pt>
                <c:pt idx="4007">
                  <c:v>51</c:v>
                </c:pt>
                <c:pt idx="4008">
                  <c:v>52</c:v>
                </c:pt>
                <c:pt idx="4009">
                  <c:v>52</c:v>
                </c:pt>
                <c:pt idx="4010">
                  <c:v>49</c:v>
                </c:pt>
                <c:pt idx="4011">
                  <c:v>51</c:v>
                </c:pt>
                <c:pt idx="4012">
                  <c:v>52</c:v>
                </c:pt>
                <c:pt idx="4013">
                  <c:v>52</c:v>
                </c:pt>
                <c:pt idx="4014">
                  <c:v>50</c:v>
                </c:pt>
                <c:pt idx="4015">
                  <c:v>52</c:v>
                </c:pt>
                <c:pt idx="4016">
                  <c:v>51</c:v>
                </c:pt>
                <c:pt idx="4017">
                  <c:v>53</c:v>
                </c:pt>
                <c:pt idx="4018">
                  <c:v>49</c:v>
                </c:pt>
                <c:pt idx="4019">
                  <c:v>50</c:v>
                </c:pt>
                <c:pt idx="4020">
                  <c:v>50</c:v>
                </c:pt>
                <c:pt idx="4021">
                  <c:v>48</c:v>
                </c:pt>
                <c:pt idx="4022">
                  <c:v>48</c:v>
                </c:pt>
                <c:pt idx="4023">
                  <c:v>51</c:v>
                </c:pt>
                <c:pt idx="4024">
                  <c:v>50</c:v>
                </c:pt>
                <c:pt idx="4025">
                  <c:v>50</c:v>
                </c:pt>
                <c:pt idx="4026">
                  <c:v>50</c:v>
                </c:pt>
                <c:pt idx="4027">
                  <c:v>52</c:v>
                </c:pt>
                <c:pt idx="4028">
                  <c:v>50</c:v>
                </c:pt>
                <c:pt idx="4029">
                  <c:v>49</c:v>
                </c:pt>
                <c:pt idx="4030">
                  <c:v>51</c:v>
                </c:pt>
                <c:pt idx="4031">
                  <c:v>50</c:v>
                </c:pt>
                <c:pt idx="4032">
                  <c:v>49</c:v>
                </c:pt>
                <c:pt idx="4033">
                  <c:v>50</c:v>
                </c:pt>
                <c:pt idx="4034">
                  <c:v>51</c:v>
                </c:pt>
                <c:pt idx="4035">
                  <c:v>51</c:v>
                </c:pt>
                <c:pt idx="4036">
                  <c:v>54</c:v>
                </c:pt>
                <c:pt idx="4037">
                  <c:v>51</c:v>
                </c:pt>
                <c:pt idx="4038">
                  <c:v>52</c:v>
                </c:pt>
                <c:pt idx="4039">
                  <c:v>50</c:v>
                </c:pt>
                <c:pt idx="4040">
                  <c:v>49</c:v>
                </c:pt>
                <c:pt idx="4041">
                  <c:v>50</c:v>
                </c:pt>
                <c:pt idx="4042">
                  <c:v>41</c:v>
                </c:pt>
                <c:pt idx="4043">
                  <c:v>47</c:v>
                </c:pt>
                <c:pt idx="4044">
                  <c:v>51</c:v>
                </c:pt>
                <c:pt idx="4045">
                  <c:v>51</c:v>
                </c:pt>
                <c:pt idx="4046">
                  <c:v>49</c:v>
                </c:pt>
                <c:pt idx="4047">
                  <c:v>51</c:v>
                </c:pt>
                <c:pt idx="4048">
                  <c:v>49</c:v>
                </c:pt>
                <c:pt idx="4049">
                  <c:v>50</c:v>
                </c:pt>
                <c:pt idx="4050">
                  <c:v>51</c:v>
                </c:pt>
                <c:pt idx="4051">
                  <c:v>50</c:v>
                </c:pt>
                <c:pt idx="4052">
                  <c:v>50</c:v>
                </c:pt>
                <c:pt idx="4053">
                  <c:v>51</c:v>
                </c:pt>
                <c:pt idx="4054">
                  <c:v>51</c:v>
                </c:pt>
                <c:pt idx="4055">
                  <c:v>50</c:v>
                </c:pt>
                <c:pt idx="4056">
                  <c:v>52</c:v>
                </c:pt>
                <c:pt idx="4057">
                  <c:v>55</c:v>
                </c:pt>
                <c:pt idx="4058">
                  <c:v>50</c:v>
                </c:pt>
                <c:pt idx="4059">
                  <c:v>53</c:v>
                </c:pt>
                <c:pt idx="4060">
                  <c:v>48</c:v>
                </c:pt>
                <c:pt idx="4061">
                  <c:v>49</c:v>
                </c:pt>
                <c:pt idx="4062">
                  <c:v>51</c:v>
                </c:pt>
                <c:pt idx="4063">
                  <c:v>49</c:v>
                </c:pt>
                <c:pt idx="4064">
                  <c:v>52</c:v>
                </c:pt>
                <c:pt idx="4065">
                  <c:v>52</c:v>
                </c:pt>
                <c:pt idx="4066">
                  <c:v>49</c:v>
                </c:pt>
                <c:pt idx="4067">
                  <c:v>50</c:v>
                </c:pt>
                <c:pt idx="4068">
                  <c:v>49</c:v>
                </c:pt>
                <c:pt idx="4069">
                  <c:v>49</c:v>
                </c:pt>
                <c:pt idx="4070">
                  <c:v>46</c:v>
                </c:pt>
                <c:pt idx="4071">
                  <c:v>49</c:v>
                </c:pt>
                <c:pt idx="4072">
                  <c:v>47</c:v>
                </c:pt>
                <c:pt idx="4073">
                  <c:v>47</c:v>
                </c:pt>
                <c:pt idx="4074">
                  <c:v>48</c:v>
                </c:pt>
                <c:pt idx="4075">
                  <c:v>46</c:v>
                </c:pt>
                <c:pt idx="4076">
                  <c:v>47</c:v>
                </c:pt>
                <c:pt idx="4077">
                  <c:v>49</c:v>
                </c:pt>
                <c:pt idx="4078">
                  <c:v>46</c:v>
                </c:pt>
                <c:pt idx="4079">
                  <c:v>49</c:v>
                </c:pt>
                <c:pt idx="4080">
                  <c:v>48</c:v>
                </c:pt>
                <c:pt idx="4081">
                  <c:v>50</c:v>
                </c:pt>
                <c:pt idx="4082">
                  <c:v>48</c:v>
                </c:pt>
                <c:pt idx="4083">
                  <c:v>50</c:v>
                </c:pt>
                <c:pt idx="4084">
                  <c:v>53</c:v>
                </c:pt>
                <c:pt idx="4085">
                  <c:v>49</c:v>
                </c:pt>
                <c:pt idx="4086">
                  <c:v>51</c:v>
                </c:pt>
                <c:pt idx="4087">
                  <c:v>50</c:v>
                </c:pt>
                <c:pt idx="4088">
                  <c:v>48</c:v>
                </c:pt>
                <c:pt idx="4089">
                  <c:v>49</c:v>
                </c:pt>
                <c:pt idx="4090">
                  <c:v>48</c:v>
                </c:pt>
                <c:pt idx="4091">
                  <c:v>50</c:v>
                </c:pt>
                <c:pt idx="4092">
                  <c:v>48</c:v>
                </c:pt>
                <c:pt idx="4093">
                  <c:v>48</c:v>
                </c:pt>
                <c:pt idx="4094">
                  <c:v>48</c:v>
                </c:pt>
                <c:pt idx="4095">
                  <c:v>49</c:v>
                </c:pt>
                <c:pt idx="4096">
                  <c:v>47</c:v>
                </c:pt>
                <c:pt idx="4097">
                  <c:v>46</c:v>
                </c:pt>
                <c:pt idx="4098">
                  <c:v>47</c:v>
                </c:pt>
                <c:pt idx="4099">
                  <c:v>48</c:v>
                </c:pt>
                <c:pt idx="4100">
                  <c:v>48</c:v>
                </c:pt>
                <c:pt idx="4101">
                  <c:v>48</c:v>
                </c:pt>
                <c:pt idx="4102">
                  <c:v>49</c:v>
                </c:pt>
                <c:pt idx="4103">
                  <c:v>50</c:v>
                </c:pt>
                <c:pt idx="4104">
                  <c:v>53</c:v>
                </c:pt>
                <c:pt idx="4105">
                  <c:v>53</c:v>
                </c:pt>
                <c:pt idx="4106">
                  <c:v>55</c:v>
                </c:pt>
                <c:pt idx="4107">
                  <c:v>50</c:v>
                </c:pt>
                <c:pt idx="4108">
                  <c:v>48</c:v>
                </c:pt>
                <c:pt idx="4109">
                  <c:v>52</c:v>
                </c:pt>
                <c:pt idx="4110">
                  <c:v>52</c:v>
                </c:pt>
                <c:pt idx="4111">
                  <c:v>50</c:v>
                </c:pt>
                <c:pt idx="4112">
                  <c:v>54</c:v>
                </c:pt>
                <c:pt idx="4113">
                  <c:v>51</c:v>
                </c:pt>
                <c:pt idx="4114">
                  <c:v>52</c:v>
                </c:pt>
                <c:pt idx="4115">
                  <c:v>51</c:v>
                </c:pt>
                <c:pt idx="4116">
                  <c:v>52</c:v>
                </c:pt>
                <c:pt idx="4117">
                  <c:v>53</c:v>
                </c:pt>
                <c:pt idx="4118">
                  <c:v>54</c:v>
                </c:pt>
                <c:pt idx="4119">
                  <c:v>53</c:v>
                </c:pt>
                <c:pt idx="4120">
                  <c:v>53</c:v>
                </c:pt>
                <c:pt idx="4121">
                  <c:v>51</c:v>
                </c:pt>
                <c:pt idx="4122">
                  <c:v>52</c:v>
                </c:pt>
                <c:pt idx="4123">
                  <c:v>50</c:v>
                </c:pt>
                <c:pt idx="4124">
                  <c:v>53</c:v>
                </c:pt>
                <c:pt idx="4125">
                  <c:v>51</c:v>
                </c:pt>
                <c:pt idx="4126">
                  <c:v>53</c:v>
                </c:pt>
                <c:pt idx="4127">
                  <c:v>52</c:v>
                </c:pt>
                <c:pt idx="4128">
                  <c:v>50</c:v>
                </c:pt>
                <c:pt idx="4129">
                  <c:v>51</c:v>
                </c:pt>
                <c:pt idx="4130">
                  <c:v>52</c:v>
                </c:pt>
                <c:pt idx="4131">
                  <c:v>50</c:v>
                </c:pt>
                <c:pt idx="4132">
                  <c:v>53</c:v>
                </c:pt>
                <c:pt idx="4133">
                  <c:v>52</c:v>
                </c:pt>
                <c:pt idx="4134">
                  <c:v>54</c:v>
                </c:pt>
                <c:pt idx="4135">
                  <c:v>52</c:v>
                </c:pt>
                <c:pt idx="4136">
                  <c:v>53</c:v>
                </c:pt>
                <c:pt idx="4137">
                  <c:v>50</c:v>
                </c:pt>
                <c:pt idx="4138">
                  <c:v>53</c:v>
                </c:pt>
                <c:pt idx="4139">
                  <c:v>53</c:v>
                </c:pt>
                <c:pt idx="4140">
                  <c:v>51</c:v>
                </c:pt>
                <c:pt idx="4141">
                  <c:v>54</c:v>
                </c:pt>
                <c:pt idx="4142">
                  <c:v>52</c:v>
                </c:pt>
                <c:pt idx="4143">
                  <c:v>51</c:v>
                </c:pt>
                <c:pt idx="4144">
                  <c:v>53</c:v>
                </c:pt>
                <c:pt idx="4145">
                  <c:v>51</c:v>
                </c:pt>
                <c:pt idx="4146">
                  <c:v>51</c:v>
                </c:pt>
                <c:pt idx="4147">
                  <c:v>52</c:v>
                </c:pt>
                <c:pt idx="4148">
                  <c:v>50</c:v>
                </c:pt>
                <c:pt idx="4149">
                  <c:v>51</c:v>
                </c:pt>
                <c:pt idx="4150">
                  <c:v>49</c:v>
                </c:pt>
                <c:pt idx="4151">
                  <c:v>49</c:v>
                </c:pt>
                <c:pt idx="4152">
                  <c:v>50</c:v>
                </c:pt>
                <c:pt idx="4153">
                  <c:v>51</c:v>
                </c:pt>
                <c:pt idx="4154">
                  <c:v>52</c:v>
                </c:pt>
                <c:pt idx="4155">
                  <c:v>49</c:v>
                </c:pt>
                <c:pt idx="4156">
                  <c:v>50</c:v>
                </c:pt>
                <c:pt idx="4157">
                  <c:v>50</c:v>
                </c:pt>
                <c:pt idx="4158">
                  <c:v>51</c:v>
                </c:pt>
                <c:pt idx="4159">
                  <c:v>51</c:v>
                </c:pt>
                <c:pt idx="4160">
                  <c:v>49</c:v>
                </c:pt>
                <c:pt idx="4161">
                  <c:v>49</c:v>
                </c:pt>
                <c:pt idx="4162">
                  <c:v>50</c:v>
                </c:pt>
                <c:pt idx="4163">
                  <c:v>51</c:v>
                </c:pt>
                <c:pt idx="4164">
                  <c:v>51</c:v>
                </c:pt>
                <c:pt idx="4165">
                  <c:v>49</c:v>
                </c:pt>
                <c:pt idx="4166">
                  <c:v>51</c:v>
                </c:pt>
                <c:pt idx="4167">
                  <c:v>49</c:v>
                </c:pt>
                <c:pt idx="4168">
                  <c:v>51</c:v>
                </c:pt>
                <c:pt idx="4169">
                  <c:v>50</c:v>
                </c:pt>
                <c:pt idx="4170">
                  <c:v>51</c:v>
                </c:pt>
                <c:pt idx="4171">
                  <c:v>52</c:v>
                </c:pt>
                <c:pt idx="4172">
                  <c:v>51</c:v>
                </c:pt>
                <c:pt idx="4173">
                  <c:v>56</c:v>
                </c:pt>
                <c:pt idx="4174">
                  <c:v>49</c:v>
                </c:pt>
                <c:pt idx="4175">
                  <c:v>50</c:v>
                </c:pt>
                <c:pt idx="4176">
                  <c:v>50</c:v>
                </c:pt>
                <c:pt idx="4177">
                  <c:v>50</c:v>
                </c:pt>
                <c:pt idx="4178">
                  <c:v>50</c:v>
                </c:pt>
                <c:pt idx="4179">
                  <c:v>51</c:v>
                </c:pt>
                <c:pt idx="4180">
                  <c:v>51</c:v>
                </c:pt>
                <c:pt idx="4181">
                  <c:v>53</c:v>
                </c:pt>
                <c:pt idx="4182">
                  <c:v>53</c:v>
                </c:pt>
                <c:pt idx="4183">
                  <c:v>48</c:v>
                </c:pt>
                <c:pt idx="4184">
                  <c:v>51</c:v>
                </c:pt>
                <c:pt idx="4185">
                  <c:v>50</c:v>
                </c:pt>
                <c:pt idx="4186">
                  <c:v>51</c:v>
                </c:pt>
                <c:pt idx="4187">
                  <c:v>53</c:v>
                </c:pt>
                <c:pt idx="4188">
                  <c:v>51</c:v>
                </c:pt>
                <c:pt idx="4189">
                  <c:v>51</c:v>
                </c:pt>
                <c:pt idx="4190">
                  <c:v>51</c:v>
                </c:pt>
                <c:pt idx="4191">
                  <c:v>49</c:v>
                </c:pt>
                <c:pt idx="4192">
                  <c:v>49</c:v>
                </c:pt>
                <c:pt idx="4193">
                  <c:v>48</c:v>
                </c:pt>
                <c:pt idx="4194">
                  <c:v>47</c:v>
                </c:pt>
                <c:pt idx="4195">
                  <c:v>49</c:v>
                </c:pt>
                <c:pt idx="4196">
                  <c:v>50</c:v>
                </c:pt>
                <c:pt idx="4197">
                  <c:v>52</c:v>
                </c:pt>
                <c:pt idx="4198">
                  <c:v>48</c:v>
                </c:pt>
                <c:pt idx="4199">
                  <c:v>49</c:v>
                </c:pt>
                <c:pt idx="4200">
                  <c:v>46</c:v>
                </c:pt>
                <c:pt idx="4201">
                  <c:v>48</c:v>
                </c:pt>
                <c:pt idx="4202">
                  <c:v>47</c:v>
                </c:pt>
                <c:pt idx="4203">
                  <c:v>48</c:v>
                </c:pt>
                <c:pt idx="4204">
                  <c:v>47</c:v>
                </c:pt>
                <c:pt idx="4205">
                  <c:v>47</c:v>
                </c:pt>
                <c:pt idx="4206">
                  <c:v>48</c:v>
                </c:pt>
                <c:pt idx="4207">
                  <c:v>50</c:v>
                </c:pt>
                <c:pt idx="4208">
                  <c:v>49</c:v>
                </c:pt>
                <c:pt idx="4209">
                  <c:v>51</c:v>
                </c:pt>
                <c:pt idx="4210">
                  <c:v>51</c:v>
                </c:pt>
                <c:pt idx="4211">
                  <c:v>50</c:v>
                </c:pt>
                <c:pt idx="4212">
                  <c:v>48</c:v>
                </c:pt>
                <c:pt idx="4213">
                  <c:v>49</c:v>
                </c:pt>
                <c:pt idx="4214">
                  <c:v>50</c:v>
                </c:pt>
                <c:pt idx="4215">
                  <c:v>46</c:v>
                </c:pt>
                <c:pt idx="4216">
                  <c:v>47</c:v>
                </c:pt>
                <c:pt idx="4217">
                  <c:v>48</c:v>
                </c:pt>
                <c:pt idx="4218">
                  <c:v>43</c:v>
                </c:pt>
                <c:pt idx="4219">
                  <c:v>46</c:v>
                </c:pt>
                <c:pt idx="4220">
                  <c:v>47</c:v>
                </c:pt>
                <c:pt idx="4221">
                  <c:v>48</c:v>
                </c:pt>
                <c:pt idx="4222">
                  <c:v>46</c:v>
                </c:pt>
                <c:pt idx="4223">
                  <c:v>48</c:v>
                </c:pt>
                <c:pt idx="4224">
                  <c:v>46</c:v>
                </c:pt>
                <c:pt idx="4225">
                  <c:v>47</c:v>
                </c:pt>
                <c:pt idx="4226">
                  <c:v>47</c:v>
                </c:pt>
                <c:pt idx="4227">
                  <c:v>49</c:v>
                </c:pt>
                <c:pt idx="4228">
                  <c:v>46</c:v>
                </c:pt>
                <c:pt idx="4229">
                  <c:v>49</c:v>
                </c:pt>
                <c:pt idx="4230">
                  <c:v>48</c:v>
                </c:pt>
                <c:pt idx="4231">
                  <c:v>50</c:v>
                </c:pt>
                <c:pt idx="4232">
                  <c:v>55</c:v>
                </c:pt>
                <c:pt idx="4233">
                  <c:v>55</c:v>
                </c:pt>
                <c:pt idx="4234">
                  <c:v>53</c:v>
                </c:pt>
                <c:pt idx="4235">
                  <c:v>53</c:v>
                </c:pt>
                <c:pt idx="4236">
                  <c:v>55</c:v>
                </c:pt>
                <c:pt idx="4237">
                  <c:v>54</c:v>
                </c:pt>
                <c:pt idx="4238">
                  <c:v>54</c:v>
                </c:pt>
                <c:pt idx="4239">
                  <c:v>54</c:v>
                </c:pt>
                <c:pt idx="4240">
                  <c:v>46</c:v>
                </c:pt>
                <c:pt idx="4241">
                  <c:v>48</c:v>
                </c:pt>
                <c:pt idx="4242">
                  <c:v>54</c:v>
                </c:pt>
                <c:pt idx="4243">
                  <c:v>54</c:v>
                </c:pt>
                <c:pt idx="4244">
                  <c:v>54</c:v>
                </c:pt>
                <c:pt idx="4245">
                  <c:v>53</c:v>
                </c:pt>
                <c:pt idx="4246">
                  <c:v>53</c:v>
                </c:pt>
                <c:pt idx="4247">
                  <c:v>53</c:v>
                </c:pt>
                <c:pt idx="4248">
                  <c:v>54</c:v>
                </c:pt>
                <c:pt idx="4249">
                  <c:v>54</c:v>
                </c:pt>
                <c:pt idx="4250">
                  <c:v>53</c:v>
                </c:pt>
                <c:pt idx="4251">
                  <c:v>53</c:v>
                </c:pt>
                <c:pt idx="4252">
                  <c:v>54</c:v>
                </c:pt>
                <c:pt idx="4253">
                  <c:v>53</c:v>
                </c:pt>
                <c:pt idx="4254">
                  <c:v>54</c:v>
                </c:pt>
                <c:pt idx="4255">
                  <c:v>54</c:v>
                </c:pt>
                <c:pt idx="4256">
                  <c:v>54</c:v>
                </c:pt>
                <c:pt idx="4257">
                  <c:v>53</c:v>
                </c:pt>
                <c:pt idx="4258">
                  <c:v>53</c:v>
                </c:pt>
                <c:pt idx="4259">
                  <c:v>53</c:v>
                </c:pt>
                <c:pt idx="4260">
                  <c:v>54</c:v>
                </c:pt>
                <c:pt idx="4261">
                  <c:v>53</c:v>
                </c:pt>
                <c:pt idx="4262">
                  <c:v>44</c:v>
                </c:pt>
                <c:pt idx="4263">
                  <c:v>44</c:v>
                </c:pt>
                <c:pt idx="4264">
                  <c:v>45</c:v>
                </c:pt>
                <c:pt idx="4265">
                  <c:v>44</c:v>
                </c:pt>
                <c:pt idx="4266">
                  <c:v>53</c:v>
                </c:pt>
                <c:pt idx="4267">
                  <c:v>52</c:v>
                </c:pt>
                <c:pt idx="4268">
                  <c:v>52</c:v>
                </c:pt>
                <c:pt idx="4269">
                  <c:v>52</c:v>
                </c:pt>
                <c:pt idx="4270">
                  <c:v>52</c:v>
                </c:pt>
                <c:pt idx="4271">
                  <c:v>52</c:v>
                </c:pt>
                <c:pt idx="4272">
                  <c:v>53</c:v>
                </c:pt>
                <c:pt idx="4273">
                  <c:v>53</c:v>
                </c:pt>
                <c:pt idx="4274">
                  <c:v>53</c:v>
                </c:pt>
                <c:pt idx="4275">
                  <c:v>53</c:v>
                </c:pt>
                <c:pt idx="4276">
                  <c:v>55</c:v>
                </c:pt>
                <c:pt idx="4277">
                  <c:v>54</c:v>
                </c:pt>
                <c:pt idx="4278">
                  <c:v>54</c:v>
                </c:pt>
                <c:pt idx="4279">
                  <c:v>54</c:v>
                </c:pt>
                <c:pt idx="4280">
                  <c:v>54</c:v>
                </c:pt>
                <c:pt idx="4281">
                  <c:v>54</c:v>
                </c:pt>
                <c:pt idx="4282">
                  <c:v>49</c:v>
                </c:pt>
                <c:pt idx="4283">
                  <c:v>51</c:v>
                </c:pt>
                <c:pt idx="4284">
                  <c:v>49</c:v>
                </c:pt>
                <c:pt idx="4285">
                  <c:v>49</c:v>
                </c:pt>
                <c:pt idx="4286">
                  <c:v>45</c:v>
                </c:pt>
                <c:pt idx="4287">
                  <c:v>44</c:v>
                </c:pt>
                <c:pt idx="4288">
                  <c:v>51</c:v>
                </c:pt>
                <c:pt idx="4289">
                  <c:v>50</c:v>
                </c:pt>
                <c:pt idx="4290">
                  <c:v>51</c:v>
                </c:pt>
                <c:pt idx="4291">
                  <c:v>51</c:v>
                </c:pt>
                <c:pt idx="4292">
                  <c:v>49</c:v>
                </c:pt>
                <c:pt idx="4293">
                  <c:v>49</c:v>
                </c:pt>
                <c:pt idx="4294">
                  <c:v>50</c:v>
                </c:pt>
                <c:pt idx="4295">
                  <c:v>52</c:v>
                </c:pt>
                <c:pt idx="4296">
                  <c:v>48</c:v>
                </c:pt>
                <c:pt idx="4297">
                  <c:v>48</c:v>
                </c:pt>
                <c:pt idx="4298">
                  <c:v>49</c:v>
                </c:pt>
                <c:pt idx="4299">
                  <c:v>50</c:v>
                </c:pt>
                <c:pt idx="4300">
                  <c:v>51</c:v>
                </c:pt>
                <c:pt idx="4301">
                  <c:v>49</c:v>
                </c:pt>
                <c:pt idx="4302">
                  <c:v>50</c:v>
                </c:pt>
                <c:pt idx="4303">
                  <c:v>48</c:v>
                </c:pt>
                <c:pt idx="4304">
                  <c:v>52</c:v>
                </c:pt>
                <c:pt idx="4305">
                  <c:v>50</c:v>
                </c:pt>
                <c:pt idx="4306">
                  <c:v>52</c:v>
                </c:pt>
                <c:pt idx="4307">
                  <c:v>53</c:v>
                </c:pt>
                <c:pt idx="4308">
                  <c:v>48</c:v>
                </c:pt>
                <c:pt idx="4309">
                  <c:v>44</c:v>
                </c:pt>
                <c:pt idx="4310">
                  <c:v>53</c:v>
                </c:pt>
                <c:pt idx="4311">
                  <c:v>50</c:v>
                </c:pt>
                <c:pt idx="4312">
                  <c:v>50</c:v>
                </c:pt>
                <c:pt idx="4313">
                  <c:v>50</c:v>
                </c:pt>
                <c:pt idx="4314">
                  <c:v>50</c:v>
                </c:pt>
                <c:pt idx="4315">
                  <c:v>50</c:v>
                </c:pt>
                <c:pt idx="4316">
                  <c:v>49</c:v>
                </c:pt>
                <c:pt idx="4317">
                  <c:v>49</c:v>
                </c:pt>
                <c:pt idx="4318">
                  <c:v>49</c:v>
                </c:pt>
                <c:pt idx="4319">
                  <c:v>51</c:v>
                </c:pt>
                <c:pt idx="4320">
                  <c:v>51</c:v>
                </c:pt>
                <c:pt idx="4321">
                  <c:v>51</c:v>
                </c:pt>
                <c:pt idx="4322">
                  <c:v>44</c:v>
                </c:pt>
                <c:pt idx="4323">
                  <c:v>48</c:v>
                </c:pt>
                <c:pt idx="4324">
                  <c:v>49</c:v>
                </c:pt>
                <c:pt idx="4325">
                  <c:v>46</c:v>
                </c:pt>
                <c:pt idx="4326">
                  <c:v>49</c:v>
                </c:pt>
                <c:pt idx="4327">
                  <c:v>50</c:v>
                </c:pt>
                <c:pt idx="4328">
                  <c:v>47</c:v>
                </c:pt>
                <c:pt idx="4329">
                  <c:v>48</c:v>
                </c:pt>
                <c:pt idx="4330">
                  <c:v>46</c:v>
                </c:pt>
                <c:pt idx="4331">
                  <c:v>45</c:v>
                </c:pt>
                <c:pt idx="4332">
                  <c:v>43</c:v>
                </c:pt>
                <c:pt idx="4333">
                  <c:v>50</c:v>
                </c:pt>
                <c:pt idx="4334">
                  <c:v>47</c:v>
                </c:pt>
                <c:pt idx="4335">
                  <c:v>50</c:v>
                </c:pt>
                <c:pt idx="4336">
                  <c:v>47</c:v>
                </c:pt>
                <c:pt idx="4337">
                  <c:v>48</c:v>
                </c:pt>
                <c:pt idx="4338">
                  <c:v>47</c:v>
                </c:pt>
                <c:pt idx="4339">
                  <c:v>47</c:v>
                </c:pt>
                <c:pt idx="4340">
                  <c:v>50</c:v>
                </c:pt>
                <c:pt idx="4341">
                  <c:v>50</c:v>
                </c:pt>
                <c:pt idx="4342">
                  <c:v>47</c:v>
                </c:pt>
                <c:pt idx="4343">
                  <c:v>53</c:v>
                </c:pt>
                <c:pt idx="4344">
                  <c:v>51</c:v>
                </c:pt>
                <c:pt idx="4345">
                  <c:v>50</c:v>
                </c:pt>
                <c:pt idx="4346">
                  <c:v>47</c:v>
                </c:pt>
                <c:pt idx="4347">
                  <c:v>49</c:v>
                </c:pt>
                <c:pt idx="4348">
                  <c:v>45</c:v>
                </c:pt>
                <c:pt idx="4349">
                  <c:v>49</c:v>
                </c:pt>
                <c:pt idx="4350">
                  <c:v>46</c:v>
                </c:pt>
                <c:pt idx="4351">
                  <c:v>51</c:v>
                </c:pt>
                <c:pt idx="4352">
                  <c:v>51</c:v>
                </c:pt>
                <c:pt idx="4353">
                  <c:v>46</c:v>
                </c:pt>
                <c:pt idx="4354">
                  <c:v>47</c:v>
                </c:pt>
                <c:pt idx="4355">
                  <c:v>50</c:v>
                </c:pt>
                <c:pt idx="4356">
                  <c:v>46</c:v>
                </c:pt>
                <c:pt idx="4357">
                  <c:v>50</c:v>
                </c:pt>
                <c:pt idx="4358">
                  <c:v>50</c:v>
                </c:pt>
                <c:pt idx="4359">
                  <c:v>48</c:v>
                </c:pt>
                <c:pt idx="4360">
                  <c:v>46</c:v>
                </c:pt>
                <c:pt idx="4361">
                  <c:v>50</c:v>
                </c:pt>
                <c:pt idx="4362">
                  <c:v>48</c:v>
                </c:pt>
                <c:pt idx="4363">
                  <c:v>45</c:v>
                </c:pt>
                <c:pt idx="4364">
                  <c:v>43</c:v>
                </c:pt>
                <c:pt idx="4365">
                  <c:v>50</c:v>
                </c:pt>
                <c:pt idx="4366">
                  <c:v>45</c:v>
                </c:pt>
                <c:pt idx="4367">
                  <c:v>49</c:v>
                </c:pt>
                <c:pt idx="4368">
                  <c:v>50</c:v>
                </c:pt>
                <c:pt idx="4369">
                  <c:v>47</c:v>
                </c:pt>
                <c:pt idx="4370">
                  <c:v>48</c:v>
                </c:pt>
                <c:pt idx="4371">
                  <c:v>48</c:v>
                </c:pt>
                <c:pt idx="4372">
                  <c:v>48</c:v>
                </c:pt>
                <c:pt idx="4373">
                  <c:v>48</c:v>
                </c:pt>
                <c:pt idx="4374">
                  <c:v>45</c:v>
                </c:pt>
                <c:pt idx="4375">
                  <c:v>46</c:v>
                </c:pt>
                <c:pt idx="4376">
                  <c:v>47</c:v>
                </c:pt>
                <c:pt idx="4377">
                  <c:v>47</c:v>
                </c:pt>
                <c:pt idx="4378">
                  <c:v>45</c:v>
                </c:pt>
                <c:pt idx="4379">
                  <c:v>48</c:v>
                </c:pt>
                <c:pt idx="4380">
                  <c:v>48</c:v>
                </c:pt>
                <c:pt idx="4381">
                  <c:v>49</c:v>
                </c:pt>
                <c:pt idx="4382">
                  <c:v>47</c:v>
                </c:pt>
                <c:pt idx="4383">
                  <c:v>47</c:v>
                </c:pt>
                <c:pt idx="4384">
                  <c:v>48</c:v>
                </c:pt>
                <c:pt idx="4385">
                  <c:v>49</c:v>
                </c:pt>
                <c:pt idx="4386">
                  <c:v>49</c:v>
                </c:pt>
                <c:pt idx="4387">
                  <c:v>49</c:v>
                </c:pt>
                <c:pt idx="4388">
                  <c:v>50</c:v>
                </c:pt>
                <c:pt idx="4389">
                  <c:v>49</c:v>
                </c:pt>
                <c:pt idx="4390">
                  <c:v>59</c:v>
                </c:pt>
                <c:pt idx="4391">
                  <c:v>60</c:v>
                </c:pt>
                <c:pt idx="4392">
                  <c:v>62</c:v>
                </c:pt>
                <c:pt idx="4393">
                  <c:v>62</c:v>
                </c:pt>
                <c:pt idx="4394">
                  <c:v>59</c:v>
                </c:pt>
                <c:pt idx="4395">
                  <c:v>59</c:v>
                </c:pt>
                <c:pt idx="4396">
                  <c:v>43</c:v>
                </c:pt>
                <c:pt idx="4397">
                  <c:v>45</c:v>
                </c:pt>
                <c:pt idx="4398">
                  <c:v>59</c:v>
                </c:pt>
                <c:pt idx="4399">
                  <c:v>59</c:v>
                </c:pt>
                <c:pt idx="4400">
                  <c:v>50</c:v>
                </c:pt>
                <c:pt idx="4401">
                  <c:v>49</c:v>
                </c:pt>
                <c:pt idx="4402">
                  <c:v>51</c:v>
                </c:pt>
                <c:pt idx="4403">
                  <c:v>49</c:v>
                </c:pt>
                <c:pt idx="4404">
                  <c:v>48</c:v>
                </c:pt>
                <c:pt idx="4405">
                  <c:v>51</c:v>
                </c:pt>
                <c:pt idx="4406">
                  <c:v>48</c:v>
                </c:pt>
                <c:pt idx="4407">
                  <c:v>48</c:v>
                </c:pt>
                <c:pt idx="4408">
                  <c:v>48</c:v>
                </c:pt>
                <c:pt idx="4409">
                  <c:v>47</c:v>
                </c:pt>
                <c:pt idx="4410">
                  <c:v>49</c:v>
                </c:pt>
                <c:pt idx="4411">
                  <c:v>48</c:v>
                </c:pt>
                <c:pt idx="4412">
                  <c:v>47</c:v>
                </c:pt>
                <c:pt idx="4413">
                  <c:v>48</c:v>
                </c:pt>
                <c:pt idx="4414">
                  <c:v>47</c:v>
                </c:pt>
                <c:pt idx="4415">
                  <c:v>48</c:v>
                </c:pt>
                <c:pt idx="4416">
                  <c:v>47</c:v>
                </c:pt>
                <c:pt idx="4417">
                  <c:v>49</c:v>
                </c:pt>
                <c:pt idx="4418">
                  <c:v>45</c:v>
                </c:pt>
                <c:pt idx="4419">
                  <c:v>45</c:v>
                </c:pt>
                <c:pt idx="4420">
                  <c:v>49</c:v>
                </c:pt>
                <c:pt idx="4421">
                  <c:v>47</c:v>
                </c:pt>
                <c:pt idx="4422">
                  <c:v>49</c:v>
                </c:pt>
                <c:pt idx="4423">
                  <c:v>50</c:v>
                </c:pt>
                <c:pt idx="4424">
                  <c:v>50</c:v>
                </c:pt>
                <c:pt idx="4425">
                  <c:v>49</c:v>
                </c:pt>
                <c:pt idx="4426">
                  <c:v>51</c:v>
                </c:pt>
                <c:pt idx="4427">
                  <c:v>49</c:v>
                </c:pt>
                <c:pt idx="4428">
                  <c:v>50</c:v>
                </c:pt>
                <c:pt idx="4429">
                  <c:v>50</c:v>
                </c:pt>
                <c:pt idx="4430">
                  <c:v>48</c:v>
                </c:pt>
                <c:pt idx="4431">
                  <c:v>49</c:v>
                </c:pt>
                <c:pt idx="4432">
                  <c:v>50</c:v>
                </c:pt>
                <c:pt idx="4433">
                  <c:v>51</c:v>
                </c:pt>
                <c:pt idx="4434">
                  <c:v>52</c:v>
                </c:pt>
                <c:pt idx="4435">
                  <c:v>52</c:v>
                </c:pt>
                <c:pt idx="4436">
                  <c:v>50</c:v>
                </c:pt>
                <c:pt idx="4437">
                  <c:v>50</c:v>
                </c:pt>
                <c:pt idx="4438">
                  <c:v>50</c:v>
                </c:pt>
                <c:pt idx="4439">
                  <c:v>47</c:v>
                </c:pt>
                <c:pt idx="4440">
                  <c:v>48</c:v>
                </c:pt>
                <c:pt idx="4441">
                  <c:v>50</c:v>
                </c:pt>
                <c:pt idx="4442">
                  <c:v>50</c:v>
                </c:pt>
                <c:pt idx="4443">
                  <c:v>49</c:v>
                </c:pt>
                <c:pt idx="4444">
                  <c:v>50</c:v>
                </c:pt>
                <c:pt idx="4445">
                  <c:v>49</c:v>
                </c:pt>
                <c:pt idx="4446">
                  <c:v>51</c:v>
                </c:pt>
                <c:pt idx="4447">
                  <c:v>48</c:v>
                </c:pt>
                <c:pt idx="4448">
                  <c:v>48</c:v>
                </c:pt>
                <c:pt idx="4449">
                  <c:v>49</c:v>
                </c:pt>
                <c:pt idx="4450">
                  <c:v>49</c:v>
                </c:pt>
                <c:pt idx="4451">
                  <c:v>51</c:v>
                </c:pt>
                <c:pt idx="4452">
                  <c:v>50</c:v>
                </c:pt>
                <c:pt idx="4453">
                  <c:v>51</c:v>
                </c:pt>
                <c:pt idx="4454">
                  <c:v>49</c:v>
                </c:pt>
                <c:pt idx="4455">
                  <c:v>47</c:v>
                </c:pt>
                <c:pt idx="4456">
                  <c:v>51</c:v>
                </c:pt>
                <c:pt idx="4457">
                  <c:v>50</c:v>
                </c:pt>
                <c:pt idx="4458">
                  <c:v>52</c:v>
                </c:pt>
                <c:pt idx="4459">
                  <c:v>51</c:v>
                </c:pt>
                <c:pt idx="4460">
                  <c:v>52</c:v>
                </c:pt>
                <c:pt idx="4461">
                  <c:v>47</c:v>
                </c:pt>
                <c:pt idx="4462">
                  <c:v>50</c:v>
                </c:pt>
                <c:pt idx="4463">
                  <c:v>51</c:v>
                </c:pt>
                <c:pt idx="4464">
                  <c:v>44</c:v>
                </c:pt>
                <c:pt idx="4465">
                  <c:v>49</c:v>
                </c:pt>
                <c:pt idx="4466">
                  <c:v>48</c:v>
                </c:pt>
                <c:pt idx="4467">
                  <c:v>45</c:v>
                </c:pt>
                <c:pt idx="4468">
                  <c:v>45</c:v>
                </c:pt>
                <c:pt idx="4469">
                  <c:v>45</c:v>
                </c:pt>
                <c:pt idx="4470">
                  <c:v>49</c:v>
                </c:pt>
                <c:pt idx="4471">
                  <c:v>50</c:v>
                </c:pt>
                <c:pt idx="4472">
                  <c:v>51</c:v>
                </c:pt>
                <c:pt idx="4473">
                  <c:v>44</c:v>
                </c:pt>
                <c:pt idx="4474">
                  <c:v>44</c:v>
                </c:pt>
                <c:pt idx="4475">
                  <c:v>48</c:v>
                </c:pt>
                <c:pt idx="4476">
                  <c:v>47</c:v>
                </c:pt>
                <c:pt idx="4477">
                  <c:v>48</c:v>
                </c:pt>
                <c:pt idx="4478">
                  <c:v>51</c:v>
                </c:pt>
                <c:pt idx="4479">
                  <c:v>52</c:v>
                </c:pt>
                <c:pt idx="4480">
                  <c:v>51</c:v>
                </c:pt>
                <c:pt idx="4481">
                  <c:v>50</c:v>
                </c:pt>
                <c:pt idx="4482">
                  <c:v>48</c:v>
                </c:pt>
                <c:pt idx="4483">
                  <c:v>49</c:v>
                </c:pt>
                <c:pt idx="4484">
                  <c:v>48</c:v>
                </c:pt>
                <c:pt idx="4485">
                  <c:v>48</c:v>
                </c:pt>
                <c:pt idx="4486">
                  <c:v>43</c:v>
                </c:pt>
                <c:pt idx="4487">
                  <c:v>46</c:v>
                </c:pt>
                <c:pt idx="4488">
                  <c:v>46</c:v>
                </c:pt>
                <c:pt idx="4489">
                  <c:v>49</c:v>
                </c:pt>
                <c:pt idx="4490">
                  <c:v>46</c:v>
                </c:pt>
                <c:pt idx="4491">
                  <c:v>49</c:v>
                </c:pt>
                <c:pt idx="4492">
                  <c:v>46</c:v>
                </c:pt>
                <c:pt idx="4493">
                  <c:v>50</c:v>
                </c:pt>
                <c:pt idx="4494">
                  <c:v>49</c:v>
                </c:pt>
                <c:pt idx="4495">
                  <c:v>48</c:v>
                </c:pt>
                <c:pt idx="4496">
                  <c:v>44</c:v>
                </c:pt>
                <c:pt idx="4497">
                  <c:v>47</c:v>
                </c:pt>
                <c:pt idx="4498">
                  <c:v>51</c:v>
                </c:pt>
                <c:pt idx="4499">
                  <c:v>50</c:v>
                </c:pt>
                <c:pt idx="4500">
                  <c:v>49</c:v>
                </c:pt>
                <c:pt idx="4501">
                  <c:v>45</c:v>
                </c:pt>
                <c:pt idx="4502">
                  <c:v>49</c:v>
                </c:pt>
                <c:pt idx="4503">
                  <c:v>43</c:v>
                </c:pt>
                <c:pt idx="4504">
                  <c:v>45</c:v>
                </c:pt>
                <c:pt idx="4505">
                  <c:v>44</c:v>
                </c:pt>
                <c:pt idx="4506">
                  <c:v>48</c:v>
                </c:pt>
                <c:pt idx="4507">
                  <c:v>47</c:v>
                </c:pt>
                <c:pt idx="4508">
                  <c:v>48</c:v>
                </c:pt>
                <c:pt idx="4509">
                  <c:v>48</c:v>
                </c:pt>
                <c:pt idx="4510">
                  <c:v>50</c:v>
                </c:pt>
                <c:pt idx="4511">
                  <c:v>52</c:v>
                </c:pt>
                <c:pt idx="4512">
                  <c:v>46</c:v>
                </c:pt>
                <c:pt idx="4513">
                  <c:v>50</c:v>
                </c:pt>
                <c:pt idx="4514">
                  <c:v>49</c:v>
                </c:pt>
                <c:pt idx="4515">
                  <c:v>48</c:v>
                </c:pt>
                <c:pt idx="4516">
                  <c:v>48</c:v>
                </c:pt>
                <c:pt idx="4517">
                  <c:v>49</c:v>
                </c:pt>
                <c:pt idx="4518">
                  <c:v>47</c:v>
                </c:pt>
                <c:pt idx="4519">
                  <c:v>48</c:v>
                </c:pt>
                <c:pt idx="4520">
                  <c:v>50</c:v>
                </c:pt>
                <c:pt idx="4521">
                  <c:v>49</c:v>
                </c:pt>
                <c:pt idx="4522">
                  <c:v>46</c:v>
                </c:pt>
                <c:pt idx="4523">
                  <c:v>47</c:v>
                </c:pt>
                <c:pt idx="4524">
                  <c:v>46</c:v>
                </c:pt>
                <c:pt idx="4525">
                  <c:v>47</c:v>
                </c:pt>
                <c:pt idx="4526">
                  <c:v>46</c:v>
                </c:pt>
                <c:pt idx="4527">
                  <c:v>48</c:v>
                </c:pt>
                <c:pt idx="4528">
                  <c:v>48</c:v>
                </c:pt>
                <c:pt idx="4529">
                  <c:v>50</c:v>
                </c:pt>
                <c:pt idx="4530">
                  <c:v>48</c:v>
                </c:pt>
                <c:pt idx="4531">
                  <c:v>49</c:v>
                </c:pt>
                <c:pt idx="4532">
                  <c:v>50</c:v>
                </c:pt>
                <c:pt idx="4533">
                  <c:v>51</c:v>
                </c:pt>
                <c:pt idx="4534">
                  <c:v>49</c:v>
                </c:pt>
                <c:pt idx="4535">
                  <c:v>48</c:v>
                </c:pt>
                <c:pt idx="4536">
                  <c:v>49</c:v>
                </c:pt>
                <c:pt idx="4537">
                  <c:v>50</c:v>
                </c:pt>
                <c:pt idx="4538">
                  <c:v>51</c:v>
                </c:pt>
                <c:pt idx="4539">
                  <c:v>51</c:v>
                </c:pt>
                <c:pt idx="4540">
                  <c:v>50</c:v>
                </c:pt>
                <c:pt idx="4541">
                  <c:v>48</c:v>
                </c:pt>
                <c:pt idx="4542">
                  <c:v>49</c:v>
                </c:pt>
                <c:pt idx="4543">
                  <c:v>48</c:v>
                </c:pt>
                <c:pt idx="4544">
                  <c:v>50</c:v>
                </c:pt>
                <c:pt idx="4545">
                  <c:v>48</c:v>
                </c:pt>
                <c:pt idx="4546">
                  <c:v>49</c:v>
                </c:pt>
                <c:pt idx="4547">
                  <c:v>49</c:v>
                </c:pt>
                <c:pt idx="4548">
                  <c:v>49</c:v>
                </c:pt>
                <c:pt idx="4549">
                  <c:v>50</c:v>
                </c:pt>
                <c:pt idx="4550">
                  <c:v>49</c:v>
                </c:pt>
                <c:pt idx="4551">
                  <c:v>51</c:v>
                </c:pt>
                <c:pt idx="4552">
                  <c:v>49</c:v>
                </c:pt>
                <c:pt idx="4553">
                  <c:v>49</c:v>
                </c:pt>
                <c:pt idx="4554">
                  <c:v>48</c:v>
                </c:pt>
                <c:pt idx="4555">
                  <c:v>52</c:v>
                </c:pt>
                <c:pt idx="4556">
                  <c:v>51</c:v>
                </c:pt>
                <c:pt idx="4557">
                  <c:v>51</c:v>
                </c:pt>
                <c:pt idx="4558">
                  <c:v>49</c:v>
                </c:pt>
                <c:pt idx="4559">
                  <c:v>50</c:v>
                </c:pt>
                <c:pt idx="4560">
                  <c:v>50</c:v>
                </c:pt>
                <c:pt idx="4561">
                  <c:v>50</c:v>
                </c:pt>
                <c:pt idx="4562">
                  <c:v>50</c:v>
                </c:pt>
                <c:pt idx="4563">
                  <c:v>51</c:v>
                </c:pt>
                <c:pt idx="4564">
                  <c:v>51</c:v>
                </c:pt>
                <c:pt idx="4565">
                  <c:v>50</c:v>
                </c:pt>
                <c:pt idx="4566">
                  <c:v>51</c:v>
                </c:pt>
                <c:pt idx="4567">
                  <c:v>49</c:v>
                </c:pt>
                <c:pt idx="4568">
                  <c:v>51</c:v>
                </c:pt>
                <c:pt idx="4569">
                  <c:v>51</c:v>
                </c:pt>
                <c:pt idx="4570">
                  <c:v>50</c:v>
                </c:pt>
                <c:pt idx="4571">
                  <c:v>50</c:v>
                </c:pt>
                <c:pt idx="4572">
                  <c:v>49</c:v>
                </c:pt>
                <c:pt idx="4573">
                  <c:v>49</c:v>
                </c:pt>
                <c:pt idx="4574">
                  <c:v>47</c:v>
                </c:pt>
                <c:pt idx="4575">
                  <c:v>49</c:v>
                </c:pt>
                <c:pt idx="4576">
                  <c:v>48</c:v>
                </c:pt>
                <c:pt idx="4577">
                  <c:v>45</c:v>
                </c:pt>
                <c:pt idx="4578">
                  <c:v>48</c:v>
                </c:pt>
                <c:pt idx="4579">
                  <c:v>53</c:v>
                </c:pt>
                <c:pt idx="4580">
                  <c:v>47</c:v>
                </c:pt>
                <c:pt idx="4581">
                  <c:v>50</c:v>
                </c:pt>
                <c:pt idx="4582">
                  <c:v>49</c:v>
                </c:pt>
                <c:pt idx="4583">
                  <c:v>47</c:v>
                </c:pt>
                <c:pt idx="4584">
                  <c:v>47</c:v>
                </c:pt>
                <c:pt idx="4585">
                  <c:v>46</c:v>
                </c:pt>
                <c:pt idx="4586">
                  <c:v>45</c:v>
                </c:pt>
                <c:pt idx="4587">
                  <c:v>46</c:v>
                </c:pt>
                <c:pt idx="4588">
                  <c:v>46</c:v>
                </c:pt>
                <c:pt idx="4589">
                  <c:v>49</c:v>
                </c:pt>
                <c:pt idx="4590">
                  <c:v>48</c:v>
                </c:pt>
                <c:pt idx="4591">
                  <c:v>48</c:v>
                </c:pt>
                <c:pt idx="4592">
                  <c:v>49</c:v>
                </c:pt>
                <c:pt idx="4593">
                  <c:v>47</c:v>
                </c:pt>
                <c:pt idx="4594">
                  <c:v>44</c:v>
                </c:pt>
                <c:pt idx="4595">
                  <c:v>44</c:v>
                </c:pt>
                <c:pt idx="4596">
                  <c:v>49</c:v>
                </c:pt>
                <c:pt idx="4597">
                  <c:v>47</c:v>
                </c:pt>
                <c:pt idx="4598">
                  <c:v>48</c:v>
                </c:pt>
                <c:pt idx="4599">
                  <c:v>47</c:v>
                </c:pt>
                <c:pt idx="4600">
                  <c:v>45</c:v>
                </c:pt>
                <c:pt idx="4601">
                  <c:v>45</c:v>
                </c:pt>
                <c:pt idx="4602">
                  <c:v>48</c:v>
                </c:pt>
                <c:pt idx="4603">
                  <c:v>49</c:v>
                </c:pt>
                <c:pt idx="4604">
                  <c:v>47</c:v>
                </c:pt>
                <c:pt idx="4605">
                  <c:v>44</c:v>
                </c:pt>
                <c:pt idx="4606">
                  <c:v>50</c:v>
                </c:pt>
                <c:pt idx="4607">
                  <c:v>50</c:v>
                </c:pt>
                <c:pt idx="4608">
                  <c:v>49</c:v>
                </c:pt>
                <c:pt idx="4609">
                  <c:v>47</c:v>
                </c:pt>
                <c:pt idx="4610">
                  <c:v>51</c:v>
                </c:pt>
                <c:pt idx="4611">
                  <c:v>49</c:v>
                </c:pt>
                <c:pt idx="4612">
                  <c:v>44</c:v>
                </c:pt>
                <c:pt idx="4613">
                  <c:v>48</c:v>
                </c:pt>
                <c:pt idx="4614">
                  <c:v>50</c:v>
                </c:pt>
                <c:pt idx="4615">
                  <c:v>47</c:v>
                </c:pt>
                <c:pt idx="4616">
                  <c:v>42</c:v>
                </c:pt>
                <c:pt idx="4617">
                  <c:v>49</c:v>
                </c:pt>
                <c:pt idx="4618">
                  <c:v>48</c:v>
                </c:pt>
                <c:pt idx="4619">
                  <c:v>47</c:v>
                </c:pt>
                <c:pt idx="4620">
                  <c:v>50</c:v>
                </c:pt>
                <c:pt idx="4621">
                  <c:v>49</c:v>
                </c:pt>
                <c:pt idx="4622">
                  <c:v>47</c:v>
                </c:pt>
                <c:pt idx="4623">
                  <c:v>42</c:v>
                </c:pt>
                <c:pt idx="4624">
                  <c:v>49</c:v>
                </c:pt>
                <c:pt idx="4625">
                  <c:v>48</c:v>
                </c:pt>
                <c:pt idx="4626">
                  <c:v>50</c:v>
                </c:pt>
                <c:pt idx="4627">
                  <c:v>46</c:v>
                </c:pt>
                <c:pt idx="4628">
                  <c:v>48</c:v>
                </c:pt>
                <c:pt idx="4629">
                  <c:v>49</c:v>
                </c:pt>
                <c:pt idx="4630">
                  <c:v>47</c:v>
                </c:pt>
                <c:pt idx="4631">
                  <c:v>46</c:v>
                </c:pt>
                <c:pt idx="4632">
                  <c:v>48</c:v>
                </c:pt>
                <c:pt idx="4633">
                  <c:v>49</c:v>
                </c:pt>
                <c:pt idx="4634">
                  <c:v>44</c:v>
                </c:pt>
                <c:pt idx="4635">
                  <c:v>49</c:v>
                </c:pt>
                <c:pt idx="4636">
                  <c:v>47</c:v>
                </c:pt>
                <c:pt idx="4637">
                  <c:v>47</c:v>
                </c:pt>
                <c:pt idx="4638">
                  <c:v>54</c:v>
                </c:pt>
                <c:pt idx="4639">
                  <c:v>53</c:v>
                </c:pt>
                <c:pt idx="4640">
                  <c:v>47</c:v>
                </c:pt>
                <c:pt idx="4641">
                  <c:v>48</c:v>
                </c:pt>
                <c:pt idx="4642">
                  <c:v>54</c:v>
                </c:pt>
                <c:pt idx="4643">
                  <c:v>54</c:v>
                </c:pt>
                <c:pt idx="4644">
                  <c:v>55</c:v>
                </c:pt>
                <c:pt idx="4645">
                  <c:v>53</c:v>
                </c:pt>
                <c:pt idx="4646">
                  <c:v>55</c:v>
                </c:pt>
                <c:pt idx="4647">
                  <c:v>54</c:v>
                </c:pt>
                <c:pt idx="4648">
                  <c:v>54</c:v>
                </c:pt>
                <c:pt idx="4649">
                  <c:v>54</c:v>
                </c:pt>
                <c:pt idx="4650">
                  <c:v>53</c:v>
                </c:pt>
                <c:pt idx="4651">
                  <c:v>54</c:v>
                </c:pt>
                <c:pt idx="4652">
                  <c:v>53</c:v>
                </c:pt>
                <c:pt idx="4653">
                  <c:v>53</c:v>
                </c:pt>
                <c:pt idx="4654">
                  <c:v>54</c:v>
                </c:pt>
                <c:pt idx="4655">
                  <c:v>55</c:v>
                </c:pt>
                <c:pt idx="4656">
                  <c:v>54</c:v>
                </c:pt>
                <c:pt idx="4657">
                  <c:v>53</c:v>
                </c:pt>
                <c:pt idx="4658">
                  <c:v>54</c:v>
                </c:pt>
                <c:pt idx="4659">
                  <c:v>52</c:v>
                </c:pt>
                <c:pt idx="4660">
                  <c:v>54</c:v>
                </c:pt>
                <c:pt idx="4661">
                  <c:v>52</c:v>
                </c:pt>
                <c:pt idx="4662">
                  <c:v>52</c:v>
                </c:pt>
                <c:pt idx="4663">
                  <c:v>50</c:v>
                </c:pt>
                <c:pt idx="4664">
                  <c:v>54</c:v>
                </c:pt>
                <c:pt idx="4665">
                  <c:v>53</c:v>
                </c:pt>
                <c:pt idx="4666">
                  <c:v>53</c:v>
                </c:pt>
                <c:pt idx="4667">
                  <c:v>52</c:v>
                </c:pt>
                <c:pt idx="4668">
                  <c:v>53</c:v>
                </c:pt>
                <c:pt idx="4669">
                  <c:v>54</c:v>
                </c:pt>
                <c:pt idx="4670">
                  <c:v>52</c:v>
                </c:pt>
                <c:pt idx="4671">
                  <c:v>52</c:v>
                </c:pt>
                <c:pt idx="4672">
                  <c:v>54</c:v>
                </c:pt>
                <c:pt idx="4673">
                  <c:v>53</c:v>
                </c:pt>
                <c:pt idx="4674">
                  <c:v>53</c:v>
                </c:pt>
                <c:pt idx="4675">
                  <c:v>53</c:v>
                </c:pt>
                <c:pt idx="4676">
                  <c:v>54</c:v>
                </c:pt>
                <c:pt idx="4677">
                  <c:v>52</c:v>
                </c:pt>
                <c:pt idx="4678">
                  <c:v>53</c:v>
                </c:pt>
                <c:pt idx="4679">
                  <c:v>53</c:v>
                </c:pt>
                <c:pt idx="4680">
                  <c:v>54</c:v>
                </c:pt>
                <c:pt idx="4681">
                  <c:v>53</c:v>
                </c:pt>
                <c:pt idx="4682">
                  <c:v>53</c:v>
                </c:pt>
                <c:pt idx="4683">
                  <c:v>52</c:v>
                </c:pt>
                <c:pt idx="4684">
                  <c:v>47</c:v>
                </c:pt>
                <c:pt idx="4685">
                  <c:v>49</c:v>
                </c:pt>
                <c:pt idx="4686">
                  <c:v>54</c:v>
                </c:pt>
                <c:pt idx="4687">
                  <c:v>54</c:v>
                </c:pt>
                <c:pt idx="4688">
                  <c:v>52</c:v>
                </c:pt>
                <c:pt idx="4689">
                  <c:v>49</c:v>
                </c:pt>
                <c:pt idx="4690">
                  <c:v>49</c:v>
                </c:pt>
                <c:pt idx="4691">
                  <c:v>48</c:v>
                </c:pt>
                <c:pt idx="4692">
                  <c:v>49</c:v>
                </c:pt>
                <c:pt idx="4693">
                  <c:v>51</c:v>
                </c:pt>
                <c:pt idx="4694">
                  <c:v>48</c:v>
                </c:pt>
                <c:pt idx="4695">
                  <c:v>48</c:v>
                </c:pt>
                <c:pt idx="4696">
                  <c:v>47</c:v>
                </c:pt>
                <c:pt idx="4697">
                  <c:v>49</c:v>
                </c:pt>
                <c:pt idx="4698">
                  <c:v>48</c:v>
                </c:pt>
                <c:pt idx="4699">
                  <c:v>47</c:v>
                </c:pt>
                <c:pt idx="4700">
                  <c:v>47</c:v>
                </c:pt>
                <c:pt idx="4701">
                  <c:v>48</c:v>
                </c:pt>
                <c:pt idx="4702">
                  <c:v>47</c:v>
                </c:pt>
                <c:pt idx="4703">
                  <c:v>48</c:v>
                </c:pt>
                <c:pt idx="4704">
                  <c:v>47</c:v>
                </c:pt>
                <c:pt idx="4705">
                  <c:v>47</c:v>
                </c:pt>
                <c:pt idx="4706">
                  <c:v>48</c:v>
                </c:pt>
                <c:pt idx="4707">
                  <c:v>48</c:v>
                </c:pt>
                <c:pt idx="4708">
                  <c:v>48</c:v>
                </c:pt>
                <c:pt idx="4709">
                  <c:v>43</c:v>
                </c:pt>
                <c:pt idx="4710">
                  <c:v>47</c:v>
                </c:pt>
                <c:pt idx="4711">
                  <c:v>51</c:v>
                </c:pt>
                <c:pt idx="4712">
                  <c:v>51</c:v>
                </c:pt>
                <c:pt idx="4713">
                  <c:v>50</c:v>
                </c:pt>
                <c:pt idx="4714">
                  <c:v>48</c:v>
                </c:pt>
                <c:pt idx="4715">
                  <c:v>50</c:v>
                </c:pt>
                <c:pt idx="4716">
                  <c:v>49</c:v>
                </c:pt>
                <c:pt idx="4717">
                  <c:v>50</c:v>
                </c:pt>
                <c:pt idx="4718">
                  <c:v>50</c:v>
                </c:pt>
                <c:pt idx="4719">
                  <c:v>49</c:v>
                </c:pt>
                <c:pt idx="4720">
                  <c:v>49</c:v>
                </c:pt>
                <c:pt idx="4721">
                  <c:v>50</c:v>
                </c:pt>
                <c:pt idx="4722">
                  <c:v>48</c:v>
                </c:pt>
                <c:pt idx="4723">
                  <c:v>50</c:v>
                </c:pt>
                <c:pt idx="4724">
                  <c:v>49</c:v>
                </c:pt>
                <c:pt idx="4725">
                  <c:v>50</c:v>
                </c:pt>
                <c:pt idx="4726">
                  <c:v>50</c:v>
                </c:pt>
                <c:pt idx="4727">
                  <c:v>47</c:v>
                </c:pt>
                <c:pt idx="4728">
                  <c:v>51</c:v>
                </c:pt>
                <c:pt idx="4729">
                  <c:v>50</c:v>
                </c:pt>
                <c:pt idx="4730">
                  <c:v>48</c:v>
                </c:pt>
                <c:pt idx="4731">
                  <c:v>49</c:v>
                </c:pt>
                <c:pt idx="4732">
                  <c:v>50</c:v>
                </c:pt>
                <c:pt idx="4733">
                  <c:v>50</c:v>
                </c:pt>
                <c:pt idx="4734">
                  <c:v>49</c:v>
                </c:pt>
                <c:pt idx="4735">
                  <c:v>50</c:v>
                </c:pt>
                <c:pt idx="4736">
                  <c:v>49</c:v>
                </c:pt>
                <c:pt idx="4737">
                  <c:v>50</c:v>
                </c:pt>
                <c:pt idx="4738">
                  <c:v>49</c:v>
                </c:pt>
                <c:pt idx="4739">
                  <c:v>50</c:v>
                </c:pt>
                <c:pt idx="4740">
                  <c:v>49</c:v>
                </c:pt>
                <c:pt idx="4741">
                  <c:v>49</c:v>
                </c:pt>
                <c:pt idx="4742">
                  <c:v>51</c:v>
                </c:pt>
                <c:pt idx="4743">
                  <c:v>52</c:v>
                </c:pt>
                <c:pt idx="4744">
                  <c:v>50</c:v>
                </c:pt>
                <c:pt idx="4745">
                  <c:v>50</c:v>
                </c:pt>
                <c:pt idx="4746">
                  <c:v>51</c:v>
                </c:pt>
                <c:pt idx="4747">
                  <c:v>50</c:v>
                </c:pt>
                <c:pt idx="4748">
                  <c:v>52</c:v>
                </c:pt>
                <c:pt idx="4749">
                  <c:v>51</c:v>
                </c:pt>
                <c:pt idx="4750">
                  <c:v>60</c:v>
                </c:pt>
                <c:pt idx="4751">
                  <c:v>59</c:v>
                </c:pt>
                <c:pt idx="4752">
                  <c:v>49</c:v>
                </c:pt>
                <c:pt idx="4753">
                  <c:v>51</c:v>
                </c:pt>
                <c:pt idx="4754">
                  <c:v>51</c:v>
                </c:pt>
                <c:pt idx="4755">
                  <c:v>49</c:v>
                </c:pt>
                <c:pt idx="4756">
                  <c:v>51</c:v>
                </c:pt>
                <c:pt idx="4757">
                  <c:v>48</c:v>
                </c:pt>
                <c:pt idx="4758">
                  <c:v>48</c:v>
                </c:pt>
                <c:pt idx="4759">
                  <c:v>50</c:v>
                </c:pt>
                <c:pt idx="4760">
                  <c:v>46</c:v>
                </c:pt>
                <c:pt idx="4761">
                  <c:v>48</c:v>
                </c:pt>
                <c:pt idx="4762">
                  <c:v>49</c:v>
                </c:pt>
                <c:pt idx="4763">
                  <c:v>48</c:v>
                </c:pt>
                <c:pt idx="4764">
                  <c:v>49</c:v>
                </c:pt>
                <c:pt idx="4765">
                  <c:v>47</c:v>
                </c:pt>
                <c:pt idx="4766">
                  <c:v>48</c:v>
                </c:pt>
                <c:pt idx="4767">
                  <c:v>47</c:v>
                </c:pt>
                <c:pt idx="4768">
                  <c:v>47</c:v>
                </c:pt>
                <c:pt idx="4769">
                  <c:v>47</c:v>
                </c:pt>
                <c:pt idx="4770">
                  <c:v>47</c:v>
                </c:pt>
                <c:pt idx="4771">
                  <c:v>49</c:v>
                </c:pt>
                <c:pt idx="4772">
                  <c:v>49</c:v>
                </c:pt>
                <c:pt idx="4773">
                  <c:v>49</c:v>
                </c:pt>
                <c:pt idx="4774">
                  <c:v>47</c:v>
                </c:pt>
                <c:pt idx="4775">
                  <c:v>50</c:v>
                </c:pt>
                <c:pt idx="4776">
                  <c:v>59</c:v>
                </c:pt>
                <c:pt idx="4777">
                  <c:v>59</c:v>
                </c:pt>
                <c:pt idx="4778">
                  <c:v>60</c:v>
                </c:pt>
                <c:pt idx="4779">
                  <c:v>59</c:v>
                </c:pt>
                <c:pt idx="4780">
                  <c:v>59</c:v>
                </c:pt>
                <c:pt idx="4781">
                  <c:v>59</c:v>
                </c:pt>
                <c:pt idx="4782">
                  <c:v>43</c:v>
                </c:pt>
                <c:pt idx="4783">
                  <c:v>51</c:v>
                </c:pt>
                <c:pt idx="4784">
                  <c:v>45</c:v>
                </c:pt>
                <c:pt idx="4785">
                  <c:v>47</c:v>
                </c:pt>
                <c:pt idx="4786">
                  <c:v>43</c:v>
                </c:pt>
                <c:pt idx="4787">
                  <c:v>49</c:v>
                </c:pt>
                <c:pt idx="4788">
                  <c:v>50</c:v>
                </c:pt>
                <c:pt idx="4789">
                  <c:v>46</c:v>
                </c:pt>
                <c:pt idx="4790">
                  <c:v>43</c:v>
                </c:pt>
                <c:pt idx="4791">
                  <c:v>49</c:v>
                </c:pt>
                <c:pt idx="4792">
                  <c:v>48</c:v>
                </c:pt>
                <c:pt idx="4793">
                  <c:v>46</c:v>
                </c:pt>
                <c:pt idx="4794">
                  <c:v>50</c:v>
                </c:pt>
                <c:pt idx="4795">
                  <c:v>47</c:v>
                </c:pt>
                <c:pt idx="4796">
                  <c:v>50</c:v>
                </c:pt>
                <c:pt idx="4797">
                  <c:v>49</c:v>
                </c:pt>
                <c:pt idx="4798">
                  <c:v>43</c:v>
                </c:pt>
                <c:pt idx="4799">
                  <c:v>48</c:v>
                </c:pt>
                <c:pt idx="4800">
                  <c:v>50</c:v>
                </c:pt>
                <c:pt idx="4801">
                  <c:v>48</c:v>
                </c:pt>
                <c:pt idx="4802">
                  <c:v>51</c:v>
                </c:pt>
                <c:pt idx="4803">
                  <c:v>48</c:v>
                </c:pt>
                <c:pt idx="4804">
                  <c:v>49</c:v>
                </c:pt>
                <c:pt idx="4805">
                  <c:v>48</c:v>
                </c:pt>
                <c:pt idx="4806">
                  <c:v>44</c:v>
                </c:pt>
                <c:pt idx="4807">
                  <c:v>49</c:v>
                </c:pt>
                <c:pt idx="4808">
                  <c:v>46</c:v>
                </c:pt>
                <c:pt idx="4809">
                  <c:v>50</c:v>
                </c:pt>
                <c:pt idx="4810">
                  <c:v>50</c:v>
                </c:pt>
                <c:pt idx="4811">
                  <c:v>48</c:v>
                </c:pt>
                <c:pt idx="4812">
                  <c:v>47</c:v>
                </c:pt>
                <c:pt idx="4813">
                  <c:v>50</c:v>
                </c:pt>
                <c:pt idx="4814">
                  <c:v>48</c:v>
                </c:pt>
                <c:pt idx="4815">
                  <c:v>52</c:v>
                </c:pt>
                <c:pt idx="4816">
                  <c:v>48</c:v>
                </c:pt>
                <c:pt idx="4817">
                  <c:v>50</c:v>
                </c:pt>
                <c:pt idx="4818">
                  <c:v>49</c:v>
                </c:pt>
                <c:pt idx="4819">
                  <c:v>52</c:v>
                </c:pt>
                <c:pt idx="4820">
                  <c:v>48</c:v>
                </c:pt>
                <c:pt idx="4821">
                  <c:v>50</c:v>
                </c:pt>
                <c:pt idx="4822">
                  <c:v>47</c:v>
                </c:pt>
                <c:pt idx="4823">
                  <c:v>42</c:v>
                </c:pt>
                <c:pt idx="4824">
                  <c:v>44</c:v>
                </c:pt>
                <c:pt idx="4825">
                  <c:v>45</c:v>
                </c:pt>
                <c:pt idx="4826">
                  <c:v>45</c:v>
                </c:pt>
                <c:pt idx="4827">
                  <c:v>45</c:v>
                </c:pt>
                <c:pt idx="4828">
                  <c:v>51</c:v>
                </c:pt>
                <c:pt idx="4829">
                  <c:v>48</c:v>
                </c:pt>
                <c:pt idx="4830">
                  <c:v>48</c:v>
                </c:pt>
                <c:pt idx="4831">
                  <c:v>50</c:v>
                </c:pt>
                <c:pt idx="4832">
                  <c:v>49</c:v>
                </c:pt>
                <c:pt idx="4833">
                  <c:v>51</c:v>
                </c:pt>
                <c:pt idx="4834">
                  <c:v>47</c:v>
                </c:pt>
                <c:pt idx="4835">
                  <c:v>48</c:v>
                </c:pt>
                <c:pt idx="4836">
                  <c:v>50</c:v>
                </c:pt>
                <c:pt idx="4837">
                  <c:v>52</c:v>
                </c:pt>
                <c:pt idx="4838">
                  <c:v>48</c:v>
                </c:pt>
                <c:pt idx="4839">
                  <c:v>48</c:v>
                </c:pt>
                <c:pt idx="4840">
                  <c:v>49</c:v>
                </c:pt>
                <c:pt idx="4841">
                  <c:v>49</c:v>
                </c:pt>
                <c:pt idx="4842">
                  <c:v>48</c:v>
                </c:pt>
                <c:pt idx="4843">
                  <c:v>47</c:v>
                </c:pt>
                <c:pt idx="4844">
                  <c:v>48</c:v>
                </c:pt>
                <c:pt idx="4845">
                  <c:v>45</c:v>
                </c:pt>
                <c:pt idx="4846">
                  <c:v>48</c:v>
                </c:pt>
                <c:pt idx="4847">
                  <c:v>49</c:v>
                </c:pt>
                <c:pt idx="4848">
                  <c:v>48</c:v>
                </c:pt>
                <c:pt idx="4849">
                  <c:v>50</c:v>
                </c:pt>
                <c:pt idx="4850">
                  <c:v>51</c:v>
                </c:pt>
                <c:pt idx="4851">
                  <c:v>49</c:v>
                </c:pt>
                <c:pt idx="4852">
                  <c:v>48</c:v>
                </c:pt>
                <c:pt idx="4853">
                  <c:v>52</c:v>
                </c:pt>
                <c:pt idx="4854">
                  <c:v>48</c:v>
                </c:pt>
                <c:pt idx="4855">
                  <c:v>49</c:v>
                </c:pt>
                <c:pt idx="4856">
                  <c:v>50</c:v>
                </c:pt>
                <c:pt idx="4857">
                  <c:v>51</c:v>
                </c:pt>
                <c:pt idx="4858">
                  <c:v>50</c:v>
                </c:pt>
                <c:pt idx="4859">
                  <c:v>50</c:v>
                </c:pt>
                <c:pt idx="4860">
                  <c:v>48</c:v>
                </c:pt>
                <c:pt idx="4861">
                  <c:v>48</c:v>
                </c:pt>
                <c:pt idx="4862">
                  <c:v>49</c:v>
                </c:pt>
                <c:pt idx="4863">
                  <c:v>48</c:v>
                </c:pt>
                <c:pt idx="4864">
                  <c:v>51</c:v>
                </c:pt>
                <c:pt idx="4865">
                  <c:v>51</c:v>
                </c:pt>
                <c:pt idx="4866">
                  <c:v>50</c:v>
                </c:pt>
                <c:pt idx="4867">
                  <c:v>51</c:v>
                </c:pt>
                <c:pt idx="4868">
                  <c:v>52</c:v>
                </c:pt>
                <c:pt idx="4869">
                  <c:v>49</c:v>
                </c:pt>
                <c:pt idx="4870">
                  <c:v>50</c:v>
                </c:pt>
                <c:pt idx="4871">
                  <c:v>50</c:v>
                </c:pt>
                <c:pt idx="4872">
                  <c:v>49</c:v>
                </c:pt>
                <c:pt idx="4873">
                  <c:v>51</c:v>
                </c:pt>
                <c:pt idx="4874">
                  <c:v>49</c:v>
                </c:pt>
                <c:pt idx="4875">
                  <c:v>50</c:v>
                </c:pt>
                <c:pt idx="4876">
                  <c:v>50</c:v>
                </c:pt>
                <c:pt idx="4877">
                  <c:v>50</c:v>
                </c:pt>
                <c:pt idx="4878">
                  <c:v>49</c:v>
                </c:pt>
                <c:pt idx="4879">
                  <c:v>51</c:v>
                </c:pt>
                <c:pt idx="4880">
                  <c:v>51</c:v>
                </c:pt>
                <c:pt idx="4881">
                  <c:v>50</c:v>
                </c:pt>
                <c:pt idx="4882">
                  <c:v>51</c:v>
                </c:pt>
                <c:pt idx="4883">
                  <c:v>51</c:v>
                </c:pt>
                <c:pt idx="4884">
                  <c:v>49</c:v>
                </c:pt>
                <c:pt idx="4885">
                  <c:v>49</c:v>
                </c:pt>
                <c:pt idx="4886">
                  <c:v>53</c:v>
                </c:pt>
                <c:pt idx="4887">
                  <c:v>51</c:v>
                </c:pt>
                <c:pt idx="4888">
                  <c:v>51</c:v>
                </c:pt>
                <c:pt idx="4889">
                  <c:v>50</c:v>
                </c:pt>
                <c:pt idx="4890">
                  <c:v>49</c:v>
                </c:pt>
                <c:pt idx="4891">
                  <c:v>49</c:v>
                </c:pt>
                <c:pt idx="4892">
                  <c:v>52</c:v>
                </c:pt>
                <c:pt idx="4893">
                  <c:v>50</c:v>
                </c:pt>
                <c:pt idx="4894">
                  <c:v>48</c:v>
                </c:pt>
                <c:pt idx="4895">
                  <c:v>49</c:v>
                </c:pt>
                <c:pt idx="4896">
                  <c:v>48</c:v>
                </c:pt>
                <c:pt idx="4897">
                  <c:v>52</c:v>
                </c:pt>
                <c:pt idx="4898">
                  <c:v>49</c:v>
                </c:pt>
                <c:pt idx="4899">
                  <c:v>46</c:v>
                </c:pt>
                <c:pt idx="4900">
                  <c:v>46</c:v>
                </c:pt>
                <c:pt idx="4901">
                  <c:v>48</c:v>
                </c:pt>
                <c:pt idx="4902">
                  <c:v>47</c:v>
                </c:pt>
                <c:pt idx="4903">
                  <c:v>48</c:v>
                </c:pt>
                <c:pt idx="4904">
                  <c:v>44</c:v>
                </c:pt>
                <c:pt idx="4905">
                  <c:v>49</c:v>
                </c:pt>
                <c:pt idx="4906">
                  <c:v>49</c:v>
                </c:pt>
                <c:pt idx="4907">
                  <c:v>49</c:v>
                </c:pt>
                <c:pt idx="4908">
                  <c:v>47</c:v>
                </c:pt>
                <c:pt idx="4909">
                  <c:v>48</c:v>
                </c:pt>
                <c:pt idx="4910">
                  <c:v>49</c:v>
                </c:pt>
                <c:pt idx="4911">
                  <c:v>52</c:v>
                </c:pt>
                <c:pt idx="4912">
                  <c:v>43</c:v>
                </c:pt>
                <c:pt idx="4913">
                  <c:v>44</c:v>
                </c:pt>
                <c:pt idx="4914">
                  <c:v>42</c:v>
                </c:pt>
                <c:pt idx="4915">
                  <c:v>46</c:v>
                </c:pt>
                <c:pt idx="4916">
                  <c:v>45</c:v>
                </c:pt>
                <c:pt idx="4917">
                  <c:v>45</c:v>
                </c:pt>
                <c:pt idx="4918">
                  <c:v>47</c:v>
                </c:pt>
                <c:pt idx="4919">
                  <c:v>48</c:v>
                </c:pt>
                <c:pt idx="4920">
                  <c:v>51</c:v>
                </c:pt>
                <c:pt idx="4921">
                  <c:v>46</c:v>
                </c:pt>
                <c:pt idx="4922">
                  <c:v>48</c:v>
                </c:pt>
                <c:pt idx="4923">
                  <c:v>44</c:v>
                </c:pt>
                <c:pt idx="4924">
                  <c:v>47</c:v>
                </c:pt>
                <c:pt idx="4925">
                  <c:v>49</c:v>
                </c:pt>
                <c:pt idx="4926">
                  <c:v>48</c:v>
                </c:pt>
                <c:pt idx="4927">
                  <c:v>43</c:v>
                </c:pt>
                <c:pt idx="4928">
                  <c:v>47</c:v>
                </c:pt>
                <c:pt idx="4929">
                  <c:v>48</c:v>
                </c:pt>
                <c:pt idx="4930">
                  <c:v>45</c:v>
                </c:pt>
                <c:pt idx="4931">
                  <c:v>43</c:v>
                </c:pt>
                <c:pt idx="4932">
                  <c:v>43</c:v>
                </c:pt>
                <c:pt idx="4933">
                  <c:v>48</c:v>
                </c:pt>
                <c:pt idx="4934">
                  <c:v>45</c:v>
                </c:pt>
                <c:pt idx="4935">
                  <c:v>44</c:v>
                </c:pt>
                <c:pt idx="4936">
                  <c:v>51</c:v>
                </c:pt>
                <c:pt idx="4937">
                  <c:v>50</c:v>
                </c:pt>
                <c:pt idx="4938">
                  <c:v>44</c:v>
                </c:pt>
                <c:pt idx="4939">
                  <c:v>49</c:v>
                </c:pt>
                <c:pt idx="4940">
                  <c:v>49</c:v>
                </c:pt>
                <c:pt idx="4941">
                  <c:v>44</c:v>
                </c:pt>
                <c:pt idx="4942">
                  <c:v>44</c:v>
                </c:pt>
                <c:pt idx="4943">
                  <c:v>41</c:v>
                </c:pt>
                <c:pt idx="4944">
                  <c:v>44</c:v>
                </c:pt>
                <c:pt idx="4945">
                  <c:v>48</c:v>
                </c:pt>
                <c:pt idx="4946">
                  <c:v>47</c:v>
                </c:pt>
                <c:pt idx="4947">
                  <c:v>46</c:v>
                </c:pt>
                <c:pt idx="4948">
                  <c:v>48</c:v>
                </c:pt>
                <c:pt idx="4949">
                  <c:v>51</c:v>
                </c:pt>
                <c:pt idx="4950">
                  <c:v>46</c:v>
                </c:pt>
                <c:pt idx="4951">
                  <c:v>45</c:v>
                </c:pt>
                <c:pt idx="4952">
                  <c:v>47</c:v>
                </c:pt>
                <c:pt idx="4953">
                  <c:v>48</c:v>
                </c:pt>
                <c:pt idx="4954">
                  <c:v>44</c:v>
                </c:pt>
                <c:pt idx="4955">
                  <c:v>51</c:v>
                </c:pt>
                <c:pt idx="4956">
                  <c:v>46</c:v>
                </c:pt>
                <c:pt idx="4957">
                  <c:v>46</c:v>
                </c:pt>
                <c:pt idx="4958">
                  <c:v>42</c:v>
                </c:pt>
                <c:pt idx="4959">
                  <c:v>46</c:v>
                </c:pt>
                <c:pt idx="4960">
                  <c:v>55</c:v>
                </c:pt>
                <c:pt idx="4961">
                  <c:v>54</c:v>
                </c:pt>
                <c:pt idx="4962">
                  <c:v>54</c:v>
                </c:pt>
                <c:pt idx="4963">
                  <c:v>54</c:v>
                </c:pt>
                <c:pt idx="4964">
                  <c:v>54</c:v>
                </c:pt>
                <c:pt idx="4965">
                  <c:v>54</c:v>
                </c:pt>
                <c:pt idx="4966">
                  <c:v>54</c:v>
                </c:pt>
                <c:pt idx="4967">
                  <c:v>54</c:v>
                </c:pt>
                <c:pt idx="4968">
                  <c:v>54</c:v>
                </c:pt>
                <c:pt idx="4969">
                  <c:v>52</c:v>
                </c:pt>
                <c:pt idx="4970">
                  <c:v>54</c:v>
                </c:pt>
                <c:pt idx="4971">
                  <c:v>54</c:v>
                </c:pt>
                <c:pt idx="4972">
                  <c:v>53</c:v>
                </c:pt>
                <c:pt idx="4973">
                  <c:v>54</c:v>
                </c:pt>
                <c:pt idx="4974">
                  <c:v>49</c:v>
                </c:pt>
                <c:pt idx="4975">
                  <c:v>48</c:v>
                </c:pt>
                <c:pt idx="4976">
                  <c:v>53</c:v>
                </c:pt>
                <c:pt idx="4977">
                  <c:v>53</c:v>
                </c:pt>
                <c:pt idx="4978">
                  <c:v>53</c:v>
                </c:pt>
                <c:pt idx="4979">
                  <c:v>54</c:v>
                </c:pt>
                <c:pt idx="4980">
                  <c:v>52</c:v>
                </c:pt>
                <c:pt idx="4981">
                  <c:v>52</c:v>
                </c:pt>
                <c:pt idx="4982">
                  <c:v>54</c:v>
                </c:pt>
                <c:pt idx="4983">
                  <c:v>52</c:v>
                </c:pt>
                <c:pt idx="4984">
                  <c:v>52</c:v>
                </c:pt>
                <c:pt idx="4985">
                  <c:v>53</c:v>
                </c:pt>
                <c:pt idx="4986">
                  <c:v>53</c:v>
                </c:pt>
                <c:pt idx="4987">
                  <c:v>52</c:v>
                </c:pt>
                <c:pt idx="4988">
                  <c:v>54</c:v>
                </c:pt>
                <c:pt idx="4989">
                  <c:v>53</c:v>
                </c:pt>
                <c:pt idx="4990">
                  <c:v>53</c:v>
                </c:pt>
                <c:pt idx="4991">
                  <c:v>52</c:v>
                </c:pt>
                <c:pt idx="4992">
                  <c:v>53</c:v>
                </c:pt>
                <c:pt idx="4993">
                  <c:v>52</c:v>
                </c:pt>
                <c:pt idx="4994">
                  <c:v>52</c:v>
                </c:pt>
                <c:pt idx="4995">
                  <c:v>52</c:v>
                </c:pt>
                <c:pt idx="4996">
                  <c:v>49</c:v>
                </c:pt>
                <c:pt idx="4997">
                  <c:v>49</c:v>
                </c:pt>
                <c:pt idx="4998">
                  <c:v>54</c:v>
                </c:pt>
                <c:pt idx="4999">
                  <c:v>53</c:v>
                </c:pt>
                <c:pt idx="5000">
                  <c:v>53</c:v>
                </c:pt>
                <c:pt idx="5001">
                  <c:v>53</c:v>
                </c:pt>
                <c:pt idx="5002">
                  <c:v>54</c:v>
                </c:pt>
                <c:pt idx="5003">
                  <c:v>51</c:v>
                </c:pt>
                <c:pt idx="5004">
                  <c:v>55</c:v>
                </c:pt>
                <c:pt idx="5005">
                  <c:v>54</c:v>
                </c:pt>
                <c:pt idx="5006">
                  <c:v>54</c:v>
                </c:pt>
                <c:pt idx="5007">
                  <c:v>54</c:v>
                </c:pt>
                <c:pt idx="5008">
                  <c:v>58</c:v>
                </c:pt>
                <c:pt idx="5009">
                  <c:v>59</c:v>
                </c:pt>
                <c:pt idx="5010">
                  <c:v>59</c:v>
                </c:pt>
                <c:pt idx="5011">
                  <c:v>60</c:v>
                </c:pt>
                <c:pt idx="5012">
                  <c:v>59</c:v>
                </c:pt>
                <c:pt idx="5013">
                  <c:v>60</c:v>
                </c:pt>
                <c:pt idx="5014">
                  <c:v>53</c:v>
                </c:pt>
                <c:pt idx="5015">
                  <c:v>49</c:v>
                </c:pt>
                <c:pt idx="5016">
                  <c:v>47</c:v>
                </c:pt>
                <c:pt idx="5017">
                  <c:v>50</c:v>
                </c:pt>
                <c:pt idx="5018">
                  <c:v>49</c:v>
                </c:pt>
                <c:pt idx="5019">
                  <c:v>48</c:v>
                </c:pt>
                <c:pt idx="5020">
                  <c:v>48</c:v>
                </c:pt>
                <c:pt idx="5021">
                  <c:v>49</c:v>
                </c:pt>
                <c:pt idx="5022">
                  <c:v>49</c:v>
                </c:pt>
                <c:pt idx="5023">
                  <c:v>49</c:v>
                </c:pt>
                <c:pt idx="5024">
                  <c:v>50</c:v>
                </c:pt>
                <c:pt idx="5025">
                  <c:v>47</c:v>
                </c:pt>
                <c:pt idx="5026">
                  <c:v>49</c:v>
                </c:pt>
                <c:pt idx="5027">
                  <c:v>47</c:v>
                </c:pt>
                <c:pt idx="5028">
                  <c:v>46</c:v>
                </c:pt>
                <c:pt idx="5029">
                  <c:v>47</c:v>
                </c:pt>
                <c:pt idx="5030">
                  <c:v>47</c:v>
                </c:pt>
                <c:pt idx="5031">
                  <c:v>49</c:v>
                </c:pt>
                <c:pt idx="5032">
                  <c:v>48</c:v>
                </c:pt>
                <c:pt idx="5033">
                  <c:v>48</c:v>
                </c:pt>
                <c:pt idx="5034">
                  <c:v>47</c:v>
                </c:pt>
                <c:pt idx="5035">
                  <c:v>51</c:v>
                </c:pt>
                <c:pt idx="5036">
                  <c:v>60</c:v>
                </c:pt>
                <c:pt idx="5037">
                  <c:v>59</c:v>
                </c:pt>
                <c:pt idx="5038">
                  <c:v>59</c:v>
                </c:pt>
                <c:pt idx="5039">
                  <c:v>60</c:v>
                </c:pt>
                <c:pt idx="5040">
                  <c:v>47</c:v>
                </c:pt>
                <c:pt idx="5041">
                  <c:v>47</c:v>
                </c:pt>
                <c:pt idx="5042">
                  <c:v>59</c:v>
                </c:pt>
                <c:pt idx="5043">
                  <c:v>59</c:v>
                </c:pt>
                <c:pt idx="5044">
                  <c:v>59</c:v>
                </c:pt>
                <c:pt idx="5045">
                  <c:v>60</c:v>
                </c:pt>
                <c:pt idx="5046">
                  <c:v>58</c:v>
                </c:pt>
                <c:pt idx="5047">
                  <c:v>59</c:v>
                </c:pt>
                <c:pt idx="5048">
                  <c:v>57</c:v>
                </c:pt>
                <c:pt idx="5049">
                  <c:v>59</c:v>
                </c:pt>
                <c:pt idx="5050">
                  <c:v>60</c:v>
                </c:pt>
                <c:pt idx="5051">
                  <c:v>59</c:v>
                </c:pt>
                <c:pt idx="5052">
                  <c:v>59</c:v>
                </c:pt>
                <c:pt idx="5053">
                  <c:v>60</c:v>
                </c:pt>
                <c:pt idx="5054">
                  <c:v>59</c:v>
                </c:pt>
                <c:pt idx="5055">
                  <c:v>59</c:v>
                </c:pt>
                <c:pt idx="5056">
                  <c:v>52</c:v>
                </c:pt>
                <c:pt idx="5057">
                  <c:v>50</c:v>
                </c:pt>
                <c:pt idx="5058">
                  <c:v>52</c:v>
                </c:pt>
                <c:pt idx="5059">
                  <c:v>47</c:v>
                </c:pt>
                <c:pt idx="5060">
                  <c:v>53</c:v>
                </c:pt>
                <c:pt idx="5061">
                  <c:v>48</c:v>
                </c:pt>
                <c:pt idx="5062">
                  <c:v>49</c:v>
                </c:pt>
                <c:pt idx="5063">
                  <c:v>49</c:v>
                </c:pt>
                <c:pt idx="5064">
                  <c:v>59</c:v>
                </c:pt>
                <c:pt idx="5065">
                  <c:v>59</c:v>
                </c:pt>
                <c:pt idx="5066">
                  <c:v>59</c:v>
                </c:pt>
                <c:pt idx="5067">
                  <c:v>59</c:v>
                </c:pt>
                <c:pt idx="5068">
                  <c:v>50</c:v>
                </c:pt>
                <c:pt idx="5069">
                  <c:v>49</c:v>
                </c:pt>
                <c:pt idx="5070">
                  <c:v>50</c:v>
                </c:pt>
                <c:pt idx="5071">
                  <c:v>49</c:v>
                </c:pt>
                <c:pt idx="5072">
                  <c:v>51</c:v>
                </c:pt>
                <c:pt idx="5073">
                  <c:v>51</c:v>
                </c:pt>
                <c:pt idx="5074">
                  <c:v>51</c:v>
                </c:pt>
                <c:pt idx="5075">
                  <c:v>52</c:v>
                </c:pt>
                <c:pt idx="5076">
                  <c:v>51</c:v>
                </c:pt>
                <c:pt idx="5077">
                  <c:v>47</c:v>
                </c:pt>
                <c:pt idx="5078">
                  <c:v>50</c:v>
                </c:pt>
                <c:pt idx="5079">
                  <c:v>49</c:v>
                </c:pt>
                <c:pt idx="5080">
                  <c:v>49</c:v>
                </c:pt>
                <c:pt idx="5081">
                  <c:v>49</c:v>
                </c:pt>
                <c:pt idx="5082">
                  <c:v>52</c:v>
                </c:pt>
                <c:pt idx="5083">
                  <c:v>50</c:v>
                </c:pt>
                <c:pt idx="5084">
                  <c:v>47</c:v>
                </c:pt>
                <c:pt idx="5085">
                  <c:v>48</c:v>
                </c:pt>
                <c:pt idx="5086">
                  <c:v>49</c:v>
                </c:pt>
                <c:pt idx="5087">
                  <c:v>50</c:v>
                </c:pt>
                <c:pt idx="5088">
                  <c:v>50</c:v>
                </c:pt>
                <c:pt idx="5089">
                  <c:v>49</c:v>
                </c:pt>
                <c:pt idx="5090">
                  <c:v>50</c:v>
                </c:pt>
                <c:pt idx="5091">
                  <c:v>50</c:v>
                </c:pt>
                <c:pt idx="5092">
                  <c:v>53</c:v>
                </c:pt>
                <c:pt idx="5093">
                  <c:v>50</c:v>
                </c:pt>
                <c:pt idx="5094">
                  <c:v>50</c:v>
                </c:pt>
                <c:pt idx="5095">
                  <c:v>50</c:v>
                </c:pt>
                <c:pt idx="5096">
                  <c:v>49</c:v>
                </c:pt>
                <c:pt idx="5097">
                  <c:v>51</c:v>
                </c:pt>
                <c:pt idx="5098">
                  <c:v>51</c:v>
                </c:pt>
                <c:pt idx="5099">
                  <c:v>51</c:v>
                </c:pt>
                <c:pt idx="5100">
                  <c:v>49</c:v>
                </c:pt>
                <c:pt idx="5101">
                  <c:v>46</c:v>
                </c:pt>
                <c:pt idx="5102">
                  <c:v>47</c:v>
                </c:pt>
                <c:pt idx="5103">
                  <c:v>47</c:v>
                </c:pt>
                <c:pt idx="5104">
                  <c:v>44</c:v>
                </c:pt>
                <c:pt idx="5105">
                  <c:v>51</c:v>
                </c:pt>
                <c:pt idx="5106">
                  <c:v>50</c:v>
                </c:pt>
                <c:pt idx="5107">
                  <c:v>48</c:v>
                </c:pt>
                <c:pt idx="5108">
                  <c:v>43</c:v>
                </c:pt>
                <c:pt idx="5109">
                  <c:v>46</c:v>
                </c:pt>
                <c:pt idx="5110">
                  <c:v>42</c:v>
                </c:pt>
                <c:pt idx="5111">
                  <c:v>44</c:v>
                </c:pt>
                <c:pt idx="5112">
                  <c:v>44</c:v>
                </c:pt>
                <c:pt idx="5113">
                  <c:v>47</c:v>
                </c:pt>
                <c:pt idx="5114">
                  <c:v>47</c:v>
                </c:pt>
                <c:pt idx="5115">
                  <c:v>44</c:v>
                </c:pt>
                <c:pt idx="5116">
                  <c:v>45</c:v>
                </c:pt>
                <c:pt idx="5117">
                  <c:v>42</c:v>
                </c:pt>
                <c:pt idx="5118">
                  <c:v>46</c:v>
                </c:pt>
                <c:pt idx="5119">
                  <c:v>44</c:v>
                </c:pt>
                <c:pt idx="5120">
                  <c:v>44</c:v>
                </c:pt>
                <c:pt idx="5121">
                  <c:v>48</c:v>
                </c:pt>
                <c:pt idx="5122">
                  <c:v>44</c:v>
                </c:pt>
                <c:pt idx="5123">
                  <c:v>51</c:v>
                </c:pt>
                <c:pt idx="5124">
                  <c:v>42</c:v>
                </c:pt>
                <c:pt idx="5125">
                  <c:v>49</c:v>
                </c:pt>
                <c:pt idx="5126">
                  <c:v>47</c:v>
                </c:pt>
                <c:pt idx="5127">
                  <c:v>49</c:v>
                </c:pt>
                <c:pt idx="5128">
                  <c:v>48</c:v>
                </c:pt>
                <c:pt idx="5129">
                  <c:v>49</c:v>
                </c:pt>
                <c:pt idx="5130">
                  <c:v>43</c:v>
                </c:pt>
                <c:pt idx="5131">
                  <c:v>51</c:v>
                </c:pt>
                <c:pt idx="5132">
                  <c:v>47</c:v>
                </c:pt>
                <c:pt idx="5133">
                  <c:v>50</c:v>
                </c:pt>
                <c:pt idx="5134">
                  <c:v>50</c:v>
                </c:pt>
                <c:pt idx="5135">
                  <c:v>48</c:v>
                </c:pt>
                <c:pt idx="5136">
                  <c:v>47</c:v>
                </c:pt>
                <c:pt idx="5137">
                  <c:v>50</c:v>
                </c:pt>
                <c:pt idx="5138">
                  <c:v>44</c:v>
                </c:pt>
                <c:pt idx="5139">
                  <c:v>43</c:v>
                </c:pt>
                <c:pt idx="5140">
                  <c:v>46</c:v>
                </c:pt>
                <c:pt idx="5141">
                  <c:v>44</c:v>
                </c:pt>
                <c:pt idx="5142">
                  <c:v>46</c:v>
                </c:pt>
                <c:pt idx="5143">
                  <c:v>49</c:v>
                </c:pt>
                <c:pt idx="5144">
                  <c:v>44</c:v>
                </c:pt>
                <c:pt idx="5145">
                  <c:v>45</c:v>
                </c:pt>
                <c:pt idx="5146">
                  <c:v>51</c:v>
                </c:pt>
                <c:pt idx="5147">
                  <c:v>51</c:v>
                </c:pt>
                <c:pt idx="5148">
                  <c:v>61</c:v>
                </c:pt>
                <c:pt idx="5149">
                  <c:v>50</c:v>
                </c:pt>
                <c:pt idx="5150">
                  <c:v>51</c:v>
                </c:pt>
                <c:pt idx="5151">
                  <c:v>51</c:v>
                </c:pt>
                <c:pt idx="5152">
                  <c:v>44</c:v>
                </c:pt>
                <c:pt idx="5153">
                  <c:v>43</c:v>
                </c:pt>
                <c:pt idx="5154">
                  <c:v>50</c:v>
                </c:pt>
                <c:pt idx="5155">
                  <c:v>51</c:v>
                </c:pt>
                <c:pt idx="5156">
                  <c:v>49</c:v>
                </c:pt>
                <c:pt idx="5157">
                  <c:v>48</c:v>
                </c:pt>
                <c:pt idx="5158">
                  <c:v>49</c:v>
                </c:pt>
                <c:pt idx="5159">
                  <c:v>49</c:v>
                </c:pt>
                <c:pt idx="5160">
                  <c:v>49</c:v>
                </c:pt>
                <c:pt idx="5161">
                  <c:v>49</c:v>
                </c:pt>
                <c:pt idx="5162">
                  <c:v>49</c:v>
                </c:pt>
                <c:pt idx="5163">
                  <c:v>50</c:v>
                </c:pt>
                <c:pt idx="5164">
                  <c:v>48</c:v>
                </c:pt>
                <c:pt idx="5165">
                  <c:v>49</c:v>
                </c:pt>
                <c:pt idx="5166">
                  <c:v>51</c:v>
                </c:pt>
                <c:pt idx="5167">
                  <c:v>49</c:v>
                </c:pt>
                <c:pt idx="5168">
                  <c:v>50</c:v>
                </c:pt>
                <c:pt idx="5169">
                  <c:v>49</c:v>
                </c:pt>
                <c:pt idx="5170">
                  <c:v>60</c:v>
                </c:pt>
                <c:pt idx="5171">
                  <c:v>59</c:v>
                </c:pt>
                <c:pt idx="5172">
                  <c:v>60</c:v>
                </c:pt>
                <c:pt idx="5173">
                  <c:v>60</c:v>
                </c:pt>
                <c:pt idx="5174">
                  <c:v>51</c:v>
                </c:pt>
                <c:pt idx="5175">
                  <c:v>51</c:v>
                </c:pt>
                <c:pt idx="5176">
                  <c:v>59</c:v>
                </c:pt>
                <c:pt idx="5177">
                  <c:v>58</c:v>
                </c:pt>
                <c:pt idx="5178">
                  <c:v>59</c:v>
                </c:pt>
                <c:pt idx="5179">
                  <c:v>59</c:v>
                </c:pt>
                <c:pt idx="5180">
                  <c:v>44</c:v>
                </c:pt>
                <c:pt idx="5181">
                  <c:v>49</c:v>
                </c:pt>
                <c:pt idx="5182">
                  <c:v>44</c:v>
                </c:pt>
                <c:pt idx="5183">
                  <c:v>44</c:v>
                </c:pt>
                <c:pt idx="5184">
                  <c:v>44</c:v>
                </c:pt>
                <c:pt idx="5185">
                  <c:v>44</c:v>
                </c:pt>
                <c:pt idx="5186">
                  <c:v>44</c:v>
                </c:pt>
                <c:pt idx="5187">
                  <c:v>43</c:v>
                </c:pt>
                <c:pt idx="5188">
                  <c:v>47</c:v>
                </c:pt>
                <c:pt idx="5189">
                  <c:v>49</c:v>
                </c:pt>
                <c:pt idx="5190">
                  <c:v>42</c:v>
                </c:pt>
                <c:pt idx="5191">
                  <c:v>43</c:v>
                </c:pt>
                <c:pt idx="5192">
                  <c:v>49</c:v>
                </c:pt>
                <c:pt idx="5193">
                  <c:v>44</c:v>
                </c:pt>
                <c:pt idx="5194">
                  <c:v>47</c:v>
                </c:pt>
                <c:pt idx="5195">
                  <c:v>44</c:v>
                </c:pt>
                <c:pt idx="5196">
                  <c:v>49</c:v>
                </c:pt>
                <c:pt idx="5197">
                  <c:v>50</c:v>
                </c:pt>
                <c:pt idx="5198">
                  <c:v>45</c:v>
                </c:pt>
                <c:pt idx="5199">
                  <c:v>49</c:v>
                </c:pt>
                <c:pt idx="5200">
                  <c:v>47</c:v>
                </c:pt>
                <c:pt idx="5201">
                  <c:v>48</c:v>
                </c:pt>
                <c:pt idx="5202">
                  <c:v>44</c:v>
                </c:pt>
                <c:pt idx="5203">
                  <c:v>47</c:v>
                </c:pt>
                <c:pt idx="5204">
                  <c:v>45</c:v>
                </c:pt>
                <c:pt idx="5205">
                  <c:v>42</c:v>
                </c:pt>
                <c:pt idx="5206">
                  <c:v>50</c:v>
                </c:pt>
                <c:pt idx="5207">
                  <c:v>48</c:v>
                </c:pt>
                <c:pt idx="5208">
                  <c:v>49</c:v>
                </c:pt>
                <c:pt idx="5209">
                  <c:v>50</c:v>
                </c:pt>
                <c:pt idx="5210">
                  <c:v>44</c:v>
                </c:pt>
                <c:pt idx="5211">
                  <c:v>49</c:v>
                </c:pt>
                <c:pt idx="5212">
                  <c:v>50</c:v>
                </c:pt>
                <c:pt idx="5213">
                  <c:v>47</c:v>
                </c:pt>
                <c:pt idx="5214">
                  <c:v>49</c:v>
                </c:pt>
                <c:pt idx="5215">
                  <c:v>50</c:v>
                </c:pt>
                <c:pt idx="5216">
                  <c:v>44</c:v>
                </c:pt>
                <c:pt idx="5217">
                  <c:v>48</c:v>
                </c:pt>
                <c:pt idx="5218">
                  <c:v>58</c:v>
                </c:pt>
                <c:pt idx="5219">
                  <c:v>58</c:v>
                </c:pt>
                <c:pt idx="5220">
                  <c:v>45</c:v>
                </c:pt>
                <c:pt idx="5221">
                  <c:v>42</c:v>
                </c:pt>
                <c:pt idx="5222">
                  <c:v>46</c:v>
                </c:pt>
                <c:pt idx="5223">
                  <c:v>46</c:v>
                </c:pt>
                <c:pt idx="5224">
                  <c:v>46</c:v>
                </c:pt>
                <c:pt idx="5225">
                  <c:v>44</c:v>
                </c:pt>
                <c:pt idx="5226">
                  <c:v>55</c:v>
                </c:pt>
                <c:pt idx="5227">
                  <c:v>53</c:v>
                </c:pt>
                <c:pt idx="5228">
                  <c:v>55</c:v>
                </c:pt>
                <c:pt idx="5229">
                  <c:v>53</c:v>
                </c:pt>
                <c:pt idx="5230">
                  <c:v>55</c:v>
                </c:pt>
                <c:pt idx="5231">
                  <c:v>53</c:v>
                </c:pt>
                <c:pt idx="5232">
                  <c:v>55</c:v>
                </c:pt>
                <c:pt idx="5233">
                  <c:v>54</c:v>
                </c:pt>
                <c:pt idx="5234">
                  <c:v>54</c:v>
                </c:pt>
                <c:pt idx="5235">
                  <c:v>53</c:v>
                </c:pt>
                <c:pt idx="5236">
                  <c:v>54</c:v>
                </c:pt>
                <c:pt idx="5237">
                  <c:v>54</c:v>
                </c:pt>
                <c:pt idx="5238">
                  <c:v>53</c:v>
                </c:pt>
                <c:pt idx="5239">
                  <c:v>54</c:v>
                </c:pt>
                <c:pt idx="5240">
                  <c:v>57</c:v>
                </c:pt>
                <c:pt idx="5241">
                  <c:v>57</c:v>
                </c:pt>
                <c:pt idx="5242">
                  <c:v>53</c:v>
                </c:pt>
                <c:pt idx="5243">
                  <c:v>53</c:v>
                </c:pt>
                <c:pt idx="5244">
                  <c:v>53</c:v>
                </c:pt>
                <c:pt idx="5245">
                  <c:v>52</c:v>
                </c:pt>
                <c:pt idx="5246">
                  <c:v>55</c:v>
                </c:pt>
                <c:pt idx="5247">
                  <c:v>53</c:v>
                </c:pt>
                <c:pt idx="5248">
                  <c:v>54</c:v>
                </c:pt>
                <c:pt idx="5249">
                  <c:v>52</c:v>
                </c:pt>
                <c:pt idx="5250">
                  <c:v>52</c:v>
                </c:pt>
                <c:pt idx="5251">
                  <c:v>52</c:v>
                </c:pt>
                <c:pt idx="5252">
                  <c:v>53</c:v>
                </c:pt>
                <c:pt idx="5253">
                  <c:v>52</c:v>
                </c:pt>
                <c:pt idx="5254">
                  <c:v>54</c:v>
                </c:pt>
                <c:pt idx="5255">
                  <c:v>53</c:v>
                </c:pt>
                <c:pt idx="5256">
                  <c:v>54</c:v>
                </c:pt>
                <c:pt idx="5257">
                  <c:v>52</c:v>
                </c:pt>
                <c:pt idx="5258">
                  <c:v>53</c:v>
                </c:pt>
                <c:pt idx="5259">
                  <c:v>53</c:v>
                </c:pt>
                <c:pt idx="5260">
                  <c:v>53</c:v>
                </c:pt>
                <c:pt idx="5261">
                  <c:v>53</c:v>
                </c:pt>
                <c:pt idx="5262">
                  <c:v>58</c:v>
                </c:pt>
                <c:pt idx="5263">
                  <c:v>58</c:v>
                </c:pt>
                <c:pt idx="5264">
                  <c:v>52</c:v>
                </c:pt>
                <c:pt idx="5265">
                  <c:v>54</c:v>
                </c:pt>
                <c:pt idx="5266">
                  <c:v>53</c:v>
                </c:pt>
                <c:pt idx="5267">
                  <c:v>53</c:v>
                </c:pt>
                <c:pt idx="5268">
                  <c:v>54</c:v>
                </c:pt>
                <c:pt idx="5269">
                  <c:v>54</c:v>
                </c:pt>
                <c:pt idx="5270">
                  <c:v>54</c:v>
                </c:pt>
                <c:pt idx="5271">
                  <c:v>53</c:v>
                </c:pt>
                <c:pt idx="5272">
                  <c:v>55</c:v>
                </c:pt>
                <c:pt idx="5273">
                  <c:v>54</c:v>
                </c:pt>
                <c:pt idx="5274">
                  <c:v>44</c:v>
                </c:pt>
                <c:pt idx="5275">
                  <c:v>50</c:v>
                </c:pt>
                <c:pt idx="5276">
                  <c:v>45</c:v>
                </c:pt>
                <c:pt idx="5277">
                  <c:v>49</c:v>
                </c:pt>
                <c:pt idx="5278">
                  <c:v>45</c:v>
                </c:pt>
                <c:pt idx="5279">
                  <c:v>49</c:v>
                </c:pt>
                <c:pt idx="5280">
                  <c:v>44</c:v>
                </c:pt>
                <c:pt idx="5281">
                  <c:v>42</c:v>
                </c:pt>
                <c:pt idx="5282">
                  <c:v>45</c:v>
                </c:pt>
                <c:pt idx="5283">
                  <c:v>44</c:v>
                </c:pt>
                <c:pt idx="5284">
                  <c:v>58</c:v>
                </c:pt>
                <c:pt idx="5285">
                  <c:v>58</c:v>
                </c:pt>
                <c:pt idx="5286">
                  <c:v>42</c:v>
                </c:pt>
                <c:pt idx="5287">
                  <c:v>45</c:v>
                </c:pt>
                <c:pt idx="5288">
                  <c:v>48</c:v>
                </c:pt>
                <c:pt idx="5289">
                  <c:v>44</c:v>
                </c:pt>
                <c:pt idx="5290">
                  <c:v>49</c:v>
                </c:pt>
                <c:pt idx="5291">
                  <c:v>48</c:v>
                </c:pt>
                <c:pt idx="5292">
                  <c:v>50</c:v>
                </c:pt>
                <c:pt idx="5293">
                  <c:v>48</c:v>
                </c:pt>
                <c:pt idx="5294">
                  <c:v>48</c:v>
                </c:pt>
                <c:pt idx="5295">
                  <c:v>46</c:v>
                </c:pt>
                <c:pt idx="5296">
                  <c:v>47</c:v>
                </c:pt>
                <c:pt idx="5297">
                  <c:v>46</c:v>
                </c:pt>
                <c:pt idx="5298">
                  <c:v>42</c:v>
                </c:pt>
                <c:pt idx="5299">
                  <c:v>43</c:v>
                </c:pt>
                <c:pt idx="5300">
                  <c:v>47</c:v>
                </c:pt>
                <c:pt idx="5301">
                  <c:v>46</c:v>
                </c:pt>
                <c:pt idx="5302">
                  <c:v>44</c:v>
                </c:pt>
                <c:pt idx="5303">
                  <c:v>45</c:v>
                </c:pt>
                <c:pt idx="5304">
                  <c:v>44</c:v>
                </c:pt>
                <c:pt idx="5305">
                  <c:v>49</c:v>
                </c:pt>
                <c:pt idx="5306">
                  <c:v>58</c:v>
                </c:pt>
                <c:pt idx="5307">
                  <c:v>58</c:v>
                </c:pt>
                <c:pt idx="5308">
                  <c:v>49</c:v>
                </c:pt>
                <c:pt idx="5309">
                  <c:v>47</c:v>
                </c:pt>
                <c:pt idx="5310">
                  <c:v>44</c:v>
                </c:pt>
                <c:pt idx="5311">
                  <c:v>60</c:v>
                </c:pt>
                <c:pt idx="5312">
                  <c:v>44</c:v>
                </c:pt>
                <c:pt idx="5313">
                  <c:v>45</c:v>
                </c:pt>
                <c:pt idx="5314">
                  <c:v>45</c:v>
                </c:pt>
                <c:pt idx="5315">
                  <c:v>47</c:v>
                </c:pt>
                <c:pt idx="5316">
                  <c:v>42</c:v>
                </c:pt>
                <c:pt idx="5317">
                  <c:v>46</c:v>
                </c:pt>
                <c:pt idx="5318">
                  <c:v>44</c:v>
                </c:pt>
                <c:pt idx="5319">
                  <c:v>46</c:v>
                </c:pt>
                <c:pt idx="5320">
                  <c:v>47</c:v>
                </c:pt>
                <c:pt idx="5321">
                  <c:v>46</c:v>
                </c:pt>
                <c:pt idx="5322">
                  <c:v>45</c:v>
                </c:pt>
                <c:pt idx="5323">
                  <c:v>48</c:v>
                </c:pt>
                <c:pt idx="5324">
                  <c:v>48</c:v>
                </c:pt>
                <c:pt idx="5325">
                  <c:v>49</c:v>
                </c:pt>
                <c:pt idx="5326">
                  <c:v>49</c:v>
                </c:pt>
                <c:pt idx="5327">
                  <c:v>45</c:v>
                </c:pt>
                <c:pt idx="5328">
                  <c:v>58</c:v>
                </c:pt>
                <c:pt idx="5329">
                  <c:v>59</c:v>
                </c:pt>
                <c:pt idx="5330">
                  <c:v>43</c:v>
                </c:pt>
                <c:pt idx="5331">
                  <c:v>49</c:v>
                </c:pt>
                <c:pt idx="5332">
                  <c:v>45</c:v>
                </c:pt>
                <c:pt idx="5333">
                  <c:v>45</c:v>
                </c:pt>
                <c:pt idx="5334">
                  <c:v>45</c:v>
                </c:pt>
                <c:pt idx="5335">
                  <c:v>51</c:v>
                </c:pt>
                <c:pt idx="5336">
                  <c:v>42</c:v>
                </c:pt>
                <c:pt idx="5337">
                  <c:v>44</c:v>
                </c:pt>
                <c:pt idx="5338">
                  <c:v>48</c:v>
                </c:pt>
                <c:pt idx="5339">
                  <c:v>48</c:v>
                </c:pt>
                <c:pt idx="5340">
                  <c:v>44</c:v>
                </c:pt>
                <c:pt idx="5341">
                  <c:v>52</c:v>
                </c:pt>
                <c:pt idx="5342">
                  <c:v>49</c:v>
                </c:pt>
                <c:pt idx="5343">
                  <c:v>46</c:v>
                </c:pt>
                <c:pt idx="5344">
                  <c:v>47</c:v>
                </c:pt>
                <c:pt idx="5345">
                  <c:v>44</c:v>
                </c:pt>
                <c:pt idx="5346">
                  <c:v>49</c:v>
                </c:pt>
                <c:pt idx="5347">
                  <c:v>43</c:v>
                </c:pt>
                <c:pt idx="5348">
                  <c:v>48</c:v>
                </c:pt>
                <c:pt idx="5349">
                  <c:v>45</c:v>
                </c:pt>
                <c:pt idx="5350">
                  <c:v>58</c:v>
                </c:pt>
                <c:pt idx="5351">
                  <c:v>58</c:v>
                </c:pt>
                <c:pt idx="5352">
                  <c:v>50</c:v>
                </c:pt>
                <c:pt idx="5353">
                  <c:v>49</c:v>
                </c:pt>
                <c:pt idx="5354">
                  <c:v>51</c:v>
                </c:pt>
                <c:pt idx="5355">
                  <c:v>50</c:v>
                </c:pt>
                <c:pt idx="5356">
                  <c:v>50</c:v>
                </c:pt>
                <c:pt idx="5357">
                  <c:v>51</c:v>
                </c:pt>
                <c:pt idx="5358">
                  <c:v>50</c:v>
                </c:pt>
                <c:pt idx="5359">
                  <c:v>51</c:v>
                </c:pt>
                <c:pt idx="5360">
                  <c:v>51</c:v>
                </c:pt>
                <c:pt idx="5361">
                  <c:v>45</c:v>
                </c:pt>
                <c:pt idx="5362">
                  <c:v>47</c:v>
                </c:pt>
                <c:pt idx="5363">
                  <c:v>46</c:v>
                </c:pt>
                <c:pt idx="5364">
                  <c:v>48</c:v>
                </c:pt>
                <c:pt idx="5365">
                  <c:v>44</c:v>
                </c:pt>
                <c:pt idx="5366">
                  <c:v>59</c:v>
                </c:pt>
                <c:pt idx="5367">
                  <c:v>58</c:v>
                </c:pt>
                <c:pt idx="5368">
                  <c:v>58</c:v>
                </c:pt>
                <c:pt idx="5369">
                  <c:v>59</c:v>
                </c:pt>
                <c:pt idx="5370">
                  <c:v>58</c:v>
                </c:pt>
                <c:pt idx="5371">
                  <c:v>59</c:v>
                </c:pt>
                <c:pt idx="5372">
                  <c:v>59</c:v>
                </c:pt>
                <c:pt idx="5373">
                  <c:v>58</c:v>
                </c:pt>
                <c:pt idx="5374">
                  <c:v>47</c:v>
                </c:pt>
                <c:pt idx="5375">
                  <c:v>44</c:v>
                </c:pt>
                <c:pt idx="5376">
                  <c:v>59</c:v>
                </c:pt>
                <c:pt idx="5377">
                  <c:v>58</c:v>
                </c:pt>
                <c:pt idx="5378">
                  <c:v>60</c:v>
                </c:pt>
                <c:pt idx="5379">
                  <c:v>60</c:v>
                </c:pt>
                <c:pt idx="5380">
                  <c:v>58</c:v>
                </c:pt>
                <c:pt idx="5381">
                  <c:v>58</c:v>
                </c:pt>
                <c:pt idx="5382">
                  <c:v>59</c:v>
                </c:pt>
                <c:pt idx="5383">
                  <c:v>59</c:v>
                </c:pt>
                <c:pt idx="5384">
                  <c:v>58</c:v>
                </c:pt>
                <c:pt idx="5385">
                  <c:v>59</c:v>
                </c:pt>
                <c:pt idx="5386">
                  <c:v>57</c:v>
                </c:pt>
                <c:pt idx="5387">
                  <c:v>58</c:v>
                </c:pt>
                <c:pt idx="5388">
                  <c:v>59</c:v>
                </c:pt>
                <c:pt idx="5389">
                  <c:v>59</c:v>
                </c:pt>
                <c:pt idx="5390">
                  <c:v>59</c:v>
                </c:pt>
                <c:pt idx="5391">
                  <c:v>60</c:v>
                </c:pt>
                <c:pt idx="5392">
                  <c:v>59</c:v>
                </c:pt>
                <c:pt idx="5393">
                  <c:v>59</c:v>
                </c:pt>
                <c:pt idx="5394">
                  <c:v>59</c:v>
                </c:pt>
                <c:pt idx="5395">
                  <c:v>59</c:v>
                </c:pt>
                <c:pt idx="5396">
                  <c:v>59</c:v>
                </c:pt>
                <c:pt idx="5397">
                  <c:v>59</c:v>
                </c:pt>
                <c:pt idx="5398">
                  <c:v>59</c:v>
                </c:pt>
                <c:pt idx="5399">
                  <c:v>59</c:v>
                </c:pt>
                <c:pt idx="5400">
                  <c:v>59</c:v>
                </c:pt>
                <c:pt idx="5401">
                  <c:v>59</c:v>
                </c:pt>
                <c:pt idx="5402">
                  <c:v>59</c:v>
                </c:pt>
                <c:pt idx="5403">
                  <c:v>59</c:v>
                </c:pt>
                <c:pt idx="5404">
                  <c:v>59</c:v>
                </c:pt>
                <c:pt idx="5405">
                  <c:v>59</c:v>
                </c:pt>
                <c:pt idx="5406">
                  <c:v>59</c:v>
                </c:pt>
                <c:pt idx="5407">
                  <c:v>59</c:v>
                </c:pt>
                <c:pt idx="5408">
                  <c:v>47</c:v>
                </c:pt>
                <c:pt idx="5409">
                  <c:v>49</c:v>
                </c:pt>
                <c:pt idx="5410">
                  <c:v>46</c:v>
                </c:pt>
                <c:pt idx="5411">
                  <c:v>46</c:v>
                </c:pt>
                <c:pt idx="5412">
                  <c:v>46</c:v>
                </c:pt>
                <c:pt idx="5413">
                  <c:v>43</c:v>
                </c:pt>
                <c:pt idx="5414">
                  <c:v>44</c:v>
                </c:pt>
                <c:pt idx="5415">
                  <c:v>46</c:v>
                </c:pt>
                <c:pt idx="5416">
                  <c:v>44</c:v>
                </c:pt>
                <c:pt idx="5417">
                  <c:v>44</c:v>
                </c:pt>
                <c:pt idx="5418">
                  <c:v>49</c:v>
                </c:pt>
                <c:pt idx="5419">
                  <c:v>45</c:v>
                </c:pt>
                <c:pt idx="5420">
                  <c:v>42</c:v>
                </c:pt>
                <c:pt idx="5421">
                  <c:v>50</c:v>
                </c:pt>
                <c:pt idx="5422">
                  <c:v>46</c:v>
                </c:pt>
                <c:pt idx="5423">
                  <c:v>48</c:v>
                </c:pt>
                <c:pt idx="5424">
                  <c:v>45</c:v>
                </c:pt>
                <c:pt idx="5425">
                  <c:v>50</c:v>
                </c:pt>
                <c:pt idx="5426">
                  <c:v>50</c:v>
                </c:pt>
                <c:pt idx="5427">
                  <c:v>51</c:v>
                </c:pt>
                <c:pt idx="5428">
                  <c:v>47</c:v>
                </c:pt>
                <c:pt idx="5429">
                  <c:v>50</c:v>
                </c:pt>
                <c:pt idx="5430">
                  <c:v>46</c:v>
                </c:pt>
                <c:pt idx="5431">
                  <c:v>49</c:v>
                </c:pt>
                <c:pt idx="5432">
                  <c:v>50</c:v>
                </c:pt>
                <c:pt idx="5433">
                  <c:v>48</c:v>
                </c:pt>
                <c:pt idx="5434">
                  <c:v>46</c:v>
                </c:pt>
                <c:pt idx="5435">
                  <c:v>51</c:v>
                </c:pt>
                <c:pt idx="5436">
                  <c:v>51</c:v>
                </c:pt>
                <c:pt idx="5437">
                  <c:v>44</c:v>
                </c:pt>
                <c:pt idx="5438">
                  <c:v>50</c:v>
                </c:pt>
                <c:pt idx="5439">
                  <c:v>49</c:v>
                </c:pt>
                <c:pt idx="5440">
                  <c:v>45</c:v>
                </c:pt>
                <c:pt idx="5441">
                  <c:v>44</c:v>
                </c:pt>
                <c:pt idx="5442">
                  <c:v>51</c:v>
                </c:pt>
                <c:pt idx="5443">
                  <c:v>50</c:v>
                </c:pt>
                <c:pt idx="5444">
                  <c:v>46</c:v>
                </c:pt>
                <c:pt idx="5445">
                  <c:v>51</c:v>
                </c:pt>
                <c:pt idx="5446">
                  <c:v>48</c:v>
                </c:pt>
                <c:pt idx="5447">
                  <c:v>51</c:v>
                </c:pt>
                <c:pt idx="5448">
                  <c:v>51</c:v>
                </c:pt>
                <c:pt idx="5449">
                  <c:v>48</c:v>
                </c:pt>
                <c:pt idx="5450">
                  <c:v>48</c:v>
                </c:pt>
                <c:pt idx="5451">
                  <c:v>46</c:v>
                </c:pt>
                <c:pt idx="5452">
                  <c:v>48</c:v>
                </c:pt>
                <c:pt idx="5453">
                  <c:v>44</c:v>
                </c:pt>
                <c:pt idx="5454">
                  <c:v>55</c:v>
                </c:pt>
                <c:pt idx="5455">
                  <c:v>53</c:v>
                </c:pt>
                <c:pt idx="5456">
                  <c:v>55</c:v>
                </c:pt>
                <c:pt idx="5457">
                  <c:v>53</c:v>
                </c:pt>
                <c:pt idx="5458">
                  <c:v>54</c:v>
                </c:pt>
                <c:pt idx="5459">
                  <c:v>53</c:v>
                </c:pt>
                <c:pt idx="5460">
                  <c:v>54</c:v>
                </c:pt>
                <c:pt idx="5461">
                  <c:v>53</c:v>
                </c:pt>
                <c:pt idx="5462">
                  <c:v>45</c:v>
                </c:pt>
                <c:pt idx="5463">
                  <c:v>44</c:v>
                </c:pt>
                <c:pt idx="5464">
                  <c:v>53</c:v>
                </c:pt>
                <c:pt idx="5465">
                  <c:v>53</c:v>
                </c:pt>
                <c:pt idx="5466">
                  <c:v>53</c:v>
                </c:pt>
                <c:pt idx="5467">
                  <c:v>54</c:v>
                </c:pt>
                <c:pt idx="5468">
                  <c:v>53</c:v>
                </c:pt>
                <c:pt idx="5469">
                  <c:v>52</c:v>
                </c:pt>
                <c:pt idx="5470">
                  <c:v>53</c:v>
                </c:pt>
                <c:pt idx="5471">
                  <c:v>52</c:v>
                </c:pt>
                <c:pt idx="5472">
                  <c:v>54</c:v>
                </c:pt>
                <c:pt idx="5473">
                  <c:v>53</c:v>
                </c:pt>
                <c:pt idx="5474">
                  <c:v>53</c:v>
                </c:pt>
                <c:pt idx="5475">
                  <c:v>53</c:v>
                </c:pt>
                <c:pt idx="5476">
                  <c:v>53</c:v>
                </c:pt>
                <c:pt idx="5477">
                  <c:v>52</c:v>
                </c:pt>
                <c:pt idx="5478">
                  <c:v>53</c:v>
                </c:pt>
                <c:pt idx="5479">
                  <c:v>53</c:v>
                </c:pt>
                <c:pt idx="5480">
                  <c:v>53</c:v>
                </c:pt>
                <c:pt idx="5481">
                  <c:v>54</c:v>
                </c:pt>
                <c:pt idx="5482">
                  <c:v>54</c:v>
                </c:pt>
                <c:pt idx="5483">
                  <c:v>54</c:v>
                </c:pt>
                <c:pt idx="5484">
                  <c:v>45</c:v>
                </c:pt>
                <c:pt idx="5485">
                  <c:v>46</c:v>
                </c:pt>
                <c:pt idx="5486">
                  <c:v>53</c:v>
                </c:pt>
                <c:pt idx="5487">
                  <c:v>51</c:v>
                </c:pt>
                <c:pt idx="5488">
                  <c:v>52</c:v>
                </c:pt>
                <c:pt idx="5489">
                  <c:v>53</c:v>
                </c:pt>
                <c:pt idx="5490">
                  <c:v>53</c:v>
                </c:pt>
                <c:pt idx="5491">
                  <c:v>53</c:v>
                </c:pt>
                <c:pt idx="5492">
                  <c:v>52</c:v>
                </c:pt>
                <c:pt idx="5493">
                  <c:v>52</c:v>
                </c:pt>
                <c:pt idx="5494">
                  <c:v>54</c:v>
                </c:pt>
                <c:pt idx="5495">
                  <c:v>52</c:v>
                </c:pt>
                <c:pt idx="5496">
                  <c:v>55</c:v>
                </c:pt>
                <c:pt idx="5497">
                  <c:v>53</c:v>
                </c:pt>
                <c:pt idx="5498">
                  <c:v>54</c:v>
                </c:pt>
                <c:pt idx="5499">
                  <c:v>53</c:v>
                </c:pt>
                <c:pt idx="5500">
                  <c:v>54</c:v>
                </c:pt>
                <c:pt idx="5501">
                  <c:v>53</c:v>
                </c:pt>
                <c:pt idx="5502">
                  <c:v>49</c:v>
                </c:pt>
                <c:pt idx="5503">
                  <c:v>46</c:v>
                </c:pt>
                <c:pt idx="5504">
                  <c:v>48</c:v>
                </c:pt>
                <c:pt idx="5505">
                  <c:v>45</c:v>
                </c:pt>
                <c:pt idx="5506">
                  <c:v>47</c:v>
                </c:pt>
                <c:pt idx="5507">
                  <c:v>48</c:v>
                </c:pt>
                <c:pt idx="5508">
                  <c:v>46</c:v>
                </c:pt>
                <c:pt idx="5509">
                  <c:v>50</c:v>
                </c:pt>
                <c:pt idx="5510">
                  <c:v>52</c:v>
                </c:pt>
                <c:pt idx="5511">
                  <c:v>46</c:v>
                </c:pt>
                <c:pt idx="5512">
                  <c:v>51</c:v>
                </c:pt>
                <c:pt idx="5513">
                  <c:v>45</c:v>
                </c:pt>
                <c:pt idx="5514">
                  <c:v>47</c:v>
                </c:pt>
                <c:pt idx="5515">
                  <c:v>47</c:v>
                </c:pt>
                <c:pt idx="5516">
                  <c:v>50</c:v>
                </c:pt>
                <c:pt idx="5517">
                  <c:v>47</c:v>
                </c:pt>
                <c:pt idx="5518">
                  <c:v>49</c:v>
                </c:pt>
                <c:pt idx="5519">
                  <c:v>51</c:v>
                </c:pt>
                <c:pt idx="5520">
                  <c:v>50</c:v>
                </c:pt>
                <c:pt idx="5521">
                  <c:v>49</c:v>
                </c:pt>
                <c:pt idx="5522">
                  <c:v>50</c:v>
                </c:pt>
                <c:pt idx="5523">
                  <c:v>47</c:v>
                </c:pt>
                <c:pt idx="5524">
                  <c:v>49</c:v>
                </c:pt>
                <c:pt idx="5525">
                  <c:v>43</c:v>
                </c:pt>
                <c:pt idx="5526">
                  <c:v>49</c:v>
                </c:pt>
                <c:pt idx="5527">
                  <c:v>49</c:v>
                </c:pt>
                <c:pt idx="5528">
                  <c:v>45</c:v>
                </c:pt>
                <c:pt idx="5529">
                  <c:v>44</c:v>
                </c:pt>
                <c:pt idx="5530">
                  <c:v>48</c:v>
                </c:pt>
                <c:pt idx="5531">
                  <c:v>49</c:v>
                </c:pt>
                <c:pt idx="5532">
                  <c:v>50</c:v>
                </c:pt>
                <c:pt idx="5533">
                  <c:v>52</c:v>
                </c:pt>
                <c:pt idx="5534">
                  <c:v>51</c:v>
                </c:pt>
                <c:pt idx="5535">
                  <c:v>47</c:v>
                </c:pt>
                <c:pt idx="5536">
                  <c:v>51</c:v>
                </c:pt>
                <c:pt idx="5537">
                  <c:v>50</c:v>
                </c:pt>
                <c:pt idx="5538">
                  <c:v>51</c:v>
                </c:pt>
                <c:pt idx="5539">
                  <c:v>44</c:v>
                </c:pt>
                <c:pt idx="5540">
                  <c:v>52</c:v>
                </c:pt>
                <c:pt idx="5541">
                  <c:v>48</c:v>
                </c:pt>
                <c:pt idx="5542">
                  <c:v>50</c:v>
                </c:pt>
                <c:pt idx="5543">
                  <c:v>52</c:v>
                </c:pt>
                <c:pt idx="5544">
                  <c:v>47</c:v>
                </c:pt>
                <c:pt idx="5545">
                  <c:v>50</c:v>
                </c:pt>
                <c:pt idx="5546">
                  <c:v>47</c:v>
                </c:pt>
                <c:pt idx="5547">
                  <c:v>46</c:v>
                </c:pt>
                <c:pt idx="5548">
                  <c:v>51</c:v>
                </c:pt>
                <c:pt idx="5549">
                  <c:v>51</c:v>
                </c:pt>
                <c:pt idx="5550">
                  <c:v>48</c:v>
                </c:pt>
                <c:pt idx="5551">
                  <c:v>45</c:v>
                </c:pt>
                <c:pt idx="5552">
                  <c:v>51</c:v>
                </c:pt>
                <c:pt idx="5553">
                  <c:v>52</c:v>
                </c:pt>
                <c:pt idx="5554">
                  <c:v>50</c:v>
                </c:pt>
                <c:pt idx="5555">
                  <c:v>52</c:v>
                </c:pt>
                <c:pt idx="5556">
                  <c:v>51</c:v>
                </c:pt>
                <c:pt idx="5557">
                  <c:v>51</c:v>
                </c:pt>
                <c:pt idx="5558">
                  <c:v>50</c:v>
                </c:pt>
                <c:pt idx="5559">
                  <c:v>50</c:v>
                </c:pt>
                <c:pt idx="5560">
                  <c:v>49</c:v>
                </c:pt>
                <c:pt idx="5561">
                  <c:v>52</c:v>
                </c:pt>
                <c:pt idx="5562">
                  <c:v>50</c:v>
                </c:pt>
                <c:pt idx="5563">
                  <c:v>50</c:v>
                </c:pt>
                <c:pt idx="5564">
                  <c:v>49</c:v>
                </c:pt>
                <c:pt idx="5565">
                  <c:v>52</c:v>
                </c:pt>
                <c:pt idx="5566">
                  <c:v>50</c:v>
                </c:pt>
                <c:pt idx="5567">
                  <c:v>50</c:v>
                </c:pt>
                <c:pt idx="5568">
                  <c:v>50</c:v>
                </c:pt>
                <c:pt idx="5569">
                  <c:v>50</c:v>
                </c:pt>
                <c:pt idx="5570">
                  <c:v>51</c:v>
                </c:pt>
                <c:pt idx="5571">
                  <c:v>53</c:v>
                </c:pt>
                <c:pt idx="5572">
                  <c:v>48</c:v>
                </c:pt>
                <c:pt idx="5573">
                  <c:v>46</c:v>
                </c:pt>
                <c:pt idx="5574">
                  <c:v>52</c:v>
                </c:pt>
                <c:pt idx="5575">
                  <c:v>50</c:v>
                </c:pt>
                <c:pt idx="5576">
                  <c:v>50</c:v>
                </c:pt>
                <c:pt idx="5577">
                  <c:v>51</c:v>
                </c:pt>
                <c:pt idx="5578">
                  <c:v>51</c:v>
                </c:pt>
                <c:pt idx="5579">
                  <c:v>48</c:v>
                </c:pt>
                <c:pt idx="5580">
                  <c:v>50</c:v>
                </c:pt>
                <c:pt idx="5581">
                  <c:v>48</c:v>
                </c:pt>
                <c:pt idx="5582">
                  <c:v>50</c:v>
                </c:pt>
                <c:pt idx="5583">
                  <c:v>47</c:v>
                </c:pt>
                <c:pt idx="5584">
                  <c:v>50</c:v>
                </c:pt>
                <c:pt idx="5585">
                  <c:v>47</c:v>
                </c:pt>
                <c:pt idx="5586">
                  <c:v>51</c:v>
                </c:pt>
                <c:pt idx="5587">
                  <c:v>45</c:v>
                </c:pt>
                <c:pt idx="5588">
                  <c:v>50</c:v>
                </c:pt>
                <c:pt idx="5589">
                  <c:v>48</c:v>
                </c:pt>
                <c:pt idx="5590">
                  <c:v>49</c:v>
                </c:pt>
                <c:pt idx="5591">
                  <c:v>47</c:v>
                </c:pt>
                <c:pt idx="5592">
                  <c:v>49</c:v>
                </c:pt>
                <c:pt idx="5593">
                  <c:v>50</c:v>
                </c:pt>
                <c:pt idx="5594">
                  <c:v>48</c:v>
                </c:pt>
                <c:pt idx="5595">
                  <c:v>45</c:v>
                </c:pt>
                <c:pt idx="5596">
                  <c:v>42</c:v>
                </c:pt>
                <c:pt idx="5597">
                  <c:v>42</c:v>
                </c:pt>
                <c:pt idx="5598">
                  <c:v>49</c:v>
                </c:pt>
                <c:pt idx="5599">
                  <c:v>47</c:v>
                </c:pt>
                <c:pt idx="5600">
                  <c:v>49</c:v>
                </c:pt>
                <c:pt idx="5601">
                  <c:v>47</c:v>
                </c:pt>
                <c:pt idx="5602">
                  <c:v>50</c:v>
                </c:pt>
                <c:pt idx="5603">
                  <c:v>45</c:v>
                </c:pt>
                <c:pt idx="5604">
                  <c:v>52</c:v>
                </c:pt>
                <c:pt idx="5605">
                  <c:v>47</c:v>
                </c:pt>
                <c:pt idx="5606">
                  <c:v>50</c:v>
                </c:pt>
                <c:pt idx="5607">
                  <c:v>49</c:v>
                </c:pt>
                <c:pt idx="5608">
                  <c:v>48</c:v>
                </c:pt>
                <c:pt idx="5609">
                  <c:v>47</c:v>
                </c:pt>
                <c:pt idx="5610">
                  <c:v>49</c:v>
                </c:pt>
                <c:pt idx="5611">
                  <c:v>48</c:v>
                </c:pt>
                <c:pt idx="5612">
                  <c:v>49</c:v>
                </c:pt>
                <c:pt idx="5613">
                  <c:v>48</c:v>
                </c:pt>
                <c:pt idx="5614">
                  <c:v>51</c:v>
                </c:pt>
                <c:pt idx="5615">
                  <c:v>48</c:v>
                </c:pt>
                <c:pt idx="5616">
                  <c:v>48</c:v>
                </c:pt>
                <c:pt idx="5617">
                  <c:v>51</c:v>
                </c:pt>
                <c:pt idx="5618">
                  <c:v>45</c:v>
                </c:pt>
                <c:pt idx="5619">
                  <c:v>43</c:v>
                </c:pt>
                <c:pt idx="5620">
                  <c:v>60</c:v>
                </c:pt>
                <c:pt idx="5621">
                  <c:v>60</c:v>
                </c:pt>
                <c:pt idx="5622">
                  <c:v>60</c:v>
                </c:pt>
                <c:pt idx="5623">
                  <c:v>60</c:v>
                </c:pt>
                <c:pt idx="5624">
                  <c:v>60</c:v>
                </c:pt>
                <c:pt idx="5625">
                  <c:v>59</c:v>
                </c:pt>
                <c:pt idx="5626">
                  <c:v>59</c:v>
                </c:pt>
                <c:pt idx="5627">
                  <c:v>58</c:v>
                </c:pt>
                <c:pt idx="5628">
                  <c:v>50</c:v>
                </c:pt>
                <c:pt idx="5629">
                  <c:v>50</c:v>
                </c:pt>
                <c:pt idx="5630">
                  <c:v>50</c:v>
                </c:pt>
                <c:pt idx="5631">
                  <c:v>54</c:v>
                </c:pt>
                <c:pt idx="5632">
                  <c:v>52</c:v>
                </c:pt>
                <c:pt idx="5633">
                  <c:v>49</c:v>
                </c:pt>
                <c:pt idx="5634">
                  <c:v>48</c:v>
                </c:pt>
                <c:pt idx="5635">
                  <c:v>49</c:v>
                </c:pt>
                <c:pt idx="5636">
                  <c:v>51</c:v>
                </c:pt>
                <c:pt idx="5637">
                  <c:v>50</c:v>
                </c:pt>
                <c:pt idx="5638">
                  <c:v>48</c:v>
                </c:pt>
                <c:pt idx="5639">
                  <c:v>48</c:v>
                </c:pt>
                <c:pt idx="5640">
                  <c:v>45</c:v>
                </c:pt>
                <c:pt idx="5641">
                  <c:v>45</c:v>
                </c:pt>
                <c:pt idx="5642">
                  <c:v>48</c:v>
                </c:pt>
                <c:pt idx="5643">
                  <c:v>50</c:v>
                </c:pt>
                <c:pt idx="5644">
                  <c:v>46</c:v>
                </c:pt>
                <c:pt idx="5645">
                  <c:v>50</c:v>
                </c:pt>
                <c:pt idx="5646">
                  <c:v>47</c:v>
                </c:pt>
                <c:pt idx="5647">
                  <c:v>51</c:v>
                </c:pt>
                <c:pt idx="5648">
                  <c:v>48</c:v>
                </c:pt>
                <c:pt idx="5649">
                  <c:v>50</c:v>
                </c:pt>
                <c:pt idx="5650">
                  <c:v>48</c:v>
                </c:pt>
                <c:pt idx="5651">
                  <c:v>50</c:v>
                </c:pt>
                <c:pt idx="5652">
                  <c:v>52</c:v>
                </c:pt>
                <c:pt idx="5653">
                  <c:v>50</c:v>
                </c:pt>
                <c:pt idx="5654">
                  <c:v>54</c:v>
                </c:pt>
                <c:pt idx="5655">
                  <c:v>49</c:v>
                </c:pt>
                <c:pt idx="5656">
                  <c:v>51</c:v>
                </c:pt>
                <c:pt idx="5657">
                  <c:v>49</c:v>
                </c:pt>
                <c:pt idx="5658">
                  <c:v>48</c:v>
                </c:pt>
                <c:pt idx="5659">
                  <c:v>49</c:v>
                </c:pt>
                <c:pt idx="5660">
                  <c:v>47</c:v>
                </c:pt>
                <c:pt idx="5661">
                  <c:v>47</c:v>
                </c:pt>
                <c:pt idx="5662">
                  <c:v>58</c:v>
                </c:pt>
                <c:pt idx="5663">
                  <c:v>59</c:v>
                </c:pt>
                <c:pt idx="5664">
                  <c:v>48</c:v>
                </c:pt>
                <c:pt idx="5665">
                  <c:v>48</c:v>
                </c:pt>
                <c:pt idx="5666">
                  <c:v>49</c:v>
                </c:pt>
                <c:pt idx="5667">
                  <c:v>47</c:v>
                </c:pt>
                <c:pt idx="5668">
                  <c:v>47</c:v>
                </c:pt>
                <c:pt idx="5669">
                  <c:v>50</c:v>
                </c:pt>
                <c:pt idx="5670">
                  <c:v>47</c:v>
                </c:pt>
                <c:pt idx="5671">
                  <c:v>47</c:v>
                </c:pt>
                <c:pt idx="5672">
                  <c:v>47</c:v>
                </c:pt>
                <c:pt idx="5673">
                  <c:v>48</c:v>
                </c:pt>
                <c:pt idx="5674">
                  <c:v>49</c:v>
                </c:pt>
                <c:pt idx="5675">
                  <c:v>48</c:v>
                </c:pt>
                <c:pt idx="5676">
                  <c:v>47</c:v>
                </c:pt>
                <c:pt idx="5677">
                  <c:v>49</c:v>
                </c:pt>
                <c:pt idx="5678">
                  <c:v>47</c:v>
                </c:pt>
                <c:pt idx="5679">
                  <c:v>47</c:v>
                </c:pt>
                <c:pt idx="5680">
                  <c:v>50</c:v>
                </c:pt>
                <c:pt idx="5681">
                  <c:v>48</c:v>
                </c:pt>
                <c:pt idx="5682">
                  <c:v>47</c:v>
                </c:pt>
                <c:pt idx="5683">
                  <c:v>47</c:v>
                </c:pt>
                <c:pt idx="5684">
                  <c:v>58</c:v>
                </c:pt>
                <c:pt idx="5685">
                  <c:v>58</c:v>
                </c:pt>
                <c:pt idx="5686">
                  <c:v>47</c:v>
                </c:pt>
                <c:pt idx="5687">
                  <c:v>49</c:v>
                </c:pt>
                <c:pt idx="5688">
                  <c:v>47</c:v>
                </c:pt>
                <c:pt idx="5689">
                  <c:v>47</c:v>
                </c:pt>
                <c:pt idx="5690">
                  <c:v>47</c:v>
                </c:pt>
                <c:pt idx="5691">
                  <c:v>48</c:v>
                </c:pt>
                <c:pt idx="5692">
                  <c:v>50</c:v>
                </c:pt>
                <c:pt idx="5693">
                  <c:v>49</c:v>
                </c:pt>
                <c:pt idx="5694">
                  <c:v>48</c:v>
                </c:pt>
                <c:pt idx="5695">
                  <c:v>49</c:v>
                </c:pt>
                <c:pt idx="5696">
                  <c:v>49</c:v>
                </c:pt>
                <c:pt idx="5697">
                  <c:v>50</c:v>
                </c:pt>
                <c:pt idx="5698">
                  <c:v>50</c:v>
                </c:pt>
                <c:pt idx="5699">
                  <c:v>50</c:v>
                </c:pt>
                <c:pt idx="5700">
                  <c:v>53</c:v>
                </c:pt>
                <c:pt idx="5701">
                  <c:v>48</c:v>
                </c:pt>
                <c:pt idx="5702">
                  <c:v>47</c:v>
                </c:pt>
                <c:pt idx="5703">
                  <c:v>50</c:v>
                </c:pt>
                <c:pt idx="5704">
                  <c:v>50</c:v>
                </c:pt>
                <c:pt idx="5705">
                  <c:v>49</c:v>
                </c:pt>
                <c:pt idx="5706">
                  <c:v>58</c:v>
                </c:pt>
                <c:pt idx="5707">
                  <c:v>58</c:v>
                </c:pt>
                <c:pt idx="5708">
                  <c:v>48</c:v>
                </c:pt>
                <c:pt idx="5709">
                  <c:v>49</c:v>
                </c:pt>
                <c:pt idx="5710">
                  <c:v>49</c:v>
                </c:pt>
                <c:pt idx="5711">
                  <c:v>50</c:v>
                </c:pt>
                <c:pt idx="5712">
                  <c:v>50</c:v>
                </c:pt>
                <c:pt idx="5713">
                  <c:v>49</c:v>
                </c:pt>
                <c:pt idx="5714">
                  <c:v>48</c:v>
                </c:pt>
                <c:pt idx="5715">
                  <c:v>51</c:v>
                </c:pt>
                <c:pt idx="5716">
                  <c:v>49</c:v>
                </c:pt>
                <c:pt idx="5717">
                  <c:v>50</c:v>
                </c:pt>
                <c:pt idx="5718">
                  <c:v>49</c:v>
                </c:pt>
                <c:pt idx="5719">
                  <c:v>53</c:v>
                </c:pt>
                <c:pt idx="5720">
                  <c:v>55</c:v>
                </c:pt>
                <c:pt idx="5721">
                  <c:v>54</c:v>
                </c:pt>
                <c:pt idx="5722">
                  <c:v>56</c:v>
                </c:pt>
                <c:pt idx="5723">
                  <c:v>55</c:v>
                </c:pt>
                <c:pt idx="5724">
                  <c:v>55</c:v>
                </c:pt>
                <c:pt idx="5725">
                  <c:v>54</c:v>
                </c:pt>
                <c:pt idx="5726">
                  <c:v>54</c:v>
                </c:pt>
                <c:pt idx="5727">
                  <c:v>53</c:v>
                </c:pt>
                <c:pt idx="5728">
                  <c:v>59</c:v>
                </c:pt>
                <c:pt idx="5729">
                  <c:v>57</c:v>
                </c:pt>
                <c:pt idx="5730">
                  <c:v>55</c:v>
                </c:pt>
                <c:pt idx="5731">
                  <c:v>54</c:v>
                </c:pt>
                <c:pt idx="5732">
                  <c:v>54</c:v>
                </c:pt>
                <c:pt idx="5733">
                  <c:v>54</c:v>
                </c:pt>
                <c:pt idx="5734">
                  <c:v>54</c:v>
                </c:pt>
                <c:pt idx="5735">
                  <c:v>53</c:v>
                </c:pt>
                <c:pt idx="5736">
                  <c:v>53</c:v>
                </c:pt>
                <c:pt idx="5737">
                  <c:v>53</c:v>
                </c:pt>
                <c:pt idx="5738">
                  <c:v>53</c:v>
                </c:pt>
                <c:pt idx="5739">
                  <c:v>53</c:v>
                </c:pt>
                <c:pt idx="5740">
                  <c:v>53</c:v>
                </c:pt>
                <c:pt idx="5741">
                  <c:v>52</c:v>
                </c:pt>
                <c:pt idx="5742">
                  <c:v>53</c:v>
                </c:pt>
                <c:pt idx="5743">
                  <c:v>52</c:v>
                </c:pt>
                <c:pt idx="5744">
                  <c:v>53</c:v>
                </c:pt>
                <c:pt idx="5745">
                  <c:v>53</c:v>
                </c:pt>
                <c:pt idx="5746">
                  <c:v>52</c:v>
                </c:pt>
                <c:pt idx="5747">
                  <c:v>53</c:v>
                </c:pt>
                <c:pt idx="5748">
                  <c:v>52</c:v>
                </c:pt>
                <c:pt idx="5749">
                  <c:v>53</c:v>
                </c:pt>
                <c:pt idx="5750">
                  <c:v>47</c:v>
                </c:pt>
                <c:pt idx="5751">
                  <c:v>52</c:v>
                </c:pt>
                <c:pt idx="5752">
                  <c:v>52</c:v>
                </c:pt>
                <c:pt idx="5753">
                  <c:v>53</c:v>
                </c:pt>
                <c:pt idx="5754">
                  <c:v>55</c:v>
                </c:pt>
                <c:pt idx="5755">
                  <c:v>53</c:v>
                </c:pt>
                <c:pt idx="5756">
                  <c:v>54</c:v>
                </c:pt>
                <c:pt idx="5757">
                  <c:v>52</c:v>
                </c:pt>
                <c:pt idx="5758">
                  <c:v>53</c:v>
                </c:pt>
                <c:pt idx="5759">
                  <c:v>53</c:v>
                </c:pt>
                <c:pt idx="5760">
                  <c:v>53</c:v>
                </c:pt>
                <c:pt idx="5761">
                  <c:v>53</c:v>
                </c:pt>
                <c:pt idx="5762">
                  <c:v>53</c:v>
                </c:pt>
                <c:pt idx="5763">
                  <c:v>53</c:v>
                </c:pt>
                <c:pt idx="5764">
                  <c:v>53</c:v>
                </c:pt>
                <c:pt idx="5765">
                  <c:v>52</c:v>
                </c:pt>
                <c:pt idx="5766">
                  <c:v>54</c:v>
                </c:pt>
                <c:pt idx="5767">
                  <c:v>54</c:v>
                </c:pt>
                <c:pt idx="5768">
                  <c:v>59</c:v>
                </c:pt>
                <c:pt idx="5769">
                  <c:v>59</c:v>
                </c:pt>
                <c:pt idx="5770">
                  <c:v>60</c:v>
                </c:pt>
                <c:pt idx="5771">
                  <c:v>60</c:v>
                </c:pt>
                <c:pt idx="5772">
                  <c:v>45</c:v>
                </c:pt>
                <c:pt idx="5773">
                  <c:v>45</c:v>
                </c:pt>
                <c:pt idx="5774">
                  <c:v>58</c:v>
                </c:pt>
                <c:pt idx="5775">
                  <c:v>59</c:v>
                </c:pt>
                <c:pt idx="5776">
                  <c:v>58</c:v>
                </c:pt>
                <c:pt idx="5777">
                  <c:v>59</c:v>
                </c:pt>
                <c:pt idx="5778">
                  <c:v>59</c:v>
                </c:pt>
                <c:pt idx="5779">
                  <c:v>59</c:v>
                </c:pt>
                <c:pt idx="5780">
                  <c:v>58</c:v>
                </c:pt>
                <c:pt idx="5781">
                  <c:v>59</c:v>
                </c:pt>
                <c:pt idx="5782">
                  <c:v>59</c:v>
                </c:pt>
                <c:pt idx="5783">
                  <c:v>60</c:v>
                </c:pt>
                <c:pt idx="5784">
                  <c:v>58</c:v>
                </c:pt>
                <c:pt idx="5785">
                  <c:v>59</c:v>
                </c:pt>
                <c:pt idx="5786">
                  <c:v>59</c:v>
                </c:pt>
                <c:pt idx="5787">
                  <c:v>59</c:v>
                </c:pt>
                <c:pt idx="5788">
                  <c:v>59</c:v>
                </c:pt>
                <c:pt idx="5789">
                  <c:v>61</c:v>
                </c:pt>
                <c:pt idx="5790">
                  <c:v>60</c:v>
                </c:pt>
                <c:pt idx="5791">
                  <c:v>60</c:v>
                </c:pt>
                <c:pt idx="5792">
                  <c:v>60</c:v>
                </c:pt>
                <c:pt idx="5793">
                  <c:v>60</c:v>
                </c:pt>
                <c:pt idx="5794">
                  <c:v>45</c:v>
                </c:pt>
                <c:pt idx="5795">
                  <c:v>45</c:v>
                </c:pt>
                <c:pt idx="5796">
                  <c:v>59</c:v>
                </c:pt>
                <c:pt idx="5797">
                  <c:v>58</c:v>
                </c:pt>
                <c:pt idx="5798">
                  <c:v>58</c:v>
                </c:pt>
                <c:pt idx="5799">
                  <c:v>58</c:v>
                </c:pt>
                <c:pt idx="5800">
                  <c:v>50</c:v>
                </c:pt>
                <c:pt idx="5801">
                  <c:v>48</c:v>
                </c:pt>
                <c:pt idx="5802">
                  <c:v>50</c:v>
                </c:pt>
                <c:pt idx="5803">
                  <c:v>51</c:v>
                </c:pt>
                <c:pt idx="5804">
                  <c:v>52</c:v>
                </c:pt>
                <c:pt idx="5805">
                  <c:v>49</c:v>
                </c:pt>
                <c:pt idx="5806">
                  <c:v>49</c:v>
                </c:pt>
                <c:pt idx="5807">
                  <c:v>49</c:v>
                </c:pt>
                <c:pt idx="5808">
                  <c:v>50</c:v>
                </c:pt>
                <c:pt idx="5809">
                  <c:v>49</c:v>
                </c:pt>
                <c:pt idx="5810">
                  <c:v>49</c:v>
                </c:pt>
                <c:pt idx="5811">
                  <c:v>50</c:v>
                </c:pt>
                <c:pt idx="5812">
                  <c:v>47</c:v>
                </c:pt>
                <c:pt idx="5813">
                  <c:v>48</c:v>
                </c:pt>
                <c:pt idx="5814">
                  <c:v>50</c:v>
                </c:pt>
                <c:pt idx="5815">
                  <c:v>50</c:v>
                </c:pt>
                <c:pt idx="5816">
                  <c:v>53</c:v>
                </c:pt>
                <c:pt idx="5817">
                  <c:v>45</c:v>
                </c:pt>
                <c:pt idx="5818">
                  <c:v>44</c:v>
                </c:pt>
                <c:pt idx="5819">
                  <c:v>40</c:v>
                </c:pt>
                <c:pt idx="5820">
                  <c:v>50</c:v>
                </c:pt>
                <c:pt idx="5821">
                  <c:v>49</c:v>
                </c:pt>
                <c:pt idx="5822">
                  <c:v>48</c:v>
                </c:pt>
                <c:pt idx="5823">
                  <c:v>49</c:v>
                </c:pt>
                <c:pt idx="5824">
                  <c:v>50</c:v>
                </c:pt>
                <c:pt idx="5825">
                  <c:v>51</c:v>
                </c:pt>
                <c:pt idx="5826">
                  <c:v>51</c:v>
                </c:pt>
                <c:pt idx="5827">
                  <c:v>48</c:v>
                </c:pt>
                <c:pt idx="5828">
                  <c:v>50</c:v>
                </c:pt>
                <c:pt idx="5829">
                  <c:v>49</c:v>
                </c:pt>
                <c:pt idx="5830">
                  <c:v>48</c:v>
                </c:pt>
                <c:pt idx="5831">
                  <c:v>47</c:v>
                </c:pt>
                <c:pt idx="5832">
                  <c:v>47</c:v>
                </c:pt>
                <c:pt idx="5833">
                  <c:v>49</c:v>
                </c:pt>
                <c:pt idx="5834">
                  <c:v>48</c:v>
                </c:pt>
                <c:pt idx="5835">
                  <c:v>47</c:v>
                </c:pt>
                <c:pt idx="5836">
                  <c:v>48</c:v>
                </c:pt>
                <c:pt idx="5837">
                  <c:v>50</c:v>
                </c:pt>
                <c:pt idx="5838">
                  <c:v>48</c:v>
                </c:pt>
                <c:pt idx="5839">
                  <c:v>48</c:v>
                </c:pt>
                <c:pt idx="5840">
                  <c:v>46</c:v>
                </c:pt>
                <c:pt idx="5841">
                  <c:v>45</c:v>
                </c:pt>
                <c:pt idx="5842">
                  <c:v>50</c:v>
                </c:pt>
                <c:pt idx="5843">
                  <c:v>49</c:v>
                </c:pt>
                <c:pt idx="5844">
                  <c:v>49</c:v>
                </c:pt>
                <c:pt idx="5845">
                  <c:v>48</c:v>
                </c:pt>
                <c:pt idx="5846">
                  <c:v>47</c:v>
                </c:pt>
                <c:pt idx="5847">
                  <c:v>47</c:v>
                </c:pt>
                <c:pt idx="5848">
                  <c:v>48</c:v>
                </c:pt>
                <c:pt idx="5849">
                  <c:v>48</c:v>
                </c:pt>
                <c:pt idx="5850">
                  <c:v>48</c:v>
                </c:pt>
                <c:pt idx="5851">
                  <c:v>49</c:v>
                </c:pt>
                <c:pt idx="5852">
                  <c:v>48</c:v>
                </c:pt>
                <c:pt idx="5853">
                  <c:v>48</c:v>
                </c:pt>
                <c:pt idx="5854">
                  <c:v>48</c:v>
                </c:pt>
                <c:pt idx="5855">
                  <c:v>47</c:v>
                </c:pt>
                <c:pt idx="5856">
                  <c:v>48</c:v>
                </c:pt>
                <c:pt idx="5857">
                  <c:v>46</c:v>
                </c:pt>
                <c:pt idx="5858">
                  <c:v>45</c:v>
                </c:pt>
                <c:pt idx="5859">
                  <c:v>48</c:v>
                </c:pt>
                <c:pt idx="5860">
                  <c:v>47</c:v>
                </c:pt>
                <c:pt idx="5861">
                  <c:v>47</c:v>
                </c:pt>
                <c:pt idx="5862">
                  <c:v>47</c:v>
                </c:pt>
                <c:pt idx="5863">
                  <c:v>49</c:v>
                </c:pt>
                <c:pt idx="5864">
                  <c:v>48</c:v>
                </c:pt>
                <c:pt idx="5865">
                  <c:v>47</c:v>
                </c:pt>
                <c:pt idx="5866">
                  <c:v>46</c:v>
                </c:pt>
                <c:pt idx="5867">
                  <c:v>48</c:v>
                </c:pt>
                <c:pt idx="5868">
                  <c:v>49</c:v>
                </c:pt>
                <c:pt idx="5869">
                  <c:v>49</c:v>
                </c:pt>
                <c:pt idx="5870">
                  <c:v>49</c:v>
                </c:pt>
                <c:pt idx="5871">
                  <c:v>50</c:v>
                </c:pt>
                <c:pt idx="5872">
                  <c:v>50</c:v>
                </c:pt>
                <c:pt idx="5873">
                  <c:v>51</c:v>
                </c:pt>
                <c:pt idx="5874">
                  <c:v>52</c:v>
                </c:pt>
                <c:pt idx="5875">
                  <c:v>49</c:v>
                </c:pt>
                <c:pt idx="5876">
                  <c:v>49</c:v>
                </c:pt>
                <c:pt idx="5877">
                  <c:v>49</c:v>
                </c:pt>
                <c:pt idx="5878">
                  <c:v>51</c:v>
                </c:pt>
                <c:pt idx="5879">
                  <c:v>48</c:v>
                </c:pt>
                <c:pt idx="5880">
                  <c:v>49</c:v>
                </c:pt>
                <c:pt idx="5881">
                  <c:v>49</c:v>
                </c:pt>
                <c:pt idx="5882">
                  <c:v>49</c:v>
                </c:pt>
                <c:pt idx="5883">
                  <c:v>50</c:v>
                </c:pt>
                <c:pt idx="5884">
                  <c:v>45</c:v>
                </c:pt>
                <c:pt idx="5885">
                  <c:v>51</c:v>
                </c:pt>
                <c:pt idx="5886">
                  <c:v>48</c:v>
                </c:pt>
                <c:pt idx="5887">
                  <c:v>51</c:v>
                </c:pt>
                <c:pt idx="5888">
                  <c:v>50</c:v>
                </c:pt>
                <c:pt idx="5889">
                  <c:v>47</c:v>
                </c:pt>
                <c:pt idx="5890">
                  <c:v>49</c:v>
                </c:pt>
                <c:pt idx="5891">
                  <c:v>49</c:v>
                </c:pt>
                <c:pt idx="5892">
                  <c:v>48</c:v>
                </c:pt>
                <c:pt idx="5893">
                  <c:v>50</c:v>
                </c:pt>
                <c:pt idx="5894">
                  <c:v>50</c:v>
                </c:pt>
                <c:pt idx="5895">
                  <c:v>49</c:v>
                </c:pt>
                <c:pt idx="5896">
                  <c:v>50</c:v>
                </c:pt>
                <c:pt idx="5897">
                  <c:v>50</c:v>
                </c:pt>
                <c:pt idx="5898">
                  <c:v>51</c:v>
                </c:pt>
                <c:pt idx="5899">
                  <c:v>49</c:v>
                </c:pt>
                <c:pt idx="5900">
                  <c:v>49</c:v>
                </c:pt>
                <c:pt idx="5901">
                  <c:v>50</c:v>
                </c:pt>
                <c:pt idx="5902">
                  <c:v>50</c:v>
                </c:pt>
                <c:pt idx="5903">
                  <c:v>50</c:v>
                </c:pt>
                <c:pt idx="5904">
                  <c:v>49</c:v>
                </c:pt>
                <c:pt idx="5905">
                  <c:v>47</c:v>
                </c:pt>
                <c:pt idx="5906">
                  <c:v>47</c:v>
                </c:pt>
                <c:pt idx="5907">
                  <c:v>48</c:v>
                </c:pt>
                <c:pt idx="5908">
                  <c:v>48</c:v>
                </c:pt>
                <c:pt idx="5909">
                  <c:v>52</c:v>
                </c:pt>
                <c:pt idx="5910">
                  <c:v>49</c:v>
                </c:pt>
                <c:pt idx="5911">
                  <c:v>50</c:v>
                </c:pt>
                <c:pt idx="5912">
                  <c:v>51</c:v>
                </c:pt>
                <c:pt idx="5913">
                  <c:v>49</c:v>
                </c:pt>
                <c:pt idx="5914">
                  <c:v>50</c:v>
                </c:pt>
                <c:pt idx="5915">
                  <c:v>49</c:v>
                </c:pt>
                <c:pt idx="5916">
                  <c:v>50</c:v>
                </c:pt>
                <c:pt idx="5917">
                  <c:v>49</c:v>
                </c:pt>
                <c:pt idx="5918">
                  <c:v>52</c:v>
                </c:pt>
                <c:pt idx="5919">
                  <c:v>53</c:v>
                </c:pt>
                <c:pt idx="5920">
                  <c:v>49</c:v>
                </c:pt>
                <c:pt idx="5921">
                  <c:v>48</c:v>
                </c:pt>
                <c:pt idx="5922">
                  <c:v>49</c:v>
                </c:pt>
                <c:pt idx="5923">
                  <c:v>49</c:v>
                </c:pt>
                <c:pt idx="5924">
                  <c:v>50</c:v>
                </c:pt>
                <c:pt idx="5925">
                  <c:v>47</c:v>
                </c:pt>
                <c:pt idx="5926">
                  <c:v>48</c:v>
                </c:pt>
                <c:pt idx="5927">
                  <c:v>49</c:v>
                </c:pt>
                <c:pt idx="5928">
                  <c:v>45</c:v>
                </c:pt>
                <c:pt idx="5929">
                  <c:v>49</c:v>
                </c:pt>
                <c:pt idx="5930">
                  <c:v>49</c:v>
                </c:pt>
                <c:pt idx="5931">
                  <c:v>48</c:v>
                </c:pt>
                <c:pt idx="5932">
                  <c:v>49</c:v>
                </c:pt>
                <c:pt idx="5933">
                  <c:v>47</c:v>
                </c:pt>
                <c:pt idx="5934">
                  <c:v>49</c:v>
                </c:pt>
                <c:pt idx="5935">
                  <c:v>48</c:v>
                </c:pt>
                <c:pt idx="5936">
                  <c:v>48</c:v>
                </c:pt>
                <c:pt idx="5937">
                  <c:v>49</c:v>
                </c:pt>
                <c:pt idx="5938">
                  <c:v>48</c:v>
                </c:pt>
                <c:pt idx="5939">
                  <c:v>47</c:v>
                </c:pt>
                <c:pt idx="5940">
                  <c:v>46</c:v>
                </c:pt>
                <c:pt idx="5941">
                  <c:v>48</c:v>
                </c:pt>
                <c:pt idx="5942">
                  <c:v>49</c:v>
                </c:pt>
                <c:pt idx="5943">
                  <c:v>49</c:v>
                </c:pt>
                <c:pt idx="5944">
                  <c:v>46</c:v>
                </c:pt>
                <c:pt idx="5945">
                  <c:v>48</c:v>
                </c:pt>
                <c:pt idx="5946">
                  <c:v>48</c:v>
                </c:pt>
                <c:pt idx="5947">
                  <c:v>47</c:v>
                </c:pt>
                <c:pt idx="5948">
                  <c:v>47</c:v>
                </c:pt>
                <c:pt idx="5949">
                  <c:v>48</c:v>
                </c:pt>
                <c:pt idx="5950">
                  <c:v>48</c:v>
                </c:pt>
                <c:pt idx="5951">
                  <c:v>47</c:v>
                </c:pt>
                <c:pt idx="5952">
                  <c:v>47</c:v>
                </c:pt>
                <c:pt idx="5953">
                  <c:v>48</c:v>
                </c:pt>
                <c:pt idx="5954">
                  <c:v>47</c:v>
                </c:pt>
                <c:pt idx="5955">
                  <c:v>49</c:v>
                </c:pt>
                <c:pt idx="5956">
                  <c:v>48</c:v>
                </c:pt>
                <c:pt idx="5957">
                  <c:v>48</c:v>
                </c:pt>
                <c:pt idx="5958">
                  <c:v>49</c:v>
                </c:pt>
                <c:pt idx="5959">
                  <c:v>49</c:v>
                </c:pt>
                <c:pt idx="5960">
                  <c:v>48</c:v>
                </c:pt>
                <c:pt idx="5961">
                  <c:v>49</c:v>
                </c:pt>
                <c:pt idx="5962">
                  <c:v>59</c:v>
                </c:pt>
                <c:pt idx="5963">
                  <c:v>59</c:v>
                </c:pt>
                <c:pt idx="5964">
                  <c:v>60</c:v>
                </c:pt>
                <c:pt idx="5965">
                  <c:v>60</c:v>
                </c:pt>
                <c:pt idx="5966">
                  <c:v>60</c:v>
                </c:pt>
                <c:pt idx="5967">
                  <c:v>60</c:v>
                </c:pt>
                <c:pt idx="5968">
                  <c:v>59</c:v>
                </c:pt>
                <c:pt idx="5969">
                  <c:v>59</c:v>
                </c:pt>
                <c:pt idx="5970">
                  <c:v>49</c:v>
                </c:pt>
                <c:pt idx="5971">
                  <c:v>51</c:v>
                </c:pt>
                <c:pt idx="5972">
                  <c:v>45</c:v>
                </c:pt>
                <c:pt idx="5973">
                  <c:v>47</c:v>
                </c:pt>
                <c:pt idx="5974">
                  <c:v>51</c:v>
                </c:pt>
                <c:pt idx="5975">
                  <c:v>52</c:v>
                </c:pt>
                <c:pt idx="5976">
                  <c:v>51</c:v>
                </c:pt>
                <c:pt idx="5977">
                  <c:v>50</c:v>
                </c:pt>
                <c:pt idx="5978">
                  <c:v>48</c:v>
                </c:pt>
                <c:pt idx="5979">
                  <c:v>49</c:v>
                </c:pt>
                <c:pt idx="5980">
                  <c:v>48</c:v>
                </c:pt>
                <c:pt idx="5981">
                  <c:v>52</c:v>
                </c:pt>
                <c:pt idx="5982">
                  <c:v>49</c:v>
                </c:pt>
                <c:pt idx="5983">
                  <c:v>47</c:v>
                </c:pt>
                <c:pt idx="5984">
                  <c:v>48</c:v>
                </c:pt>
                <c:pt idx="5985">
                  <c:v>50</c:v>
                </c:pt>
                <c:pt idx="5986">
                  <c:v>48</c:v>
                </c:pt>
                <c:pt idx="5987">
                  <c:v>49</c:v>
                </c:pt>
                <c:pt idx="5988">
                  <c:v>49</c:v>
                </c:pt>
                <c:pt idx="5989">
                  <c:v>49</c:v>
                </c:pt>
                <c:pt idx="5990">
                  <c:v>50</c:v>
                </c:pt>
                <c:pt idx="5991">
                  <c:v>49</c:v>
                </c:pt>
                <c:pt idx="5992">
                  <c:v>50</c:v>
                </c:pt>
                <c:pt idx="5993">
                  <c:v>51</c:v>
                </c:pt>
                <c:pt idx="5994">
                  <c:v>50</c:v>
                </c:pt>
                <c:pt idx="5995">
                  <c:v>50</c:v>
                </c:pt>
                <c:pt idx="5996">
                  <c:v>54</c:v>
                </c:pt>
                <c:pt idx="5997">
                  <c:v>54</c:v>
                </c:pt>
                <c:pt idx="5998">
                  <c:v>55</c:v>
                </c:pt>
                <c:pt idx="5999">
                  <c:v>55</c:v>
                </c:pt>
                <c:pt idx="6000">
                  <c:v>55</c:v>
                </c:pt>
                <c:pt idx="6001">
                  <c:v>53</c:v>
                </c:pt>
                <c:pt idx="6002">
                  <c:v>55</c:v>
                </c:pt>
                <c:pt idx="6003">
                  <c:v>54</c:v>
                </c:pt>
                <c:pt idx="6004">
                  <c:v>54</c:v>
                </c:pt>
                <c:pt idx="6005">
                  <c:v>53</c:v>
                </c:pt>
                <c:pt idx="6006">
                  <c:v>54</c:v>
                </c:pt>
                <c:pt idx="6007">
                  <c:v>53</c:v>
                </c:pt>
                <c:pt idx="6008">
                  <c:v>54</c:v>
                </c:pt>
                <c:pt idx="6009">
                  <c:v>52</c:v>
                </c:pt>
                <c:pt idx="6010">
                  <c:v>54</c:v>
                </c:pt>
                <c:pt idx="6011">
                  <c:v>53</c:v>
                </c:pt>
                <c:pt idx="6012">
                  <c:v>54</c:v>
                </c:pt>
                <c:pt idx="6013">
                  <c:v>52</c:v>
                </c:pt>
                <c:pt idx="6014">
                  <c:v>54</c:v>
                </c:pt>
                <c:pt idx="6015">
                  <c:v>53</c:v>
                </c:pt>
                <c:pt idx="6016">
                  <c:v>49</c:v>
                </c:pt>
                <c:pt idx="6017">
                  <c:v>49</c:v>
                </c:pt>
                <c:pt idx="6018">
                  <c:v>53</c:v>
                </c:pt>
                <c:pt idx="6019">
                  <c:v>53</c:v>
                </c:pt>
                <c:pt idx="6020">
                  <c:v>54</c:v>
                </c:pt>
                <c:pt idx="6021">
                  <c:v>54</c:v>
                </c:pt>
                <c:pt idx="6022">
                  <c:v>54</c:v>
                </c:pt>
                <c:pt idx="6023">
                  <c:v>54</c:v>
                </c:pt>
                <c:pt idx="6024">
                  <c:v>53</c:v>
                </c:pt>
                <c:pt idx="6025">
                  <c:v>52</c:v>
                </c:pt>
                <c:pt idx="6026">
                  <c:v>54</c:v>
                </c:pt>
                <c:pt idx="6027">
                  <c:v>52</c:v>
                </c:pt>
                <c:pt idx="6028">
                  <c:v>55</c:v>
                </c:pt>
                <c:pt idx="6029">
                  <c:v>52</c:v>
                </c:pt>
                <c:pt idx="6030">
                  <c:v>51</c:v>
                </c:pt>
                <c:pt idx="6031">
                  <c:v>53</c:v>
                </c:pt>
                <c:pt idx="6032">
                  <c:v>53</c:v>
                </c:pt>
                <c:pt idx="6033">
                  <c:v>52</c:v>
                </c:pt>
                <c:pt idx="6034">
                  <c:v>54</c:v>
                </c:pt>
                <c:pt idx="6035">
                  <c:v>53</c:v>
                </c:pt>
                <c:pt idx="6036">
                  <c:v>54</c:v>
                </c:pt>
                <c:pt idx="6037">
                  <c:v>52</c:v>
                </c:pt>
                <c:pt idx="6038">
                  <c:v>48</c:v>
                </c:pt>
                <c:pt idx="6039">
                  <c:v>50</c:v>
                </c:pt>
                <c:pt idx="6040">
                  <c:v>43</c:v>
                </c:pt>
                <c:pt idx="6041">
                  <c:v>44</c:v>
                </c:pt>
                <c:pt idx="6042">
                  <c:v>42</c:v>
                </c:pt>
                <c:pt idx="6043">
                  <c:v>46</c:v>
                </c:pt>
                <c:pt idx="6044">
                  <c:v>53</c:v>
                </c:pt>
                <c:pt idx="6045">
                  <c:v>53</c:v>
                </c:pt>
                <c:pt idx="6046">
                  <c:v>54</c:v>
                </c:pt>
                <c:pt idx="6047">
                  <c:v>55</c:v>
                </c:pt>
                <c:pt idx="6048">
                  <c:v>49</c:v>
                </c:pt>
                <c:pt idx="6049">
                  <c:v>51</c:v>
                </c:pt>
                <c:pt idx="6050">
                  <c:v>52</c:v>
                </c:pt>
                <c:pt idx="6051">
                  <c:v>52</c:v>
                </c:pt>
                <c:pt idx="6052">
                  <c:v>51</c:v>
                </c:pt>
                <c:pt idx="6053">
                  <c:v>48</c:v>
                </c:pt>
                <c:pt idx="6054">
                  <c:v>48</c:v>
                </c:pt>
                <c:pt idx="6055">
                  <c:v>51</c:v>
                </c:pt>
                <c:pt idx="6056">
                  <c:v>49</c:v>
                </c:pt>
                <c:pt idx="6057">
                  <c:v>49</c:v>
                </c:pt>
                <c:pt idx="6058">
                  <c:v>49</c:v>
                </c:pt>
                <c:pt idx="6059">
                  <c:v>48</c:v>
                </c:pt>
                <c:pt idx="6060">
                  <c:v>48</c:v>
                </c:pt>
                <c:pt idx="6061">
                  <c:v>50</c:v>
                </c:pt>
                <c:pt idx="6062">
                  <c:v>49</c:v>
                </c:pt>
                <c:pt idx="6063">
                  <c:v>49</c:v>
                </c:pt>
                <c:pt idx="6064">
                  <c:v>48</c:v>
                </c:pt>
                <c:pt idx="6065">
                  <c:v>50</c:v>
                </c:pt>
                <c:pt idx="6066">
                  <c:v>48</c:v>
                </c:pt>
                <c:pt idx="6067">
                  <c:v>48</c:v>
                </c:pt>
                <c:pt idx="6068">
                  <c:v>50</c:v>
                </c:pt>
                <c:pt idx="6069">
                  <c:v>48</c:v>
                </c:pt>
                <c:pt idx="6070">
                  <c:v>51</c:v>
                </c:pt>
                <c:pt idx="6071">
                  <c:v>50</c:v>
                </c:pt>
                <c:pt idx="6072">
                  <c:v>50</c:v>
                </c:pt>
                <c:pt idx="6073">
                  <c:v>50</c:v>
                </c:pt>
                <c:pt idx="6074">
                  <c:v>50</c:v>
                </c:pt>
                <c:pt idx="6075">
                  <c:v>52</c:v>
                </c:pt>
                <c:pt idx="6076">
                  <c:v>49</c:v>
                </c:pt>
                <c:pt idx="6077">
                  <c:v>48</c:v>
                </c:pt>
                <c:pt idx="6078">
                  <c:v>47</c:v>
                </c:pt>
                <c:pt idx="6079">
                  <c:v>49</c:v>
                </c:pt>
                <c:pt idx="6080">
                  <c:v>49</c:v>
                </c:pt>
                <c:pt idx="6081">
                  <c:v>48</c:v>
                </c:pt>
                <c:pt idx="6082">
                  <c:v>49</c:v>
                </c:pt>
                <c:pt idx="6083">
                  <c:v>48</c:v>
                </c:pt>
                <c:pt idx="6084">
                  <c:v>47</c:v>
                </c:pt>
                <c:pt idx="6085">
                  <c:v>47</c:v>
                </c:pt>
                <c:pt idx="6086">
                  <c:v>47</c:v>
                </c:pt>
                <c:pt idx="6087">
                  <c:v>47</c:v>
                </c:pt>
                <c:pt idx="6088">
                  <c:v>47</c:v>
                </c:pt>
                <c:pt idx="6089">
                  <c:v>51</c:v>
                </c:pt>
                <c:pt idx="6090">
                  <c:v>48</c:v>
                </c:pt>
                <c:pt idx="6091">
                  <c:v>48</c:v>
                </c:pt>
                <c:pt idx="6092">
                  <c:v>47</c:v>
                </c:pt>
                <c:pt idx="6093">
                  <c:v>48</c:v>
                </c:pt>
                <c:pt idx="6094">
                  <c:v>47</c:v>
                </c:pt>
                <c:pt idx="6095">
                  <c:v>50</c:v>
                </c:pt>
                <c:pt idx="6096">
                  <c:v>47</c:v>
                </c:pt>
                <c:pt idx="6097">
                  <c:v>50</c:v>
                </c:pt>
                <c:pt idx="6098">
                  <c:v>48</c:v>
                </c:pt>
                <c:pt idx="6099">
                  <c:v>47</c:v>
                </c:pt>
                <c:pt idx="6100">
                  <c:v>47</c:v>
                </c:pt>
                <c:pt idx="6101">
                  <c:v>47</c:v>
                </c:pt>
                <c:pt idx="6102">
                  <c:v>47</c:v>
                </c:pt>
                <c:pt idx="6103">
                  <c:v>47</c:v>
                </c:pt>
                <c:pt idx="6104">
                  <c:v>47</c:v>
                </c:pt>
                <c:pt idx="6105">
                  <c:v>48</c:v>
                </c:pt>
                <c:pt idx="6106">
                  <c:v>48</c:v>
                </c:pt>
                <c:pt idx="6107">
                  <c:v>49</c:v>
                </c:pt>
                <c:pt idx="6108">
                  <c:v>48</c:v>
                </c:pt>
                <c:pt idx="6109">
                  <c:v>50</c:v>
                </c:pt>
                <c:pt idx="6110">
                  <c:v>47</c:v>
                </c:pt>
                <c:pt idx="6111">
                  <c:v>46</c:v>
                </c:pt>
                <c:pt idx="6112">
                  <c:v>47</c:v>
                </c:pt>
                <c:pt idx="6113">
                  <c:v>48</c:v>
                </c:pt>
                <c:pt idx="6114">
                  <c:v>49</c:v>
                </c:pt>
                <c:pt idx="6115">
                  <c:v>50</c:v>
                </c:pt>
                <c:pt idx="6116">
                  <c:v>52</c:v>
                </c:pt>
                <c:pt idx="6117">
                  <c:v>53</c:v>
                </c:pt>
                <c:pt idx="6118">
                  <c:v>52</c:v>
                </c:pt>
                <c:pt idx="6119">
                  <c:v>53</c:v>
                </c:pt>
                <c:pt idx="6120">
                  <c:v>49</c:v>
                </c:pt>
                <c:pt idx="6121">
                  <c:v>49</c:v>
                </c:pt>
                <c:pt idx="6122">
                  <c:v>48</c:v>
                </c:pt>
                <c:pt idx="6123">
                  <c:v>49</c:v>
                </c:pt>
                <c:pt idx="6124">
                  <c:v>51</c:v>
                </c:pt>
                <c:pt idx="6125">
                  <c:v>51</c:v>
                </c:pt>
                <c:pt idx="6126">
                  <c:v>48</c:v>
                </c:pt>
                <c:pt idx="6127">
                  <c:v>49</c:v>
                </c:pt>
                <c:pt idx="6128">
                  <c:v>49</c:v>
                </c:pt>
                <c:pt idx="6129">
                  <c:v>49</c:v>
                </c:pt>
                <c:pt idx="6130">
                  <c:v>46</c:v>
                </c:pt>
                <c:pt idx="6131">
                  <c:v>47</c:v>
                </c:pt>
                <c:pt idx="6132">
                  <c:v>50</c:v>
                </c:pt>
                <c:pt idx="6133">
                  <c:v>48</c:v>
                </c:pt>
                <c:pt idx="6134">
                  <c:v>49</c:v>
                </c:pt>
                <c:pt idx="6135">
                  <c:v>50</c:v>
                </c:pt>
                <c:pt idx="6136">
                  <c:v>49</c:v>
                </c:pt>
                <c:pt idx="6137">
                  <c:v>51</c:v>
                </c:pt>
                <c:pt idx="6138">
                  <c:v>49</c:v>
                </c:pt>
                <c:pt idx="6139">
                  <c:v>50</c:v>
                </c:pt>
                <c:pt idx="6140">
                  <c:v>54</c:v>
                </c:pt>
                <c:pt idx="6141">
                  <c:v>53</c:v>
                </c:pt>
                <c:pt idx="6142">
                  <c:v>53</c:v>
                </c:pt>
                <c:pt idx="6143">
                  <c:v>50</c:v>
                </c:pt>
                <c:pt idx="6144">
                  <c:v>50</c:v>
                </c:pt>
                <c:pt idx="6145">
                  <c:v>51</c:v>
                </c:pt>
                <c:pt idx="6146">
                  <c:v>51</c:v>
                </c:pt>
                <c:pt idx="6147">
                  <c:v>49</c:v>
                </c:pt>
                <c:pt idx="6148">
                  <c:v>50</c:v>
                </c:pt>
                <c:pt idx="6149">
                  <c:v>48</c:v>
                </c:pt>
                <c:pt idx="6150">
                  <c:v>48</c:v>
                </c:pt>
                <c:pt idx="6151">
                  <c:v>48</c:v>
                </c:pt>
                <c:pt idx="6152">
                  <c:v>47</c:v>
                </c:pt>
                <c:pt idx="6153">
                  <c:v>48</c:v>
                </c:pt>
                <c:pt idx="6154">
                  <c:v>48</c:v>
                </c:pt>
                <c:pt idx="6155">
                  <c:v>50</c:v>
                </c:pt>
                <c:pt idx="6156">
                  <c:v>48</c:v>
                </c:pt>
                <c:pt idx="6157">
                  <c:v>47</c:v>
                </c:pt>
                <c:pt idx="6158">
                  <c:v>48</c:v>
                </c:pt>
                <c:pt idx="6159">
                  <c:v>49</c:v>
                </c:pt>
                <c:pt idx="6160">
                  <c:v>47</c:v>
                </c:pt>
                <c:pt idx="6161">
                  <c:v>49</c:v>
                </c:pt>
                <c:pt idx="6162">
                  <c:v>47</c:v>
                </c:pt>
                <c:pt idx="6163">
                  <c:v>48</c:v>
                </c:pt>
                <c:pt idx="6164">
                  <c:v>47</c:v>
                </c:pt>
                <c:pt idx="6165">
                  <c:v>47</c:v>
                </c:pt>
                <c:pt idx="6166">
                  <c:v>48</c:v>
                </c:pt>
                <c:pt idx="6167">
                  <c:v>49</c:v>
                </c:pt>
                <c:pt idx="6168">
                  <c:v>49</c:v>
                </c:pt>
                <c:pt idx="6169">
                  <c:v>48</c:v>
                </c:pt>
                <c:pt idx="6170">
                  <c:v>47</c:v>
                </c:pt>
                <c:pt idx="6171">
                  <c:v>48</c:v>
                </c:pt>
                <c:pt idx="6172">
                  <c:v>49</c:v>
                </c:pt>
                <c:pt idx="6173">
                  <c:v>48</c:v>
                </c:pt>
                <c:pt idx="6174">
                  <c:v>46</c:v>
                </c:pt>
                <c:pt idx="6175">
                  <c:v>49</c:v>
                </c:pt>
                <c:pt idx="6176">
                  <c:v>49</c:v>
                </c:pt>
                <c:pt idx="6177">
                  <c:v>47</c:v>
                </c:pt>
                <c:pt idx="6178">
                  <c:v>49</c:v>
                </c:pt>
                <c:pt idx="6179">
                  <c:v>47</c:v>
                </c:pt>
                <c:pt idx="6180">
                  <c:v>49</c:v>
                </c:pt>
                <c:pt idx="6181">
                  <c:v>47</c:v>
                </c:pt>
                <c:pt idx="6182">
                  <c:v>51</c:v>
                </c:pt>
                <c:pt idx="6183">
                  <c:v>51</c:v>
                </c:pt>
                <c:pt idx="6184">
                  <c:v>51</c:v>
                </c:pt>
                <c:pt idx="6185">
                  <c:v>55</c:v>
                </c:pt>
                <c:pt idx="6186">
                  <c:v>59</c:v>
                </c:pt>
                <c:pt idx="6187">
                  <c:v>60</c:v>
                </c:pt>
                <c:pt idx="6188">
                  <c:v>60</c:v>
                </c:pt>
                <c:pt idx="6189">
                  <c:v>60</c:v>
                </c:pt>
                <c:pt idx="6190">
                  <c:v>59</c:v>
                </c:pt>
                <c:pt idx="6191">
                  <c:v>59</c:v>
                </c:pt>
                <c:pt idx="6192">
                  <c:v>50</c:v>
                </c:pt>
                <c:pt idx="6193">
                  <c:v>49</c:v>
                </c:pt>
                <c:pt idx="6194">
                  <c:v>50</c:v>
                </c:pt>
                <c:pt idx="6195">
                  <c:v>48</c:v>
                </c:pt>
                <c:pt idx="6196">
                  <c:v>49</c:v>
                </c:pt>
                <c:pt idx="6197">
                  <c:v>48</c:v>
                </c:pt>
                <c:pt idx="6198">
                  <c:v>50</c:v>
                </c:pt>
                <c:pt idx="6199">
                  <c:v>48</c:v>
                </c:pt>
                <c:pt idx="6200">
                  <c:v>48</c:v>
                </c:pt>
                <c:pt idx="6201">
                  <c:v>49</c:v>
                </c:pt>
                <c:pt idx="6202">
                  <c:v>49</c:v>
                </c:pt>
                <c:pt idx="6203">
                  <c:v>48</c:v>
                </c:pt>
                <c:pt idx="6204">
                  <c:v>49</c:v>
                </c:pt>
                <c:pt idx="6205">
                  <c:v>48</c:v>
                </c:pt>
                <c:pt idx="6206">
                  <c:v>51</c:v>
                </c:pt>
                <c:pt idx="6207">
                  <c:v>51</c:v>
                </c:pt>
                <c:pt idx="6208">
                  <c:v>49</c:v>
                </c:pt>
                <c:pt idx="6209">
                  <c:v>51</c:v>
                </c:pt>
                <c:pt idx="6210">
                  <c:v>49</c:v>
                </c:pt>
                <c:pt idx="6211">
                  <c:v>48</c:v>
                </c:pt>
                <c:pt idx="6212">
                  <c:v>51</c:v>
                </c:pt>
                <c:pt idx="6213">
                  <c:v>50</c:v>
                </c:pt>
                <c:pt idx="6214">
                  <c:v>60</c:v>
                </c:pt>
                <c:pt idx="6215">
                  <c:v>59</c:v>
                </c:pt>
                <c:pt idx="6216">
                  <c:v>59</c:v>
                </c:pt>
                <c:pt idx="6217">
                  <c:v>59</c:v>
                </c:pt>
                <c:pt idx="6218">
                  <c:v>47</c:v>
                </c:pt>
                <c:pt idx="6219">
                  <c:v>47</c:v>
                </c:pt>
                <c:pt idx="6220">
                  <c:v>59</c:v>
                </c:pt>
                <c:pt idx="6221">
                  <c:v>59</c:v>
                </c:pt>
                <c:pt idx="6222">
                  <c:v>59</c:v>
                </c:pt>
                <c:pt idx="6223">
                  <c:v>59</c:v>
                </c:pt>
                <c:pt idx="6224">
                  <c:v>60</c:v>
                </c:pt>
                <c:pt idx="6225">
                  <c:v>59</c:v>
                </c:pt>
                <c:pt idx="6226">
                  <c:v>60</c:v>
                </c:pt>
                <c:pt idx="6227">
                  <c:v>59</c:v>
                </c:pt>
                <c:pt idx="6228">
                  <c:v>60</c:v>
                </c:pt>
                <c:pt idx="6229">
                  <c:v>60</c:v>
                </c:pt>
                <c:pt idx="6230">
                  <c:v>60</c:v>
                </c:pt>
                <c:pt idx="6231">
                  <c:v>59</c:v>
                </c:pt>
                <c:pt idx="6232">
                  <c:v>60</c:v>
                </c:pt>
                <c:pt idx="6233">
                  <c:v>60</c:v>
                </c:pt>
                <c:pt idx="6234">
                  <c:v>59</c:v>
                </c:pt>
                <c:pt idx="6235">
                  <c:v>59</c:v>
                </c:pt>
                <c:pt idx="6236">
                  <c:v>61</c:v>
                </c:pt>
                <c:pt idx="6237">
                  <c:v>59</c:v>
                </c:pt>
                <c:pt idx="6238">
                  <c:v>51</c:v>
                </c:pt>
                <c:pt idx="6239">
                  <c:v>49</c:v>
                </c:pt>
                <c:pt idx="6240">
                  <c:v>48</c:v>
                </c:pt>
                <c:pt idx="6241">
                  <c:v>54</c:v>
                </c:pt>
                <c:pt idx="6242">
                  <c:v>49</c:v>
                </c:pt>
                <c:pt idx="6243">
                  <c:v>51</c:v>
                </c:pt>
                <c:pt idx="6244">
                  <c:v>48</c:v>
                </c:pt>
                <c:pt idx="6245">
                  <c:v>48</c:v>
                </c:pt>
                <c:pt idx="6246">
                  <c:v>48</c:v>
                </c:pt>
                <c:pt idx="6247">
                  <c:v>50</c:v>
                </c:pt>
                <c:pt idx="6248">
                  <c:v>49</c:v>
                </c:pt>
                <c:pt idx="6249">
                  <c:v>49</c:v>
                </c:pt>
                <c:pt idx="6250">
                  <c:v>47</c:v>
                </c:pt>
                <c:pt idx="6251">
                  <c:v>50</c:v>
                </c:pt>
                <c:pt idx="6252">
                  <c:v>50</c:v>
                </c:pt>
                <c:pt idx="6253">
                  <c:v>51</c:v>
                </c:pt>
                <c:pt idx="6254">
                  <c:v>50</c:v>
                </c:pt>
                <c:pt idx="6255">
                  <c:v>51</c:v>
                </c:pt>
                <c:pt idx="6256">
                  <c:v>51</c:v>
                </c:pt>
                <c:pt idx="6257">
                  <c:v>51</c:v>
                </c:pt>
                <c:pt idx="6258">
                  <c:v>60</c:v>
                </c:pt>
                <c:pt idx="6259">
                  <c:v>59</c:v>
                </c:pt>
                <c:pt idx="6260">
                  <c:v>60</c:v>
                </c:pt>
                <c:pt idx="6261">
                  <c:v>59</c:v>
                </c:pt>
                <c:pt idx="6262">
                  <c:v>49</c:v>
                </c:pt>
                <c:pt idx="6263">
                  <c:v>48</c:v>
                </c:pt>
                <c:pt idx="6264">
                  <c:v>44</c:v>
                </c:pt>
                <c:pt idx="6265">
                  <c:v>46</c:v>
                </c:pt>
                <c:pt idx="6266">
                  <c:v>60</c:v>
                </c:pt>
                <c:pt idx="6267">
                  <c:v>60</c:v>
                </c:pt>
                <c:pt idx="6268">
                  <c:v>60</c:v>
                </c:pt>
                <c:pt idx="6269">
                  <c:v>60</c:v>
                </c:pt>
                <c:pt idx="6270">
                  <c:v>54</c:v>
                </c:pt>
                <c:pt idx="6271">
                  <c:v>57</c:v>
                </c:pt>
                <c:pt idx="6272">
                  <c:v>51</c:v>
                </c:pt>
                <c:pt idx="6273">
                  <c:v>49</c:v>
                </c:pt>
                <c:pt idx="6274">
                  <c:v>50</c:v>
                </c:pt>
                <c:pt idx="6275">
                  <c:v>51</c:v>
                </c:pt>
                <c:pt idx="6276">
                  <c:v>48</c:v>
                </c:pt>
                <c:pt idx="6277">
                  <c:v>49</c:v>
                </c:pt>
                <c:pt idx="6278">
                  <c:v>48</c:v>
                </c:pt>
                <c:pt idx="6279">
                  <c:v>51</c:v>
                </c:pt>
                <c:pt idx="6280">
                  <c:v>50</c:v>
                </c:pt>
                <c:pt idx="6281">
                  <c:v>50</c:v>
                </c:pt>
                <c:pt idx="6282">
                  <c:v>49</c:v>
                </c:pt>
                <c:pt idx="6283">
                  <c:v>49</c:v>
                </c:pt>
                <c:pt idx="6284">
                  <c:v>46</c:v>
                </c:pt>
                <c:pt idx="6285">
                  <c:v>47</c:v>
                </c:pt>
                <c:pt idx="6286">
                  <c:v>51</c:v>
                </c:pt>
                <c:pt idx="6287">
                  <c:v>49</c:v>
                </c:pt>
                <c:pt idx="6288">
                  <c:v>48</c:v>
                </c:pt>
                <c:pt idx="6289">
                  <c:v>46</c:v>
                </c:pt>
                <c:pt idx="6290">
                  <c:v>48</c:v>
                </c:pt>
                <c:pt idx="6291">
                  <c:v>48</c:v>
                </c:pt>
                <c:pt idx="6292">
                  <c:v>47</c:v>
                </c:pt>
                <c:pt idx="6293">
                  <c:v>49</c:v>
                </c:pt>
                <c:pt idx="6294">
                  <c:v>49</c:v>
                </c:pt>
                <c:pt idx="6295">
                  <c:v>49</c:v>
                </c:pt>
                <c:pt idx="6296">
                  <c:v>50</c:v>
                </c:pt>
                <c:pt idx="6297">
                  <c:v>48</c:v>
                </c:pt>
                <c:pt idx="6298">
                  <c:v>49</c:v>
                </c:pt>
                <c:pt idx="6299">
                  <c:v>47</c:v>
                </c:pt>
                <c:pt idx="6300">
                  <c:v>52</c:v>
                </c:pt>
                <c:pt idx="6301">
                  <c:v>47</c:v>
                </c:pt>
                <c:pt idx="6302">
                  <c:v>51</c:v>
                </c:pt>
                <c:pt idx="6303">
                  <c:v>48</c:v>
                </c:pt>
                <c:pt idx="6304">
                  <c:v>48</c:v>
                </c:pt>
                <c:pt idx="6305">
                  <c:v>49</c:v>
                </c:pt>
                <c:pt idx="6306">
                  <c:v>49</c:v>
                </c:pt>
                <c:pt idx="6307">
                  <c:v>48</c:v>
                </c:pt>
                <c:pt idx="6308">
                  <c:v>48</c:v>
                </c:pt>
                <c:pt idx="6309">
                  <c:v>49</c:v>
                </c:pt>
                <c:pt idx="6310">
                  <c:v>51</c:v>
                </c:pt>
                <c:pt idx="6311">
                  <c:v>48</c:v>
                </c:pt>
                <c:pt idx="6312">
                  <c:v>50</c:v>
                </c:pt>
                <c:pt idx="6313">
                  <c:v>49</c:v>
                </c:pt>
                <c:pt idx="6314">
                  <c:v>56</c:v>
                </c:pt>
                <c:pt idx="6315">
                  <c:v>55</c:v>
                </c:pt>
                <c:pt idx="6316">
                  <c:v>56</c:v>
                </c:pt>
                <c:pt idx="6317">
                  <c:v>55</c:v>
                </c:pt>
                <c:pt idx="6318">
                  <c:v>56</c:v>
                </c:pt>
                <c:pt idx="6319">
                  <c:v>53</c:v>
                </c:pt>
                <c:pt idx="6320">
                  <c:v>55</c:v>
                </c:pt>
                <c:pt idx="6321">
                  <c:v>54</c:v>
                </c:pt>
                <c:pt idx="6322">
                  <c:v>54</c:v>
                </c:pt>
                <c:pt idx="6323">
                  <c:v>53</c:v>
                </c:pt>
                <c:pt idx="6324">
                  <c:v>55</c:v>
                </c:pt>
                <c:pt idx="6325">
                  <c:v>53</c:v>
                </c:pt>
                <c:pt idx="6326">
                  <c:v>54</c:v>
                </c:pt>
                <c:pt idx="6327">
                  <c:v>53</c:v>
                </c:pt>
                <c:pt idx="6328">
                  <c:v>54</c:v>
                </c:pt>
                <c:pt idx="6329">
                  <c:v>52</c:v>
                </c:pt>
                <c:pt idx="6330">
                  <c:v>48</c:v>
                </c:pt>
                <c:pt idx="6331">
                  <c:v>50</c:v>
                </c:pt>
                <c:pt idx="6332">
                  <c:v>52</c:v>
                </c:pt>
                <c:pt idx="6333">
                  <c:v>54</c:v>
                </c:pt>
                <c:pt idx="6334">
                  <c:v>53</c:v>
                </c:pt>
                <c:pt idx="6335">
                  <c:v>53</c:v>
                </c:pt>
                <c:pt idx="6336">
                  <c:v>54</c:v>
                </c:pt>
                <c:pt idx="6337">
                  <c:v>54</c:v>
                </c:pt>
                <c:pt idx="6338">
                  <c:v>54</c:v>
                </c:pt>
                <c:pt idx="6339">
                  <c:v>53</c:v>
                </c:pt>
                <c:pt idx="6340">
                  <c:v>54</c:v>
                </c:pt>
                <c:pt idx="6341">
                  <c:v>54</c:v>
                </c:pt>
                <c:pt idx="6342">
                  <c:v>54</c:v>
                </c:pt>
                <c:pt idx="6343">
                  <c:v>52</c:v>
                </c:pt>
                <c:pt idx="6344">
                  <c:v>53</c:v>
                </c:pt>
                <c:pt idx="6345">
                  <c:v>53</c:v>
                </c:pt>
                <c:pt idx="6346">
                  <c:v>54</c:v>
                </c:pt>
                <c:pt idx="6347">
                  <c:v>54</c:v>
                </c:pt>
                <c:pt idx="6348">
                  <c:v>53</c:v>
                </c:pt>
                <c:pt idx="6349">
                  <c:v>54</c:v>
                </c:pt>
                <c:pt idx="6350">
                  <c:v>53</c:v>
                </c:pt>
                <c:pt idx="6351">
                  <c:v>53</c:v>
                </c:pt>
                <c:pt idx="6352">
                  <c:v>51</c:v>
                </c:pt>
                <c:pt idx="6353">
                  <c:v>51</c:v>
                </c:pt>
                <c:pt idx="6354">
                  <c:v>55</c:v>
                </c:pt>
                <c:pt idx="6355">
                  <c:v>53</c:v>
                </c:pt>
                <c:pt idx="6356">
                  <c:v>54</c:v>
                </c:pt>
                <c:pt idx="6357">
                  <c:v>53</c:v>
                </c:pt>
                <c:pt idx="6358">
                  <c:v>53</c:v>
                </c:pt>
                <c:pt idx="6359">
                  <c:v>53</c:v>
                </c:pt>
                <c:pt idx="6360">
                  <c:v>55</c:v>
                </c:pt>
                <c:pt idx="6361">
                  <c:v>53</c:v>
                </c:pt>
                <c:pt idx="6362">
                  <c:v>48</c:v>
                </c:pt>
                <c:pt idx="6363">
                  <c:v>48</c:v>
                </c:pt>
                <c:pt idx="6364">
                  <c:v>49</c:v>
                </c:pt>
                <c:pt idx="6365">
                  <c:v>48</c:v>
                </c:pt>
                <c:pt idx="6366">
                  <c:v>50</c:v>
                </c:pt>
                <c:pt idx="6367">
                  <c:v>50</c:v>
                </c:pt>
                <c:pt idx="6368">
                  <c:v>50</c:v>
                </c:pt>
                <c:pt idx="6369">
                  <c:v>51</c:v>
                </c:pt>
                <c:pt idx="6370">
                  <c:v>49</c:v>
                </c:pt>
                <c:pt idx="6371">
                  <c:v>48</c:v>
                </c:pt>
                <c:pt idx="6372">
                  <c:v>49</c:v>
                </c:pt>
                <c:pt idx="6373">
                  <c:v>51</c:v>
                </c:pt>
                <c:pt idx="6374">
                  <c:v>49</c:v>
                </c:pt>
                <c:pt idx="6375">
                  <c:v>49</c:v>
                </c:pt>
                <c:pt idx="6376">
                  <c:v>49</c:v>
                </c:pt>
                <c:pt idx="6377">
                  <c:v>50</c:v>
                </c:pt>
                <c:pt idx="6378">
                  <c:v>51</c:v>
                </c:pt>
                <c:pt idx="6379">
                  <c:v>52</c:v>
                </c:pt>
                <c:pt idx="6380">
                  <c:v>51</c:v>
                </c:pt>
                <c:pt idx="6381">
                  <c:v>52</c:v>
                </c:pt>
                <c:pt idx="6382">
                  <c:v>50</c:v>
                </c:pt>
                <c:pt idx="6383">
                  <c:v>49</c:v>
                </c:pt>
                <c:pt idx="6384">
                  <c:v>49</c:v>
                </c:pt>
                <c:pt idx="6385">
                  <c:v>49</c:v>
                </c:pt>
                <c:pt idx="6386">
                  <c:v>49</c:v>
                </c:pt>
                <c:pt idx="6387">
                  <c:v>49</c:v>
                </c:pt>
                <c:pt idx="6388">
                  <c:v>49</c:v>
                </c:pt>
                <c:pt idx="6389">
                  <c:v>50</c:v>
                </c:pt>
                <c:pt idx="6390">
                  <c:v>48</c:v>
                </c:pt>
                <c:pt idx="6391">
                  <c:v>48</c:v>
                </c:pt>
                <c:pt idx="6392">
                  <c:v>49</c:v>
                </c:pt>
                <c:pt idx="6393">
                  <c:v>48</c:v>
                </c:pt>
                <c:pt idx="6394">
                  <c:v>49</c:v>
                </c:pt>
                <c:pt idx="6395">
                  <c:v>50</c:v>
                </c:pt>
                <c:pt idx="6396">
                  <c:v>49</c:v>
                </c:pt>
                <c:pt idx="6397">
                  <c:v>50</c:v>
                </c:pt>
                <c:pt idx="6398">
                  <c:v>49</c:v>
                </c:pt>
                <c:pt idx="6399">
                  <c:v>50</c:v>
                </c:pt>
                <c:pt idx="6400">
                  <c:v>49</c:v>
                </c:pt>
                <c:pt idx="6401">
                  <c:v>53</c:v>
                </c:pt>
                <c:pt idx="6402">
                  <c:v>52</c:v>
                </c:pt>
                <c:pt idx="6403">
                  <c:v>51</c:v>
                </c:pt>
                <c:pt idx="6404">
                  <c:v>52</c:v>
                </c:pt>
                <c:pt idx="6405">
                  <c:v>53</c:v>
                </c:pt>
                <c:pt idx="6406">
                  <c:v>50</c:v>
                </c:pt>
                <c:pt idx="6407">
                  <c:v>49</c:v>
                </c:pt>
                <c:pt idx="6408">
                  <c:v>49</c:v>
                </c:pt>
                <c:pt idx="6409">
                  <c:v>48</c:v>
                </c:pt>
                <c:pt idx="6410">
                  <c:v>49</c:v>
                </c:pt>
                <c:pt idx="6411">
                  <c:v>49</c:v>
                </c:pt>
                <c:pt idx="6412">
                  <c:v>50</c:v>
                </c:pt>
                <c:pt idx="6413">
                  <c:v>47</c:v>
                </c:pt>
                <c:pt idx="6414">
                  <c:v>47</c:v>
                </c:pt>
                <c:pt idx="6415">
                  <c:v>48</c:v>
                </c:pt>
                <c:pt idx="6416">
                  <c:v>48</c:v>
                </c:pt>
                <c:pt idx="6417">
                  <c:v>48</c:v>
                </c:pt>
                <c:pt idx="6418">
                  <c:v>49</c:v>
                </c:pt>
                <c:pt idx="6419">
                  <c:v>48</c:v>
                </c:pt>
                <c:pt idx="6420">
                  <c:v>48</c:v>
                </c:pt>
                <c:pt idx="6421">
                  <c:v>47</c:v>
                </c:pt>
                <c:pt idx="6422">
                  <c:v>50</c:v>
                </c:pt>
                <c:pt idx="6423">
                  <c:v>49</c:v>
                </c:pt>
                <c:pt idx="6424">
                  <c:v>47</c:v>
                </c:pt>
                <c:pt idx="6425">
                  <c:v>50</c:v>
                </c:pt>
                <c:pt idx="6426">
                  <c:v>48</c:v>
                </c:pt>
                <c:pt idx="6427">
                  <c:v>49</c:v>
                </c:pt>
                <c:pt idx="6428">
                  <c:v>48</c:v>
                </c:pt>
                <c:pt idx="6429">
                  <c:v>48</c:v>
                </c:pt>
                <c:pt idx="6430">
                  <c:v>49</c:v>
                </c:pt>
                <c:pt idx="6431">
                  <c:v>49</c:v>
                </c:pt>
                <c:pt idx="6432">
                  <c:v>49</c:v>
                </c:pt>
                <c:pt idx="6433">
                  <c:v>47</c:v>
                </c:pt>
                <c:pt idx="6434">
                  <c:v>47</c:v>
                </c:pt>
                <c:pt idx="6435">
                  <c:v>47</c:v>
                </c:pt>
                <c:pt idx="6436">
                  <c:v>48</c:v>
                </c:pt>
                <c:pt idx="6437">
                  <c:v>47</c:v>
                </c:pt>
                <c:pt idx="6438">
                  <c:v>48</c:v>
                </c:pt>
                <c:pt idx="6439">
                  <c:v>48</c:v>
                </c:pt>
                <c:pt idx="6440">
                  <c:v>48</c:v>
                </c:pt>
                <c:pt idx="6441">
                  <c:v>48</c:v>
                </c:pt>
                <c:pt idx="6442">
                  <c:v>48</c:v>
                </c:pt>
                <c:pt idx="6443">
                  <c:v>50</c:v>
                </c:pt>
                <c:pt idx="6444">
                  <c:v>48</c:v>
                </c:pt>
                <c:pt idx="6445">
                  <c:v>51</c:v>
                </c:pt>
                <c:pt idx="6446">
                  <c:v>50</c:v>
                </c:pt>
                <c:pt idx="6447">
                  <c:v>49</c:v>
                </c:pt>
                <c:pt idx="6448">
                  <c:v>48</c:v>
                </c:pt>
                <c:pt idx="6449">
                  <c:v>50</c:v>
                </c:pt>
                <c:pt idx="6450">
                  <c:v>49</c:v>
                </c:pt>
                <c:pt idx="6451">
                  <c:v>48</c:v>
                </c:pt>
                <c:pt idx="6452">
                  <c:v>50</c:v>
                </c:pt>
                <c:pt idx="6453">
                  <c:v>50</c:v>
                </c:pt>
                <c:pt idx="6454">
                  <c:v>48</c:v>
                </c:pt>
                <c:pt idx="6455">
                  <c:v>49</c:v>
                </c:pt>
                <c:pt idx="6456">
                  <c:v>50</c:v>
                </c:pt>
                <c:pt idx="6457">
                  <c:v>50</c:v>
                </c:pt>
                <c:pt idx="6458">
                  <c:v>50</c:v>
                </c:pt>
                <c:pt idx="6459">
                  <c:v>51</c:v>
                </c:pt>
                <c:pt idx="6460">
                  <c:v>49</c:v>
                </c:pt>
                <c:pt idx="6461">
                  <c:v>51</c:v>
                </c:pt>
                <c:pt idx="6462">
                  <c:v>48</c:v>
                </c:pt>
                <c:pt idx="6463">
                  <c:v>47</c:v>
                </c:pt>
                <c:pt idx="6464">
                  <c:v>51</c:v>
                </c:pt>
                <c:pt idx="6465">
                  <c:v>54</c:v>
                </c:pt>
                <c:pt idx="6466">
                  <c:v>49</c:v>
                </c:pt>
                <c:pt idx="6467">
                  <c:v>49</c:v>
                </c:pt>
                <c:pt idx="6468">
                  <c:v>48</c:v>
                </c:pt>
                <c:pt idx="6469">
                  <c:v>50</c:v>
                </c:pt>
                <c:pt idx="6470">
                  <c:v>47</c:v>
                </c:pt>
                <c:pt idx="6471">
                  <c:v>48</c:v>
                </c:pt>
                <c:pt idx="6472">
                  <c:v>49</c:v>
                </c:pt>
                <c:pt idx="6473">
                  <c:v>49</c:v>
                </c:pt>
                <c:pt idx="6474">
                  <c:v>48</c:v>
                </c:pt>
                <c:pt idx="6475">
                  <c:v>50</c:v>
                </c:pt>
                <c:pt idx="6476">
                  <c:v>48</c:v>
                </c:pt>
                <c:pt idx="6477">
                  <c:v>50</c:v>
                </c:pt>
                <c:pt idx="6478">
                  <c:v>49</c:v>
                </c:pt>
                <c:pt idx="6479">
                  <c:v>50</c:v>
                </c:pt>
                <c:pt idx="6480">
                  <c:v>48</c:v>
                </c:pt>
                <c:pt idx="6481">
                  <c:v>51</c:v>
                </c:pt>
                <c:pt idx="6482">
                  <c:v>51</c:v>
                </c:pt>
                <c:pt idx="6483">
                  <c:v>53</c:v>
                </c:pt>
                <c:pt idx="6484">
                  <c:v>50</c:v>
                </c:pt>
                <c:pt idx="6485">
                  <c:v>48</c:v>
                </c:pt>
                <c:pt idx="6486">
                  <c:v>46</c:v>
                </c:pt>
                <c:pt idx="6487">
                  <c:v>48</c:v>
                </c:pt>
                <c:pt idx="6488">
                  <c:v>52</c:v>
                </c:pt>
                <c:pt idx="6489">
                  <c:v>52</c:v>
                </c:pt>
                <c:pt idx="6490">
                  <c:v>50</c:v>
                </c:pt>
                <c:pt idx="6491">
                  <c:v>55</c:v>
                </c:pt>
                <c:pt idx="6492">
                  <c:v>51</c:v>
                </c:pt>
                <c:pt idx="6493">
                  <c:v>48</c:v>
                </c:pt>
                <c:pt idx="6494">
                  <c:v>51</c:v>
                </c:pt>
                <c:pt idx="6495">
                  <c:v>50</c:v>
                </c:pt>
                <c:pt idx="6496">
                  <c:v>48</c:v>
                </c:pt>
                <c:pt idx="6497">
                  <c:v>49</c:v>
                </c:pt>
                <c:pt idx="6498">
                  <c:v>48</c:v>
                </c:pt>
                <c:pt idx="6499">
                  <c:v>49</c:v>
                </c:pt>
                <c:pt idx="6500">
                  <c:v>48</c:v>
                </c:pt>
                <c:pt idx="6501">
                  <c:v>48</c:v>
                </c:pt>
                <c:pt idx="6502">
                  <c:v>45</c:v>
                </c:pt>
                <c:pt idx="6503">
                  <c:v>48</c:v>
                </c:pt>
                <c:pt idx="6504">
                  <c:v>48</c:v>
                </c:pt>
                <c:pt idx="6505">
                  <c:v>46</c:v>
                </c:pt>
                <c:pt idx="6506">
                  <c:v>49</c:v>
                </c:pt>
                <c:pt idx="6507">
                  <c:v>50</c:v>
                </c:pt>
                <c:pt idx="6508">
                  <c:v>48</c:v>
                </c:pt>
                <c:pt idx="6509">
                  <c:v>47</c:v>
                </c:pt>
                <c:pt idx="6510">
                  <c:v>46</c:v>
                </c:pt>
                <c:pt idx="6511">
                  <c:v>49</c:v>
                </c:pt>
                <c:pt idx="6512">
                  <c:v>49</c:v>
                </c:pt>
                <c:pt idx="6513">
                  <c:v>48</c:v>
                </c:pt>
                <c:pt idx="6514">
                  <c:v>48</c:v>
                </c:pt>
                <c:pt idx="6515">
                  <c:v>49</c:v>
                </c:pt>
                <c:pt idx="6516">
                  <c:v>48</c:v>
                </c:pt>
                <c:pt idx="6517">
                  <c:v>46</c:v>
                </c:pt>
                <c:pt idx="6518">
                  <c:v>48</c:v>
                </c:pt>
                <c:pt idx="6519">
                  <c:v>49</c:v>
                </c:pt>
                <c:pt idx="6520">
                  <c:v>47</c:v>
                </c:pt>
                <c:pt idx="6521">
                  <c:v>47</c:v>
                </c:pt>
                <c:pt idx="6522">
                  <c:v>48</c:v>
                </c:pt>
                <c:pt idx="6523">
                  <c:v>49</c:v>
                </c:pt>
                <c:pt idx="6524">
                  <c:v>47</c:v>
                </c:pt>
                <c:pt idx="6525">
                  <c:v>48</c:v>
                </c:pt>
                <c:pt idx="6526">
                  <c:v>49</c:v>
                </c:pt>
                <c:pt idx="6527">
                  <c:v>47</c:v>
                </c:pt>
                <c:pt idx="6528">
                  <c:v>50</c:v>
                </c:pt>
                <c:pt idx="6529">
                  <c:v>52</c:v>
                </c:pt>
                <c:pt idx="6530">
                  <c:v>50</c:v>
                </c:pt>
                <c:pt idx="6531">
                  <c:v>49</c:v>
                </c:pt>
                <c:pt idx="6532">
                  <c:v>51</c:v>
                </c:pt>
                <c:pt idx="6533">
                  <c:v>50</c:v>
                </c:pt>
                <c:pt idx="6534">
                  <c:v>48</c:v>
                </c:pt>
                <c:pt idx="6535">
                  <c:v>49</c:v>
                </c:pt>
                <c:pt idx="6536">
                  <c:v>49</c:v>
                </c:pt>
                <c:pt idx="6537">
                  <c:v>49</c:v>
                </c:pt>
                <c:pt idx="6538">
                  <c:v>50</c:v>
                </c:pt>
                <c:pt idx="6539">
                  <c:v>50</c:v>
                </c:pt>
                <c:pt idx="6540">
                  <c:v>46</c:v>
                </c:pt>
                <c:pt idx="6541">
                  <c:v>50</c:v>
                </c:pt>
                <c:pt idx="6542">
                  <c:v>50</c:v>
                </c:pt>
                <c:pt idx="6543">
                  <c:v>53</c:v>
                </c:pt>
                <c:pt idx="6544">
                  <c:v>50</c:v>
                </c:pt>
                <c:pt idx="6545">
                  <c:v>51</c:v>
                </c:pt>
                <c:pt idx="6546">
                  <c:v>50</c:v>
                </c:pt>
                <c:pt idx="6547">
                  <c:v>49</c:v>
                </c:pt>
                <c:pt idx="6548">
                  <c:v>51</c:v>
                </c:pt>
                <c:pt idx="6549">
                  <c:v>52</c:v>
                </c:pt>
                <c:pt idx="6550">
                  <c:v>55</c:v>
                </c:pt>
                <c:pt idx="6551">
                  <c:v>54</c:v>
                </c:pt>
                <c:pt idx="6552">
                  <c:v>49</c:v>
                </c:pt>
                <c:pt idx="6553">
                  <c:v>50</c:v>
                </c:pt>
                <c:pt idx="6554">
                  <c:v>57</c:v>
                </c:pt>
                <c:pt idx="6555">
                  <c:v>54</c:v>
                </c:pt>
                <c:pt idx="6556">
                  <c:v>55</c:v>
                </c:pt>
                <c:pt idx="6557">
                  <c:v>53</c:v>
                </c:pt>
                <c:pt idx="6558">
                  <c:v>54</c:v>
                </c:pt>
                <c:pt idx="6559">
                  <c:v>54</c:v>
                </c:pt>
                <c:pt idx="6560">
                  <c:v>55</c:v>
                </c:pt>
                <c:pt idx="6561">
                  <c:v>56</c:v>
                </c:pt>
                <c:pt idx="6562">
                  <c:v>54</c:v>
                </c:pt>
                <c:pt idx="6563">
                  <c:v>53</c:v>
                </c:pt>
                <c:pt idx="6564">
                  <c:v>55</c:v>
                </c:pt>
                <c:pt idx="6565">
                  <c:v>53</c:v>
                </c:pt>
                <c:pt idx="6566">
                  <c:v>54</c:v>
                </c:pt>
                <c:pt idx="6567">
                  <c:v>53</c:v>
                </c:pt>
                <c:pt idx="6568">
                  <c:v>55</c:v>
                </c:pt>
                <c:pt idx="6569">
                  <c:v>54</c:v>
                </c:pt>
                <c:pt idx="6570">
                  <c:v>55</c:v>
                </c:pt>
                <c:pt idx="6571">
                  <c:v>53</c:v>
                </c:pt>
                <c:pt idx="6572">
                  <c:v>55</c:v>
                </c:pt>
                <c:pt idx="6573">
                  <c:v>54</c:v>
                </c:pt>
                <c:pt idx="6574">
                  <c:v>49</c:v>
                </c:pt>
                <c:pt idx="6575">
                  <c:v>51</c:v>
                </c:pt>
                <c:pt idx="6576">
                  <c:v>54</c:v>
                </c:pt>
                <c:pt idx="6577">
                  <c:v>53</c:v>
                </c:pt>
                <c:pt idx="6578">
                  <c:v>56</c:v>
                </c:pt>
                <c:pt idx="6579">
                  <c:v>54</c:v>
                </c:pt>
                <c:pt idx="6580">
                  <c:v>54</c:v>
                </c:pt>
                <c:pt idx="6581">
                  <c:v>53</c:v>
                </c:pt>
                <c:pt idx="6582">
                  <c:v>55</c:v>
                </c:pt>
                <c:pt idx="6583">
                  <c:v>53</c:v>
                </c:pt>
                <c:pt idx="6584">
                  <c:v>55</c:v>
                </c:pt>
                <c:pt idx="6585">
                  <c:v>53</c:v>
                </c:pt>
                <c:pt idx="6586">
                  <c:v>55</c:v>
                </c:pt>
                <c:pt idx="6587">
                  <c:v>54</c:v>
                </c:pt>
                <c:pt idx="6588">
                  <c:v>55</c:v>
                </c:pt>
                <c:pt idx="6589">
                  <c:v>56</c:v>
                </c:pt>
                <c:pt idx="6590">
                  <c:v>55</c:v>
                </c:pt>
                <c:pt idx="6591">
                  <c:v>53</c:v>
                </c:pt>
                <c:pt idx="6592">
                  <c:v>57</c:v>
                </c:pt>
                <c:pt idx="6593">
                  <c:v>53</c:v>
                </c:pt>
                <c:pt idx="6594">
                  <c:v>57</c:v>
                </c:pt>
                <c:pt idx="6595">
                  <c:v>55</c:v>
                </c:pt>
                <c:pt idx="6596">
                  <c:v>48</c:v>
                </c:pt>
                <c:pt idx="6597">
                  <c:v>48</c:v>
                </c:pt>
                <c:pt idx="6598">
                  <c:v>57</c:v>
                </c:pt>
                <c:pt idx="6599">
                  <c:v>56</c:v>
                </c:pt>
                <c:pt idx="6600">
                  <c:v>60</c:v>
                </c:pt>
                <c:pt idx="6601">
                  <c:v>60</c:v>
                </c:pt>
                <c:pt idx="6602">
                  <c:v>60</c:v>
                </c:pt>
                <c:pt idx="6603">
                  <c:v>60</c:v>
                </c:pt>
                <c:pt idx="6604">
                  <c:v>61</c:v>
                </c:pt>
                <c:pt idx="6605">
                  <c:v>60</c:v>
                </c:pt>
                <c:pt idx="6606">
                  <c:v>59</c:v>
                </c:pt>
                <c:pt idx="6607">
                  <c:v>59</c:v>
                </c:pt>
                <c:pt idx="6608">
                  <c:v>49</c:v>
                </c:pt>
                <c:pt idx="6609">
                  <c:v>50</c:v>
                </c:pt>
                <c:pt idx="6610">
                  <c:v>50</c:v>
                </c:pt>
                <c:pt idx="6611">
                  <c:v>50</c:v>
                </c:pt>
                <c:pt idx="6612">
                  <c:v>50</c:v>
                </c:pt>
                <c:pt idx="6613">
                  <c:v>51</c:v>
                </c:pt>
                <c:pt idx="6614">
                  <c:v>51</c:v>
                </c:pt>
                <c:pt idx="6615">
                  <c:v>50</c:v>
                </c:pt>
                <c:pt idx="6616">
                  <c:v>50</c:v>
                </c:pt>
                <c:pt idx="6617">
                  <c:v>50</c:v>
                </c:pt>
                <c:pt idx="6618">
                  <c:v>49</c:v>
                </c:pt>
                <c:pt idx="6619">
                  <c:v>48</c:v>
                </c:pt>
                <c:pt idx="6620">
                  <c:v>50</c:v>
                </c:pt>
                <c:pt idx="6621">
                  <c:v>52</c:v>
                </c:pt>
                <c:pt idx="6622">
                  <c:v>51</c:v>
                </c:pt>
                <c:pt idx="6623">
                  <c:v>51</c:v>
                </c:pt>
                <c:pt idx="6624">
                  <c:v>52</c:v>
                </c:pt>
                <c:pt idx="6625">
                  <c:v>45</c:v>
                </c:pt>
                <c:pt idx="6626">
                  <c:v>44</c:v>
                </c:pt>
                <c:pt idx="6627">
                  <c:v>52</c:v>
                </c:pt>
                <c:pt idx="6628">
                  <c:v>52</c:v>
                </c:pt>
                <c:pt idx="6629">
                  <c:v>55</c:v>
                </c:pt>
                <c:pt idx="6630">
                  <c:v>51</c:v>
                </c:pt>
                <c:pt idx="6631">
                  <c:v>50</c:v>
                </c:pt>
                <c:pt idx="6632">
                  <c:v>56</c:v>
                </c:pt>
                <c:pt idx="6633">
                  <c:v>51</c:v>
                </c:pt>
                <c:pt idx="6634">
                  <c:v>50</c:v>
                </c:pt>
                <c:pt idx="6635">
                  <c:v>50</c:v>
                </c:pt>
                <c:pt idx="6636">
                  <c:v>49</c:v>
                </c:pt>
                <c:pt idx="6637">
                  <c:v>50</c:v>
                </c:pt>
                <c:pt idx="6638">
                  <c:v>50</c:v>
                </c:pt>
                <c:pt idx="6639">
                  <c:v>47</c:v>
                </c:pt>
                <c:pt idx="6640">
                  <c:v>48</c:v>
                </c:pt>
                <c:pt idx="6641">
                  <c:v>48</c:v>
                </c:pt>
                <c:pt idx="6642">
                  <c:v>48</c:v>
                </c:pt>
                <c:pt idx="6643">
                  <c:v>49</c:v>
                </c:pt>
                <c:pt idx="6644">
                  <c:v>47</c:v>
                </c:pt>
                <c:pt idx="6645">
                  <c:v>48</c:v>
                </c:pt>
                <c:pt idx="6646">
                  <c:v>46</c:v>
                </c:pt>
                <c:pt idx="6647">
                  <c:v>47</c:v>
                </c:pt>
                <c:pt idx="6648">
                  <c:v>50</c:v>
                </c:pt>
                <c:pt idx="6649">
                  <c:v>48</c:v>
                </c:pt>
                <c:pt idx="6650">
                  <c:v>48</c:v>
                </c:pt>
                <c:pt idx="6651">
                  <c:v>48</c:v>
                </c:pt>
                <c:pt idx="6652">
                  <c:v>47</c:v>
                </c:pt>
                <c:pt idx="6653">
                  <c:v>47</c:v>
                </c:pt>
                <c:pt idx="6654">
                  <c:v>47</c:v>
                </c:pt>
                <c:pt idx="6655">
                  <c:v>47</c:v>
                </c:pt>
                <c:pt idx="6656">
                  <c:v>48</c:v>
                </c:pt>
                <c:pt idx="6657">
                  <c:v>47</c:v>
                </c:pt>
                <c:pt idx="6658">
                  <c:v>48</c:v>
                </c:pt>
                <c:pt idx="6659">
                  <c:v>50</c:v>
                </c:pt>
                <c:pt idx="6660">
                  <c:v>48</c:v>
                </c:pt>
                <c:pt idx="6661">
                  <c:v>49</c:v>
                </c:pt>
                <c:pt idx="6662">
                  <c:v>49</c:v>
                </c:pt>
                <c:pt idx="6663">
                  <c:v>49</c:v>
                </c:pt>
                <c:pt idx="6664">
                  <c:v>50</c:v>
                </c:pt>
                <c:pt idx="6665">
                  <c:v>50</c:v>
                </c:pt>
                <c:pt idx="6666">
                  <c:v>48</c:v>
                </c:pt>
                <c:pt idx="6667">
                  <c:v>49</c:v>
                </c:pt>
                <c:pt idx="6668">
                  <c:v>50</c:v>
                </c:pt>
                <c:pt idx="6669">
                  <c:v>49</c:v>
                </c:pt>
                <c:pt idx="6670">
                  <c:v>50</c:v>
                </c:pt>
                <c:pt idx="6671">
                  <c:v>51</c:v>
                </c:pt>
                <c:pt idx="6672">
                  <c:v>50</c:v>
                </c:pt>
                <c:pt idx="6673">
                  <c:v>51</c:v>
                </c:pt>
                <c:pt idx="6674">
                  <c:v>50</c:v>
                </c:pt>
                <c:pt idx="6675">
                  <c:v>50</c:v>
                </c:pt>
                <c:pt idx="6676">
                  <c:v>50</c:v>
                </c:pt>
                <c:pt idx="6677">
                  <c:v>49</c:v>
                </c:pt>
                <c:pt idx="6678">
                  <c:v>49</c:v>
                </c:pt>
                <c:pt idx="6679">
                  <c:v>50</c:v>
                </c:pt>
                <c:pt idx="6680">
                  <c:v>50</c:v>
                </c:pt>
                <c:pt idx="6681">
                  <c:v>50</c:v>
                </c:pt>
                <c:pt idx="6682">
                  <c:v>48</c:v>
                </c:pt>
                <c:pt idx="6683">
                  <c:v>52</c:v>
                </c:pt>
                <c:pt idx="6684">
                  <c:v>51</c:v>
                </c:pt>
                <c:pt idx="6685">
                  <c:v>50</c:v>
                </c:pt>
                <c:pt idx="6686">
                  <c:v>50</c:v>
                </c:pt>
                <c:pt idx="6687">
                  <c:v>51</c:v>
                </c:pt>
                <c:pt idx="6688">
                  <c:v>50</c:v>
                </c:pt>
                <c:pt idx="6689">
                  <c:v>51</c:v>
                </c:pt>
                <c:pt idx="6690">
                  <c:v>50</c:v>
                </c:pt>
                <c:pt idx="6691">
                  <c:v>53</c:v>
                </c:pt>
                <c:pt idx="6692">
                  <c:v>51</c:v>
                </c:pt>
                <c:pt idx="6693">
                  <c:v>53</c:v>
                </c:pt>
                <c:pt idx="6694">
                  <c:v>51</c:v>
                </c:pt>
                <c:pt idx="6695">
                  <c:v>55</c:v>
                </c:pt>
                <c:pt idx="6696">
                  <c:v>53</c:v>
                </c:pt>
                <c:pt idx="6697">
                  <c:v>54</c:v>
                </c:pt>
                <c:pt idx="6698">
                  <c:v>47</c:v>
                </c:pt>
                <c:pt idx="6699">
                  <c:v>52</c:v>
                </c:pt>
                <c:pt idx="6700">
                  <c:v>47</c:v>
                </c:pt>
                <c:pt idx="6701">
                  <c:v>48</c:v>
                </c:pt>
                <c:pt idx="6702">
                  <c:v>54</c:v>
                </c:pt>
                <c:pt idx="6703">
                  <c:v>50</c:v>
                </c:pt>
                <c:pt idx="6704">
                  <c:v>47</c:v>
                </c:pt>
                <c:pt idx="6705">
                  <c:v>48</c:v>
                </c:pt>
                <c:pt idx="6706">
                  <c:v>50</c:v>
                </c:pt>
                <c:pt idx="6707">
                  <c:v>49</c:v>
                </c:pt>
                <c:pt idx="6708">
                  <c:v>48</c:v>
                </c:pt>
                <c:pt idx="6709">
                  <c:v>44</c:v>
                </c:pt>
                <c:pt idx="6710">
                  <c:v>47</c:v>
                </c:pt>
                <c:pt idx="6711">
                  <c:v>48</c:v>
                </c:pt>
                <c:pt idx="6712">
                  <c:v>48</c:v>
                </c:pt>
                <c:pt idx="6713">
                  <c:v>50</c:v>
                </c:pt>
                <c:pt idx="6714">
                  <c:v>47</c:v>
                </c:pt>
                <c:pt idx="6715">
                  <c:v>47</c:v>
                </c:pt>
                <c:pt idx="6716">
                  <c:v>49</c:v>
                </c:pt>
                <c:pt idx="6717">
                  <c:v>49</c:v>
                </c:pt>
                <c:pt idx="6718">
                  <c:v>50</c:v>
                </c:pt>
                <c:pt idx="6719">
                  <c:v>48</c:v>
                </c:pt>
                <c:pt idx="6720">
                  <c:v>49</c:v>
                </c:pt>
                <c:pt idx="6721">
                  <c:v>46</c:v>
                </c:pt>
                <c:pt idx="6722">
                  <c:v>51</c:v>
                </c:pt>
                <c:pt idx="6723">
                  <c:v>48</c:v>
                </c:pt>
                <c:pt idx="6724">
                  <c:v>48</c:v>
                </c:pt>
                <c:pt idx="6725">
                  <c:v>49</c:v>
                </c:pt>
                <c:pt idx="6726">
                  <c:v>48</c:v>
                </c:pt>
                <c:pt idx="6727">
                  <c:v>49</c:v>
                </c:pt>
                <c:pt idx="6728">
                  <c:v>48</c:v>
                </c:pt>
                <c:pt idx="6729">
                  <c:v>48</c:v>
                </c:pt>
                <c:pt idx="6730">
                  <c:v>51</c:v>
                </c:pt>
                <c:pt idx="6731">
                  <c:v>49</c:v>
                </c:pt>
                <c:pt idx="6732">
                  <c:v>50</c:v>
                </c:pt>
                <c:pt idx="6733">
                  <c:v>49</c:v>
                </c:pt>
                <c:pt idx="6734">
                  <c:v>50</c:v>
                </c:pt>
                <c:pt idx="6735">
                  <c:v>50</c:v>
                </c:pt>
                <c:pt idx="6736">
                  <c:v>52</c:v>
                </c:pt>
                <c:pt idx="6737">
                  <c:v>50</c:v>
                </c:pt>
                <c:pt idx="6738">
                  <c:v>51</c:v>
                </c:pt>
                <c:pt idx="6739">
                  <c:v>49</c:v>
                </c:pt>
                <c:pt idx="6740">
                  <c:v>49</c:v>
                </c:pt>
                <c:pt idx="6741">
                  <c:v>50</c:v>
                </c:pt>
                <c:pt idx="6742">
                  <c:v>48</c:v>
                </c:pt>
                <c:pt idx="6743">
                  <c:v>50</c:v>
                </c:pt>
                <c:pt idx="6744">
                  <c:v>50</c:v>
                </c:pt>
                <c:pt idx="6745">
                  <c:v>50</c:v>
                </c:pt>
                <c:pt idx="6746">
                  <c:v>52</c:v>
                </c:pt>
                <c:pt idx="6747">
                  <c:v>51</c:v>
                </c:pt>
                <c:pt idx="6748">
                  <c:v>50</c:v>
                </c:pt>
                <c:pt idx="6749">
                  <c:v>49</c:v>
                </c:pt>
                <c:pt idx="6750">
                  <c:v>49</c:v>
                </c:pt>
                <c:pt idx="6751">
                  <c:v>53</c:v>
                </c:pt>
                <c:pt idx="6752">
                  <c:v>45</c:v>
                </c:pt>
                <c:pt idx="6753">
                  <c:v>46</c:v>
                </c:pt>
                <c:pt idx="6754">
                  <c:v>52</c:v>
                </c:pt>
                <c:pt idx="6755">
                  <c:v>50</c:v>
                </c:pt>
                <c:pt idx="6756">
                  <c:v>52</c:v>
                </c:pt>
                <c:pt idx="6757">
                  <c:v>52</c:v>
                </c:pt>
                <c:pt idx="6758">
                  <c:v>50</c:v>
                </c:pt>
                <c:pt idx="6759">
                  <c:v>51</c:v>
                </c:pt>
                <c:pt idx="6760">
                  <c:v>51</c:v>
                </c:pt>
                <c:pt idx="6761">
                  <c:v>50</c:v>
                </c:pt>
                <c:pt idx="6762">
                  <c:v>51</c:v>
                </c:pt>
                <c:pt idx="6763">
                  <c:v>51</c:v>
                </c:pt>
                <c:pt idx="6764">
                  <c:v>51</c:v>
                </c:pt>
                <c:pt idx="6765">
                  <c:v>52</c:v>
                </c:pt>
                <c:pt idx="6766">
                  <c:v>50</c:v>
                </c:pt>
                <c:pt idx="6767">
                  <c:v>52</c:v>
                </c:pt>
                <c:pt idx="6768">
                  <c:v>52</c:v>
                </c:pt>
                <c:pt idx="6769">
                  <c:v>52</c:v>
                </c:pt>
                <c:pt idx="6770">
                  <c:v>51</c:v>
                </c:pt>
                <c:pt idx="6771">
                  <c:v>52</c:v>
                </c:pt>
                <c:pt idx="6772">
                  <c:v>52</c:v>
                </c:pt>
                <c:pt idx="6773">
                  <c:v>50</c:v>
                </c:pt>
                <c:pt idx="6774">
                  <c:v>49</c:v>
                </c:pt>
                <c:pt idx="6775">
                  <c:v>49</c:v>
                </c:pt>
                <c:pt idx="6776">
                  <c:v>52</c:v>
                </c:pt>
                <c:pt idx="6777">
                  <c:v>52</c:v>
                </c:pt>
                <c:pt idx="6778">
                  <c:v>54</c:v>
                </c:pt>
                <c:pt idx="6779">
                  <c:v>57</c:v>
                </c:pt>
                <c:pt idx="6780">
                  <c:v>52</c:v>
                </c:pt>
                <c:pt idx="6781">
                  <c:v>60</c:v>
                </c:pt>
                <c:pt idx="6782">
                  <c:v>51</c:v>
                </c:pt>
                <c:pt idx="6783">
                  <c:v>51</c:v>
                </c:pt>
                <c:pt idx="6784">
                  <c:v>54</c:v>
                </c:pt>
                <c:pt idx="6785">
                  <c:v>49</c:v>
                </c:pt>
                <c:pt idx="6786">
                  <c:v>53</c:v>
                </c:pt>
                <c:pt idx="6787">
                  <c:v>55</c:v>
                </c:pt>
                <c:pt idx="6788">
                  <c:v>53</c:v>
                </c:pt>
                <c:pt idx="6789">
                  <c:v>51</c:v>
                </c:pt>
                <c:pt idx="6790">
                  <c:v>49</c:v>
                </c:pt>
                <c:pt idx="6791">
                  <c:v>50</c:v>
                </c:pt>
                <c:pt idx="6792">
                  <c:v>48</c:v>
                </c:pt>
                <c:pt idx="6793">
                  <c:v>50</c:v>
                </c:pt>
                <c:pt idx="6794">
                  <c:v>49</c:v>
                </c:pt>
                <c:pt idx="6795">
                  <c:v>52</c:v>
                </c:pt>
                <c:pt idx="6796">
                  <c:v>46</c:v>
                </c:pt>
                <c:pt idx="6797">
                  <c:v>47</c:v>
                </c:pt>
                <c:pt idx="6798">
                  <c:v>48</c:v>
                </c:pt>
                <c:pt idx="6799">
                  <c:v>50</c:v>
                </c:pt>
                <c:pt idx="6800">
                  <c:v>48</c:v>
                </c:pt>
                <c:pt idx="6801">
                  <c:v>50</c:v>
                </c:pt>
                <c:pt idx="6802">
                  <c:v>49</c:v>
                </c:pt>
                <c:pt idx="6803">
                  <c:v>50</c:v>
                </c:pt>
                <c:pt idx="6804">
                  <c:v>49</c:v>
                </c:pt>
                <c:pt idx="6805">
                  <c:v>50</c:v>
                </c:pt>
                <c:pt idx="6806">
                  <c:v>48</c:v>
                </c:pt>
                <c:pt idx="6807">
                  <c:v>49</c:v>
                </c:pt>
                <c:pt idx="6808">
                  <c:v>52</c:v>
                </c:pt>
                <c:pt idx="6809">
                  <c:v>49</c:v>
                </c:pt>
                <c:pt idx="6810">
                  <c:v>49</c:v>
                </c:pt>
                <c:pt idx="6811">
                  <c:v>50</c:v>
                </c:pt>
                <c:pt idx="6812">
                  <c:v>48</c:v>
                </c:pt>
                <c:pt idx="6813">
                  <c:v>53</c:v>
                </c:pt>
                <c:pt idx="6814">
                  <c:v>48</c:v>
                </c:pt>
                <c:pt idx="6815">
                  <c:v>51</c:v>
                </c:pt>
                <c:pt idx="6816">
                  <c:v>48</c:v>
                </c:pt>
                <c:pt idx="6817">
                  <c:v>50</c:v>
                </c:pt>
                <c:pt idx="6818">
                  <c:v>46</c:v>
                </c:pt>
                <c:pt idx="6819">
                  <c:v>50</c:v>
                </c:pt>
                <c:pt idx="6820">
                  <c:v>49</c:v>
                </c:pt>
                <c:pt idx="6821">
                  <c:v>51</c:v>
                </c:pt>
                <c:pt idx="6822">
                  <c:v>52</c:v>
                </c:pt>
                <c:pt idx="6823">
                  <c:v>52</c:v>
                </c:pt>
                <c:pt idx="6824">
                  <c:v>52</c:v>
                </c:pt>
                <c:pt idx="6825">
                  <c:v>53</c:v>
                </c:pt>
                <c:pt idx="6826">
                  <c:v>52</c:v>
                </c:pt>
                <c:pt idx="6827">
                  <c:v>51</c:v>
                </c:pt>
                <c:pt idx="6828">
                  <c:v>50</c:v>
                </c:pt>
                <c:pt idx="6829">
                  <c:v>53</c:v>
                </c:pt>
                <c:pt idx="6830">
                  <c:v>52</c:v>
                </c:pt>
                <c:pt idx="6831">
                  <c:v>52</c:v>
                </c:pt>
                <c:pt idx="6832">
                  <c:v>51</c:v>
                </c:pt>
                <c:pt idx="6833">
                  <c:v>53</c:v>
                </c:pt>
                <c:pt idx="6834">
                  <c:v>54</c:v>
                </c:pt>
                <c:pt idx="6835">
                  <c:v>53</c:v>
                </c:pt>
                <c:pt idx="6836">
                  <c:v>53</c:v>
                </c:pt>
                <c:pt idx="6837">
                  <c:v>53</c:v>
                </c:pt>
                <c:pt idx="6838">
                  <c:v>53</c:v>
                </c:pt>
                <c:pt idx="6839">
                  <c:v>54</c:v>
                </c:pt>
                <c:pt idx="6840">
                  <c:v>46</c:v>
                </c:pt>
                <c:pt idx="6841">
                  <c:v>47</c:v>
                </c:pt>
                <c:pt idx="6842">
                  <c:v>59</c:v>
                </c:pt>
                <c:pt idx="6843">
                  <c:v>59</c:v>
                </c:pt>
                <c:pt idx="6844">
                  <c:v>59</c:v>
                </c:pt>
                <c:pt idx="6845">
                  <c:v>60</c:v>
                </c:pt>
                <c:pt idx="6846">
                  <c:v>60</c:v>
                </c:pt>
                <c:pt idx="6847">
                  <c:v>60</c:v>
                </c:pt>
                <c:pt idx="6848">
                  <c:v>61</c:v>
                </c:pt>
                <c:pt idx="6849">
                  <c:v>60</c:v>
                </c:pt>
                <c:pt idx="6850">
                  <c:v>62</c:v>
                </c:pt>
                <c:pt idx="6851">
                  <c:v>60</c:v>
                </c:pt>
                <c:pt idx="6852">
                  <c:v>59</c:v>
                </c:pt>
                <c:pt idx="6853">
                  <c:v>59</c:v>
                </c:pt>
                <c:pt idx="6854">
                  <c:v>57</c:v>
                </c:pt>
                <c:pt idx="6855">
                  <c:v>55</c:v>
                </c:pt>
                <c:pt idx="6856">
                  <c:v>55</c:v>
                </c:pt>
                <c:pt idx="6857">
                  <c:v>54</c:v>
                </c:pt>
                <c:pt idx="6858">
                  <c:v>55</c:v>
                </c:pt>
                <c:pt idx="6859">
                  <c:v>55</c:v>
                </c:pt>
                <c:pt idx="6860">
                  <c:v>55</c:v>
                </c:pt>
                <c:pt idx="6861">
                  <c:v>54</c:v>
                </c:pt>
                <c:pt idx="6862">
                  <c:v>46</c:v>
                </c:pt>
                <c:pt idx="6863">
                  <c:v>46</c:v>
                </c:pt>
                <c:pt idx="6864">
                  <c:v>55</c:v>
                </c:pt>
                <c:pt idx="6865">
                  <c:v>54</c:v>
                </c:pt>
                <c:pt idx="6866">
                  <c:v>56</c:v>
                </c:pt>
                <c:pt idx="6867">
                  <c:v>54</c:v>
                </c:pt>
                <c:pt idx="6868">
                  <c:v>54</c:v>
                </c:pt>
                <c:pt idx="6869">
                  <c:v>55</c:v>
                </c:pt>
                <c:pt idx="6870">
                  <c:v>55</c:v>
                </c:pt>
                <c:pt idx="6871">
                  <c:v>54</c:v>
                </c:pt>
                <c:pt idx="6872">
                  <c:v>55</c:v>
                </c:pt>
                <c:pt idx="6873">
                  <c:v>54</c:v>
                </c:pt>
                <c:pt idx="6874">
                  <c:v>54</c:v>
                </c:pt>
                <c:pt idx="6875">
                  <c:v>54</c:v>
                </c:pt>
                <c:pt idx="6876">
                  <c:v>54</c:v>
                </c:pt>
                <c:pt idx="6877">
                  <c:v>54</c:v>
                </c:pt>
                <c:pt idx="6878">
                  <c:v>54</c:v>
                </c:pt>
                <c:pt idx="6879">
                  <c:v>54</c:v>
                </c:pt>
                <c:pt idx="6880">
                  <c:v>55</c:v>
                </c:pt>
                <c:pt idx="6881">
                  <c:v>54</c:v>
                </c:pt>
                <c:pt idx="6882">
                  <c:v>55</c:v>
                </c:pt>
                <c:pt idx="6883">
                  <c:v>53</c:v>
                </c:pt>
                <c:pt idx="6884">
                  <c:v>48</c:v>
                </c:pt>
                <c:pt idx="6885">
                  <c:v>47</c:v>
                </c:pt>
                <c:pt idx="6886">
                  <c:v>54</c:v>
                </c:pt>
                <c:pt idx="6887">
                  <c:v>54</c:v>
                </c:pt>
                <c:pt idx="6888">
                  <c:v>54</c:v>
                </c:pt>
                <c:pt idx="6889">
                  <c:v>55</c:v>
                </c:pt>
                <c:pt idx="6890">
                  <c:v>55</c:v>
                </c:pt>
                <c:pt idx="6891">
                  <c:v>54</c:v>
                </c:pt>
                <c:pt idx="6892">
                  <c:v>54</c:v>
                </c:pt>
                <c:pt idx="6893">
                  <c:v>54</c:v>
                </c:pt>
                <c:pt idx="6894">
                  <c:v>54</c:v>
                </c:pt>
                <c:pt idx="6895">
                  <c:v>53</c:v>
                </c:pt>
                <c:pt idx="6896">
                  <c:v>55</c:v>
                </c:pt>
                <c:pt idx="6897">
                  <c:v>54</c:v>
                </c:pt>
                <c:pt idx="6898">
                  <c:v>56</c:v>
                </c:pt>
                <c:pt idx="6899">
                  <c:v>54</c:v>
                </c:pt>
                <c:pt idx="6900">
                  <c:v>57</c:v>
                </c:pt>
                <c:pt idx="6901">
                  <c:v>57</c:v>
                </c:pt>
                <c:pt idx="6902">
                  <c:v>55</c:v>
                </c:pt>
                <c:pt idx="6903">
                  <c:v>55</c:v>
                </c:pt>
                <c:pt idx="6904">
                  <c:v>55</c:v>
                </c:pt>
                <c:pt idx="6905">
                  <c:v>56</c:v>
                </c:pt>
                <c:pt idx="6906">
                  <c:v>47</c:v>
                </c:pt>
                <c:pt idx="6907">
                  <c:v>45</c:v>
                </c:pt>
                <c:pt idx="6908">
                  <c:v>56</c:v>
                </c:pt>
                <c:pt idx="6909">
                  <c:v>55</c:v>
                </c:pt>
                <c:pt idx="6910">
                  <c:v>53</c:v>
                </c:pt>
                <c:pt idx="6911">
                  <c:v>53</c:v>
                </c:pt>
                <c:pt idx="6912">
                  <c:v>51</c:v>
                </c:pt>
                <c:pt idx="6913">
                  <c:v>52</c:v>
                </c:pt>
                <c:pt idx="6914">
                  <c:v>49</c:v>
                </c:pt>
                <c:pt idx="6915">
                  <c:v>50</c:v>
                </c:pt>
                <c:pt idx="6916">
                  <c:v>49</c:v>
                </c:pt>
                <c:pt idx="6917">
                  <c:v>52</c:v>
                </c:pt>
                <c:pt idx="6918">
                  <c:v>50</c:v>
                </c:pt>
                <c:pt idx="6919">
                  <c:v>52</c:v>
                </c:pt>
                <c:pt idx="6920">
                  <c:v>51</c:v>
                </c:pt>
                <c:pt idx="6921">
                  <c:v>51</c:v>
                </c:pt>
                <c:pt idx="6922">
                  <c:v>51</c:v>
                </c:pt>
                <c:pt idx="6923">
                  <c:v>51</c:v>
                </c:pt>
                <c:pt idx="6924">
                  <c:v>51</c:v>
                </c:pt>
                <c:pt idx="6925">
                  <c:v>52</c:v>
                </c:pt>
                <c:pt idx="6926">
                  <c:v>51</c:v>
                </c:pt>
                <c:pt idx="6927">
                  <c:v>51</c:v>
                </c:pt>
                <c:pt idx="6928">
                  <c:v>50</c:v>
                </c:pt>
                <c:pt idx="6929">
                  <c:v>48</c:v>
                </c:pt>
                <c:pt idx="6930">
                  <c:v>41</c:v>
                </c:pt>
                <c:pt idx="6931">
                  <c:v>45</c:v>
                </c:pt>
                <c:pt idx="6932">
                  <c:v>51</c:v>
                </c:pt>
                <c:pt idx="6933">
                  <c:v>52</c:v>
                </c:pt>
                <c:pt idx="6934">
                  <c:v>52</c:v>
                </c:pt>
                <c:pt idx="6935">
                  <c:v>52</c:v>
                </c:pt>
                <c:pt idx="6936">
                  <c:v>51</c:v>
                </c:pt>
                <c:pt idx="6937">
                  <c:v>51</c:v>
                </c:pt>
                <c:pt idx="6938">
                  <c:v>47</c:v>
                </c:pt>
                <c:pt idx="6939">
                  <c:v>49</c:v>
                </c:pt>
                <c:pt idx="6940">
                  <c:v>49</c:v>
                </c:pt>
                <c:pt idx="6941">
                  <c:v>50</c:v>
                </c:pt>
                <c:pt idx="6942">
                  <c:v>47</c:v>
                </c:pt>
                <c:pt idx="6943">
                  <c:v>47</c:v>
                </c:pt>
                <c:pt idx="6944">
                  <c:v>49</c:v>
                </c:pt>
                <c:pt idx="6945">
                  <c:v>49</c:v>
                </c:pt>
                <c:pt idx="6946">
                  <c:v>49</c:v>
                </c:pt>
                <c:pt idx="6947">
                  <c:v>50</c:v>
                </c:pt>
                <c:pt idx="6948">
                  <c:v>50</c:v>
                </c:pt>
                <c:pt idx="6949">
                  <c:v>50</c:v>
                </c:pt>
                <c:pt idx="6950">
                  <c:v>50</c:v>
                </c:pt>
                <c:pt idx="6951">
                  <c:v>50</c:v>
                </c:pt>
                <c:pt idx="6952">
                  <c:v>48</c:v>
                </c:pt>
                <c:pt idx="6953">
                  <c:v>48</c:v>
                </c:pt>
                <c:pt idx="6954">
                  <c:v>50</c:v>
                </c:pt>
                <c:pt idx="6955">
                  <c:v>52</c:v>
                </c:pt>
                <c:pt idx="6956">
                  <c:v>49</c:v>
                </c:pt>
                <c:pt idx="6957">
                  <c:v>51</c:v>
                </c:pt>
                <c:pt idx="6958">
                  <c:v>51</c:v>
                </c:pt>
                <c:pt idx="6959">
                  <c:v>51</c:v>
                </c:pt>
                <c:pt idx="6960">
                  <c:v>59</c:v>
                </c:pt>
                <c:pt idx="6961">
                  <c:v>59</c:v>
                </c:pt>
                <c:pt idx="6962">
                  <c:v>60</c:v>
                </c:pt>
                <c:pt idx="6963">
                  <c:v>60</c:v>
                </c:pt>
                <c:pt idx="6964">
                  <c:v>60</c:v>
                </c:pt>
                <c:pt idx="6965">
                  <c:v>60</c:v>
                </c:pt>
                <c:pt idx="6966">
                  <c:v>60</c:v>
                </c:pt>
                <c:pt idx="6967">
                  <c:v>60</c:v>
                </c:pt>
                <c:pt idx="6968">
                  <c:v>61</c:v>
                </c:pt>
                <c:pt idx="6969">
                  <c:v>60</c:v>
                </c:pt>
                <c:pt idx="6970">
                  <c:v>58</c:v>
                </c:pt>
                <c:pt idx="6971">
                  <c:v>59</c:v>
                </c:pt>
                <c:pt idx="6972">
                  <c:v>53</c:v>
                </c:pt>
                <c:pt idx="6973">
                  <c:v>51</c:v>
                </c:pt>
                <c:pt idx="6974">
                  <c:v>47</c:v>
                </c:pt>
                <c:pt idx="6975">
                  <c:v>48</c:v>
                </c:pt>
                <c:pt idx="6976">
                  <c:v>49</c:v>
                </c:pt>
                <c:pt idx="6977">
                  <c:v>50</c:v>
                </c:pt>
                <c:pt idx="6978">
                  <c:v>49</c:v>
                </c:pt>
                <c:pt idx="6979">
                  <c:v>51</c:v>
                </c:pt>
                <c:pt idx="6980">
                  <c:v>49</c:v>
                </c:pt>
                <c:pt idx="6981">
                  <c:v>50</c:v>
                </c:pt>
                <c:pt idx="6982">
                  <c:v>49</c:v>
                </c:pt>
                <c:pt idx="6983">
                  <c:v>51</c:v>
                </c:pt>
                <c:pt idx="6984">
                  <c:v>49</c:v>
                </c:pt>
                <c:pt idx="6985">
                  <c:v>50</c:v>
                </c:pt>
                <c:pt idx="6986">
                  <c:v>49</c:v>
                </c:pt>
                <c:pt idx="6987">
                  <c:v>51</c:v>
                </c:pt>
                <c:pt idx="6988">
                  <c:v>52</c:v>
                </c:pt>
                <c:pt idx="6989">
                  <c:v>51</c:v>
                </c:pt>
                <c:pt idx="6990">
                  <c:v>50</c:v>
                </c:pt>
                <c:pt idx="6991">
                  <c:v>52</c:v>
                </c:pt>
                <c:pt idx="6992">
                  <c:v>48</c:v>
                </c:pt>
                <c:pt idx="6993">
                  <c:v>51</c:v>
                </c:pt>
                <c:pt idx="6994">
                  <c:v>51</c:v>
                </c:pt>
                <c:pt idx="6995">
                  <c:v>51</c:v>
                </c:pt>
                <c:pt idx="6996">
                  <c:v>46</c:v>
                </c:pt>
                <c:pt idx="6997">
                  <c:v>47</c:v>
                </c:pt>
                <c:pt idx="6998">
                  <c:v>53</c:v>
                </c:pt>
                <c:pt idx="6999">
                  <c:v>55</c:v>
                </c:pt>
                <c:pt idx="7000">
                  <c:v>55</c:v>
                </c:pt>
                <c:pt idx="7001">
                  <c:v>53</c:v>
                </c:pt>
                <c:pt idx="7002">
                  <c:v>51</c:v>
                </c:pt>
                <c:pt idx="7003">
                  <c:v>54</c:v>
                </c:pt>
                <c:pt idx="7004">
                  <c:v>54</c:v>
                </c:pt>
                <c:pt idx="7005">
                  <c:v>54</c:v>
                </c:pt>
                <c:pt idx="7006">
                  <c:v>53</c:v>
                </c:pt>
                <c:pt idx="7007">
                  <c:v>55</c:v>
                </c:pt>
                <c:pt idx="7008">
                  <c:v>55</c:v>
                </c:pt>
                <c:pt idx="7009">
                  <c:v>55</c:v>
                </c:pt>
                <c:pt idx="7010">
                  <c:v>56</c:v>
                </c:pt>
                <c:pt idx="7011">
                  <c:v>56</c:v>
                </c:pt>
                <c:pt idx="7012">
                  <c:v>57</c:v>
                </c:pt>
                <c:pt idx="7013">
                  <c:v>57</c:v>
                </c:pt>
                <c:pt idx="7014">
                  <c:v>55</c:v>
                </c:pt>
                <c:pt idx="7015">
                  <c:v>55</c:v>
                </c:pt>
                <c:pt idx="7016">
                  <c:v>55</c:v>
                </c:pt>
                <c:pt idx="7017">
                  <c:v>55</c:v>
                </c:pt>
                <c:pt idx="7018">
                  <c:v>49</c:v>
                </c:pt>
                <c:pt idx="7019">
                  <c:v>48</c:v>
                </c:pt>
                <c:pt idx="7020">
                  <c:v>55</c:v>
                </c:pt>
                <c:pt idx="7021">
                  <c:v>55</c:v>
                </c:pt>
                <c:pt idx="7022">
                  <c:v>55</c:v>
                </c:pt>
                <c:pt idx="7023">
                  <c:v>54</c:v>
                </c:pt>
                <c:pt idx="7024">
                  <c:v>54</c:v>
                </c:pt>
                <c:pt idx="7025">
                  <c:v>55</c:v>
                </c:pt>
                <c:pt idx="7026">
                  <c:v>55</c:v>
                </c:pt>
                <c:pt idx="7027">
                  <c:v>55</c:v>
                </c:pt>
                <c:pt idx="7028">
                  <c:v>55</c:v>
                </c:pt>
                <c:pt idx="7029">
                  <c:v>55</c:v>
                </c:pt>
                <c:pt idx="7030">
                  <c:v>54</c:v>
                </c:pt>
                <c:pt idx="7031">
                  <c:v>54</c:v>
                </c:pt>
                <c:pt idx="7032">
                  <c:v>54</c:v>
                </c:pt>
                <c:pt idx="7033">
                  <c:v>54</c:v>
                </c:pt>
                <c:pt idx="7034">
                  <c:v>54</c:v>
                </c:pt>
                <c:pt idx="7035">
                  <c:v>53</c:v>
                </c:pt>
                <c:pt idx="7036">
                  <c:v>54</c:v>
                </c:pt>
                <c:pt idx="7037">
                  <c:v>54</c:v>
                </c:pt>
                <c:pt idx="7038">
                  <c:v>55</c:v>
                </c:pt>
                <c:pt idx="7039">
                  <c:v>53</c:v>
                </c:pt>
                <c:pt idx="7040">
                  <c:v>48</c:v>
                </c:pt>
                <c:pt idx="7041">
                  <c:v>49</c:v>
                </c:pt>
                <c:pt idx="7042">
                  <c:v>55</c:v>
                </c:pt>
                <c:pt idx="7043">
                  <c:v>52</c:v>
                </c:pt>
                <c:pt idx="7044">
                  <c:v>54</c:v>
                </c:pt>
                <c:pt idx="7045">
                  <c:v>53</c:v>
                </c:pt>
                <c:pt idx="7046">
                  <c:v>55</c:v>
                </c:pt>
                <c:pt idx="7047">
                  <c:v>54</c:v>
                </c:pt>
                <c:pt idx="7048">
                  <c:v>54</c:v>
                </c:pt>
                <c:pt idx="7049">
                  <c:v>54</c:v>
                </c:pt>
                <c:pt idx="7050">
                  <c:v>55</c:v>
                </c:pt>
                <c:pt idx="7051">
                  <c:v>54</c:v>
                </c:pt>
                <c:pt idx="7052">
                  <c:v>52</c:v>
                </c:pt>
                <c:pt idx="7053">
                  <c:v>49</c:v>
                </c:pt>
                <c:pt idx="7054">
                  <c:v>49</c:v>
                </c:pt>
                <c:pt idx="7055">
                  <c:v>50</c:v>
                </c:pt>
                <c:pt idx="7056">
                  <c:v>47</c:v>
                </c:pt>
                <c:pt idx="7057">
                  <c:v>48</c:v>
                </c:pt>
                <c:pt idx="7058">
                  <c:v>48</c:v>
                </c:pt>
                <c:pt idx="7059">
                  <c:v>49</c:v>
                </c:pt>
                <c:pt idx="7060">
                  <c:v>48</c:v>
                </c:pt>
                <c:pt idx="7061">
                  <c:v>49</c:v>
                </c:pt>
                <c:pt idx="7062">
                  <c:v>48</c:v>
                </c:pt>
                <c:pt idx="7063">
                  <c:v>49</c:v>
                </c:pt>
                <c:pt idx="7064">
                  <c:v>48</c:v>
                </c:pt>
                <c:pt idx="7065">
                  <c:v>50</c:v>
                </c:pt>
                <c:pt idx="7066">
                  <c:v>50</c:v>
                </c:pt>
                <c:pt idx="7067">
                  <c:v>49</c:v>
                </c:pt>
                <c:pt idx="7068">
                  <c:v>49</c:v>
                </c:pt>
                <c:pt idx="7069">
                  <c:v>49</c:v>
                </c:pt>
                <c:pt idx="7070">
                  <c:v>50</c:v>
                </c:pt>
                <c:pt idx="7071">
                  <c:v>49</c:v>
                </c:pt>
                <c:pt idx="7072">
                  <c:v>49</c:v>
                </c:pt>
                <c:pt idx="7073">
                  <c:v>51</c:v>
                </c:pt>
                <c:pt idx="7074">
                  <c:v>51</c:v>
                </c:pt>
                <c:pt idx="7075">
                  <c:v>51</c:v>
                </c:pt>
                <c:pt idx="7076">
                  <c:v>52</c:v>
                </c:pt>
                <c:pt idx="7077">
                  <c:v>51</c:v>
                </c:pt>
                <c:pt idx="7078">
                  <c:v>49</c:v>
                </c:pt>
                <c:pt idx="7079">
                  <c:v>49</c:v>
                </c:pt>
                <c:pt idx="7080">
                  <c:v>49</c:v>
                </c:pt>
                <c:pt idx="7081">
                  <c:v>50</c:v>
                </c:pt>
                <c:pt idx="7082">
                  <c:v>50</c:v>
                </c:pt>
                <c:pt idx="7083">
                  <c:v>50</c:v>
                </c:pt>
                <c:pt idx="7084">
                  <c:v>51</c:v>
                </c:pt>
                <c:pt idx="7085">
                  <c:v>51</c:v>
                </c:pt>
                <c:pt idx="7086">
                  <c:v>49</c:v>
                </c:pt>
                <c:pt idx="7087">
                  <c:v>49</c:v>
                </c:pt>
                <c:pt idx="7088">
                  <c:v>48</c:v>
                </c:pt>
                <c:pt idx="7089">
                  <c:v>52</c:v>
                </c:pt>
                <c:pt idx="7090">
                  <c:v>47</c:v>
                </c:pt>
                <c:pt idx="7091">
                  <c:v>49</c:v>
                </c:pt>
                <c:pt idx="7092">
                  <c:v>50</c:v>
                </c:pt>
                <c:pt idx="7093">
                  <c:v>50</c:v>
                </c:pt>
                <c:pt idx="7094">
                  <c:v>49</c:v>
                </c:pt>
                <c:pt idx="7095">
                  <c:v>50</c:v>
                </c:pt>
                <c:pt idx="7096">
                  <c:v>49</c:v>
                </c:pt>
                <c:pt idx="7097">
                  <c:v>49</c:v>
                </c:pt>
                <c:pt idx="7098">
                  <c:v>49</c:v>
                </c:pt>
                <c:pt idx="7099">
                  <c:v>51</c:v>
                </c:pt>
                <c:pt idx="7100">
                  <c:v>54</c:v>
                </c:pt>
                <c:pt idx="7101">
                  <c:v>57</c:v>
                </c:pt>
                <c:pt idx="7102">
                  <c:v>53</c:v>
                </c:pt>
                <c:pt idx="7103">
                  <c:v>53</c:v>
                </c:pt>
                <c:pt idx="7104">
                  <c:v>54</c:v>
                </c:pt>
                <c:pt idx="7105">
                  <c:v>54</c:v>
                </c:pt>
                <c:pt idx="7106">
                  <c:v>50</c:v>
                </c:pt>
                <c:pt idx="7107">
                  <c:v>50</c:v>
                </c:pt>
                <c:pt idx="7108">
                  <c:v>54</c:v>
                </c:pt>
                <c:pt idx="7109">
                  <c:v>54</c:v>
                </c:pt>
                <c:pt idx="7110">
                  <c:v>54</c:v>
                </c:pt>
                <c:pt idx="7111">
                  <c:v>52</c:v>
                </c:pt>
                <c:pt idx="7112">
                  <c:v>56</c:v>
                </c:pt>
                <c:pt idx="7113">
                  <c:v>54</c:v>
                </c:pt>
                <c:pt idx="7114">
                  <c:v>55</c:v>
                </c:pt>
                <c:pt idx="7115">
                  <c:v>55</c:v>
                </c:pt>
                <c:pt idx="7116">
                  <c:v>56</c:v>
                </c:pt>
                <c:pt idx="7117">
                  <c:v>57</c:v>
                </c:pt>
                <c:pt idx="7118">
                  <c:v>55</c:v>
                </c:pt>
                <c:pt idx="7119">
                  <c:v>55</c:v>
                </c:pt>
                <c:pt idx="7120">
                  <c:v>55</c:v>
                </c:pt>
                <c:pt idx="7121">
                  <c:v>56</c:v>
                </c:pt>
                <c:pt idx="7122">
                  <c:v>49</c:v>
                </c:pt>
                <c:pt idx="7123">
                  <c:v>49</c:v>
                </c:pt>
                <c:pt idx="7124">
                  <c:v>47</c:v>
                </c:pt>
                <c:pt idx="7125">
                  <c:v>48</c:v>
                </c:pt>
                <c:pt idx="7126">
                  <c:v>48</c:v>
                </c:pt>
                <c:pt idx="7127">
                  <c:v>48</c:v>
                </c:pt>
                <c:pt idx="7128">
                  <c:v>50</c:v>
                </c:pt>
                <c:pt idx="7129">
                  <c:v>49</c:v>
                </c:pt>
                <c:pt idx="7130">
                  <c:v>49</c:v>
                </c:pt>
                <c:pt idx="7131">
                  <c:v>48</c:v>
                </c:pt>
                <c:pt idx="7132">
                  <c:v>49</c:v>
                </c:pt>
                <c:pt idx="7133">
                  <c:v>48</c:v>
                </c:pt>
                <c:pt idx="7134">
                  <c:v>50</c:v>
                </c:pt>
                <c:pt idx="7135">
                  <c:v>50</c:v>
                </c:pt>
                <c:pt idx="7136">
                  <c:v>50</c:v>
                </c:pt>
                <c:pt idx="7137">
                  <c:v>50</c:v>
                </c:pt>
                <c:pt idx="7138">
                  <c:v>50</c:v>
                </c:pt>
                <c:pt idx="7139">
                  <c:v>51</c:v>
                </c:pt>
                <c:pt idx="7140">
                  <c:v>49</c:v>
                </c:pt>
                <c:pt idx="7141">
                  <c:v>51</c:v>
                </c:pt>
                <c:pt idx="7142">
                  <c:v>50</c:v>
                </c:pt>
                <c:pt idx="7143">
                  <c:v>50</c:v>
                </c:pt>
                <c:pt idx="7144">
                  <c:v>49</c:v>
                </c:pt>
                <c:pt idx="7145">
                  <c:v>51</c:v>
                </c:pt>
                <c:pt idx="7146">
                  <c:v>58</c:v>
                </c:pt>
                <c:pt idx="7147">
                  <c:v>58</c:v>
                </c:pt>
                <c:pt idx="7148">
                  <c:v>60</c:v>
                </c:pt>
                <c:pt idx="7149">
                  <c:v>60</c:v>
                </c:pt>
                <c:pt idx="7150">
                  <c:v>49</c:v>
                </c:pt>
                <c:pt idx="7151">
                  <c:v>49</c:v>
                </c:pt>
                <c:pt idx="7152">
                  <c:v>45</c:v>
                </c:pt>
                <c:pt idx="7153">
                  <c:v>44</c:v>
                </c:pt>
                <c:pt idx="7154">
                  <c:v>60</c:v>
                </c:pt>
                <c:pt idx="7155">
                  <c:v>60</c:v>
                </c:pt>
                <c:pt idx="7156">
                  <c:v>60</c:v>
                </c:pt>
                <c:pt idx="7157">
                  <c:v>61</c:v>
                </c:pt>
                <c:pt idx="7158">
                  <c:v>61</c:v>
                </c:pt>
                <c:pt idx="7159">
                  <c:v>60</c:v>
                </c:pt>
                <c:pt idx="7160">
                  <c:v>59</c:v>
                </c:pt>
                <c:pt idx="7161">
                  <c:v>59</c:v>
                </c:pt>
                <c:pt idx="7162">
                  <c:v>51</c:v>
                </c:pt>
                <c:pt idx="7163">
                  <c:v>49</c:v>
                </c:pt>
                <c:pt idx="7164">
                  <c:v>48</c:v>
                </c:pt>
                <c:pt idx="7165">
                  <c:v>50</c:v>
                </c:pt>
                <c:pt idx="7166">
                  <c:v>46</c:v>
                </c:pt>
                <c:pt idx="7167">
                  <c:v>47</c:v>
                </c:pt>
                <c:pt idx="7168">
                  <c:v>47</c:v>
                </c:pt>
                <c:pt idx="7169">
                  <c:v>50</c:v>
                </c:pt>
                <c:pt idx="7170">
                  <c:v>47</c:v>
                </c:pt>
                <c:pt idx="7171">
                  <c:v>49</c:v>
                </c:pt>
                <c:pt idx="7172">
                  <c:v>48</c:v>
                </c:pt>
                <c:pt idx="7173">
                  <c:v>51</c:v>
                </c:pt>
                <c:pt idx="7174">
                  <c:v>48</c:v>
                </c:pt>
                <c:pt idx="7175">
                  <c:v>48</c:v>
                </c:pt>
                <c:pt idx="7176">
                  <c:v>50</c:v>
                </c:pt>
                <c:pt idx="7177">
                  <c:v>51</c:v>
                </c:pt>
                <c:pt idx="7178">
                  <c:v>49</c:v>
                </c:pt>
                <c:pt idx="7179">
                  <c:v>49</c:v>
                </c:pt>
                <c:pt idx="7180">
                  <c:v>50</c:v>
                </c:pt>
                <c:pt idx="7181">
                  <c:v>50</c:v>
                </c:pt>
                <c:pt idx="7182">
                  <c:v>48</c:v>
                </c:pt>
                <c:pt idx="7183">
                  <c:v>51</c:v>
                </c:pt>
                <c:pt idx="7184">
                  <c:v>50</c:v>
                </c:pt>
                <c:pt idx="7185">
                  <c:v>53</c:v>
                </c:pt>
                <c:pt idx="7186">
                  <c:v>57</c:v>
                </c:pt>
                <c:pt idx="7187">
                  <c:v>55</c:v>
                </c:pt>
                <c:pt idx="7188">
                  <c:v>55</c:v>
                </c:pt>
                <c:pt idx="7189">
                  <c:v>52</c:v>
                </c:pt>
                <c:pt idx="7190">
                  <c:v>55</c:v>
                </c:pt>
                <c:pt idx="7191">
                  <c:v>54</c:v>
                </c:pt>
                <c:pt idx="7192">
                  <c:v>56</c:v>
                </c:pt>
                <c:pt idx="7193">
                  <c:v>54</c:v>
                </c:pt>
                <c:pt idx="7194">
                  <c:v>55</c:v>
                </c:pt>
                <c:pt idx="7195">
                  <c:v>53</c:v>
                </c:pt>
                <c:pt idx="7196">
                  <c:v>48</c:v>
                </c:pt>
                <c:pt idx="7197">
                  <c:v>49</c:v>
                </c:pt>
                <c:pt idx="7198">
                  <c:v>55</c:v>
                </c:pt>
                <c:pt idx="7199">
                  <c:v>55</c:v>
                </c:pt>
                <c:pt idx="7200">
                  <c:v>54</c:v>
                </c:pt>
                <c:pt idx="7201">
                  <c:v>54</c:v>
                </c:pt>
                <c:pt idx="7202">
                  <c:v>55</c:v>
                </c:pt>
                <c:pt idx="7203">
                  <c:v>53</c:v>
                </c:pt>
                <c:pt idx="7204">
                  <c:v>54</c:v>
                </c:pt>
                <c:pt idx="7205">
                  <c:v>53</c:v>
                </c:pt>
                <c:pt idx="7206">
                  <c:v>54</c:v>
                </c:pt>
                <c:pt idx="7207">
                  <c:v>54</c:v>
                </c:pt>
                <c:pt idx="7208">
                  <c:v>53</c:v>
                </c:pt>
                <c:pt idx="7209">
                  <c:v>54</c:v>
                </c:pt>
                <c:pt idx="7210">
                  <c:v>54</c:v>
                </c:pt>
                <c:pt idx="7211">
                  <c:v>53</c:v>
                </c:pt>
                <c:pt idx="7212">
                  <c:v>56</c:v>
                </c:pt>
                <c:pt idx="7213">
                  <c:v>54</c:v>
                </c:pt>
                <c:pt idx="7214">
                  <c:v>55</c:v>
                </c:pt>
                <c:pt idx="7215">
                  <c:v>53</c:v>
                </c:pt>
                <c:pt idx="7216">
                  <c:v>56</c:v>
                </c:pt>
                <c:pt idx="7217">
                  <c:v>53</c:v>
                </c:pt>
                <c:pt idx="7218">
                  <c:v>48</c:v>
                </c:pt>
                <c:pt idx="7219">
                  <c:v>48</c:v>
                </c:pt>
                <c:pt idx="7220">
                  <c:v>54</c:v>
                </c:pt>
                <c:pt idx="7221">
                  <c:v>54</c:v>
                </c:pt>
                <c:pt idx="7222">
                  <c:v>54</c:v>
                </c:pt>
                <c:pt idx="7223">
                  <c:v>54</c:v>
                </c:pt>
                <c:pt idx="7224">
                  <c:v>54</c:v>
                </c:pt>
                <c:pt idx="7225">
                  <c:v>53</c:v>
                </c:pt>
                <c:pt idx="7226">
                  <c:v>53</c:v>
                </c:pt>
                <c:pt idx="7227">
                  <c:v>53</c:v>
                </c:pt>
                <c:pt idx="7228">
                  <c:v>53</c:v>
                </c:pt>
                <c:pt idx="7229">
                  <c:v>53</c:v>
                </c:pt>
                <c:pt idx="7230">
                  <c:v>56</c:v>
                </c:pt>
                <c:pt idx="7231">
                  <c:v>54</c:v>
                </c:pt>
                <c:pt idx="7232">
                  <c:v>56</c:v>
                </c:pt>
                <c:pt idx="7233">
                  <c:v>55</c:v>
                </c:pt>
                <c:pt idx="7234">
                  <c:v>56</c:v>
                </c:pt>
                <c:pt idx="7235">
                  <c:v>56</c:v>
                </c:pt>
                <c:pt idx="7236">
                  <c:v>55</c:v>
                </c:pt>
                <c:pt idx="7237">
                  <c:v>55</c:v>
                </c:pt>
                <c:pt idx="7238">
                  <c:v>55</c:v>
                </c:pt>
                <c:pt idx="7239">
                  <c:v>55</c:v>
                </c:pt>
                <c:pt idx="7240">
                  <c:v>48</c:v>
                </c:pt>
                <c:pt idx="7241">
                  <c:v>48</c:v>
                </c:pt>
                <c:pt idx="7242">
                  <c:v>51</c:v>
                </c:pt>
                <c:pt idx="7243">
                  <c:v>50</c:v>
                </c:pt>
                <c:pt idx="7244">
                  <c:v>49</c:v>
                </c:pt>
                <c:pt idx="7245">
                  <c:v>50</c:v>
                </c:pt>
                <c:pt idx="7246">
                  <c:v>48</c:v>
                </c:pt>
                <c:pt idx="7247">
                  <c:v>49</c:v>
                </c:pt>
                <c:pt idx="7248">
                  <c:v>47</c:v>
                </c:pt>
                <c:pt idx="7249">
                  <c:v>50</c:v>
                </c:pt>
                <c:pt idx="7250">
                  <c:v>48</c:v>
                </c:pt>
                <c:pt idx="7251">
                  <c:v>50</c:v>
                </c:pt>
                <c:pt idx="7252">
                  <c:v>49</c:v>
                </c:pt>
                <c:pt idx="7253">
                  <c:v>49</c:v>
                </c:pt>
                <c:pt idx="7254">
                  <c:v>48</c:v>
                </c:pt>
                <c:pt idx="7255">
                  <c:v>51</c:v>
                </c:pt>
                <c:pt idx="7256">
                  <c:v>51</c:v>
                </c:pt>
                <c:pt idx="7257">
                  <c:v>50</c:v>
                </c:pt>
                <c:pt idx="7258">
                  <c:v>49</c:v>
                </c:pt>
                <c:pt idx="7259">
                  <c:v>50</c:v>
                </c:pt>
                <c:pt idx="7260">
                  <c:v>48</c:v>
                </c:pt>
                <c:pt idx="7261">
                  <c:v>51</c:v>
                </c:pt>
                <c:pt idx="7262">
                  <c:v>47</c:v>
                </c:pt>
                <c:pt idx="7263">
                  <c:v>49</c:v>
                </c:pt>
                <c:pt idx="7264">
                  <c:v>51</c:v>
                </c:pt>
                <c:pt idx="7265">
                  <c:v>52</c:v>
                </c:pt>
                <c:pt idx="7266">
                  <c:v>52</c:v>
                </c:pt>
                <c:pt idx="7267">
                  <c:v>51</c:v>
                </c:pt>
                <c:pt idx="7268">
                  <c:v>48</c:v>
                </c:pt>
                <c:pt idx="7269">
                  <c:v>51</c:v>
                </c:pt>
                <c:pt idx="7270">
                  <c:v>47</c:v>
                </c:pt>
                <c:pt idx="7271">
                  <c:v>52</c:v>
                </c:pt>
                <c:pt idx="7272">
                  <c:v>50</c:v>
                </c:pt>
                <c:pt idx="7273">
                  <c:v>47</c:v>
                </c:pt>
                <c:pt idx="7274">
                  <c:v>49</c:v>
                </c:pt>
                <c:pt idx="7275">
                  <c:v>50</c:v>
                </c:pt>
                <c:pt idx="7276">
                  <c:v>49</c:v>
                </c:pt>
                <c:pt idx="7277">
                  <c:v>50</c:v>
                </c:pt>
                <c:pt idx="7278">
                  <c:v>48</c:v>
                </c:pt>
                <c:pt idx="7279">
                  <c:v>49</c:v>
                </c:pt>
                <c:pt idx="7280">
                  <c:v>50</c:v>
                </c:pt>
                <c:pt idx="7281">
                  <c:v>50</c:v>
                </c:pt>
                <c:pt idx="7282">
                  <c:v>49</c:v>
                </c:pt>
                <c:pt idx="7283">
                  <c:v>51</c:v>
                </c:pt>
                <c:pt idx="7284">
                  <c:v>47</c:v>
                </c:pt>
                <c:pt idx="7285">
                  <c:v>47</c:v>
                </c:pt>
                <c:pt idx="7286">
                  <c:v>48</c:v>
                </c:pt>
                <c:pt idx="7287">
                  <c:v>50</c:v>
                </c:pt>
                <c:pt idx="7288">
                  <c:v>50</c:v>
                </c:pt>
                <c:pt idx="7289">
                  <c:v>51</c:v>
                </c:pt>
                <c:pt idx="7290">
                  <c:v>54</c:v>
                </c:pt>
                <c:pt idx="7291">
                  <c:v>53</c:v>
                </c:pt>
                <c:pt idx="7292">
                  <c:v>54</c:v>
                </c:pt>
                <c:pt idx="7293">
                  <c:v>54</c:v>
                </c:pt>
                <c:pt idx="7294">
                  <c:v>53</c:v>
                </c:pt>
                <c:pt idx="7295">
                  <c:v>54</c:v>
                </c:pt>
                <c:pt idx="7296">
                  <c:v>53</c:v>
                </c:pt>
                <c:pt idx="7297">
                  <c:v>54</c:v>
                </c:pt>
                <c:pt idx="7298">
                  <c:v>54</c:v>
                </c:pt>
                <c:pt idx="7299">
                  <c:v>52</c:v>
                </c:pt>
                <c:pt idx="7300">
                  <c:v>55</c:v>
                </c:pt>
                <c:pt idx="7301">
                  <c:v>54</c:v>
                </c:pt>
                <c:pt idx="7302">
                  <c:v>56</c:v>
                </c:pt>
                <c:pt idx="7303">
                  <c:v>55</c:v>
                </c:pt>
                <c:pt idx="7304">
                  <c:v>54</c:v>
                </c:pt>
                <c:pt idx="7305">
                  <c:v>55</c:v>
                </c:pt>
                <c:pt idx="7306">
                  <c:v>48</c:v>
                </c:pt>
                <c:pt idx="7307">
                  <c:v>48</c:v>
                </c:pt>
                <c:pt idx="7308">
                  <c:v>55</c:v>
                </c:pt>
                <c:pt idx="7309">
                  <c:v>54</c:v>
                </c:pt>
                <c:pt idx="7310">
                  <c:v>54</c:v>
                </c:pt>
                <c:pt idx="7311">
                  <c:v>54</c:v>
                </c:pt>
                <c:pt idx="7312">
                  <c:v>52</c:v>
                </c:pt>
                <c:pt idx="7313">
                  <c:v>51</c:v>
                </c:pt>
                <c:pt idx="7314">
                  <c:v>47</c:v>
                </c:pt>
                <c:pt idx="7315">
                  <c:v>48</c:v>
                </c:pt>
                <c:pt idx="7316">
                  <c:v>48</c:v>
                </c:pt>
                <c:pt idx="7317">
                  <c:v>47</c:v>
                </c:pt>
                <c:pt idx="7318">
                  <c:v>48</c:v>
                </c:pt>
                <c:pt idx="7319">
                  <c:v>49</c:v>
                </c:pt>
                <c:pt idx="7320">
                  <c:v>50</c:v>
                </c:pt>
                <c:pt idx="7321">
                  <c:v>49</c:v>
                </c:pt>
                <c:pt idx="7322">
                  <c:v>50</c:v>
                </c:pt>
                <c:pt idx="7323">
                  <c:v>50</c:v>
                </c:pt>
                <c:pt idx="7324">
                  <c:v>49</c:v>
                </c:pt>
                <c:pt idx="7325">
                  <c:v>52</c:v>
                </c:pt>
                <c:pt idx="7326">
                  <c:v>49</c:v>
                </c:pt>
                <c:pt idx="7327">
                  <c:v>50</c:v>
                </c:pt>
                <c:pt idx="7328">
                  <c:v>47</c:v>
                </c:pt>
                <c:pt idx="7329">
                  <c:v>48</c:v>
                </c:pt>
                <c:pt idx="7330">
                  <c:v>49</c:v>
                </c:pt>
                <c:pt idx="7331">
                  <c:v>51</c:v>
                </c:pt>
                <c:pt idx="7332">
                  <c:v>49</c:v>
                </c:pt>
                <c:pt idx="7333">
                  <c:v>51</c:v>
                </c:pt>
                <c:pt idx="7334">
                  <c:v>50</c:v>
                </c:pt>
                <c:pt idx="7335">
                  <c:v>50</c:v>
                </c:pt>
                <c:pt idx="7336">
                  <c:v>57</c:v>
                </c:pt>
                <c:pt idx="7337">
                  <c:v>54</c:v>
                </c:pt>
                <c:pt idx="7338">
                  <c:v>55</c:v>
                </c:pt>
                <c:pt idx="7339">
                  <c:v>53</c:v>
                </c:pt>
                <c:pt idx="7340">
                  <c:v>55</c:v>
                </c:pt>
                <c:pt idx="7341">
                  <c:v>54</c:v>
                </c:pt>
                <c:pt idx="7342">
                  <c:v>55</c:v>
                </c:pt>
                <c:pt idx="7343">
                  <c:v>54</c:v>
                </c:pt>
                <c:pt idx="7344">
                  <c:v>55</c:v>
                </c:pt>
                <c:pt idx="7345">
                  <c:v>54</c:v>
                </c:pt>
                <c:pt idx="7346">
                  <c:v>54</c:v>
                </c:pt>
                <c:pt idx="7347">
                  <c:v>53</c:v>
                </c:pt>
                <c:pt idx="7348">
                  <c:v>51</c:v>
                </c:pt>
                <c:pt idx="7349">
                  <c:v>53</c:v>
                </c:pt>
                <c:pt idx="7350">
                  <c:v>49</c:v>
                </c:pt>
                <c:pt idx="7351">
                  <c:v>48</c:v>
                </c:pt>
                <c:pt idx="7352">
                  <c:v>54</c:v>
                </c:pt>
                <c:pt idx="7353">
                  <c:v>54</c:v>
                </c:pt>
                <c:pt idx="7354">
                  <c:v>55</c:v>
                </c:pt>
                <c:pt idx="7355">
                  <c:v>53</c:v>
                </c:pt>
                <c:pt idx="7356">
                  <c:v>55</c:v>
                </c:pt>
                <c:pt idx="7357">
                  <c:v>53</c:v>
                </c:pt>
                <c:pt idx="7358">
                  <c:v>53</c:v>
                </c:pt>
                <c:pt idx="7359">
                  <c:v>53</c:v>
                </c:pt>
                <c:pt idx="7360">
                  <c:v>54</c:v>
                </c:pt>
                <c:pt idx="7361">
                  <c:v>53</c:v>
                </c:pt>
                <c:pt idx="7362">
                  <c:v>54</c:v>
                </c:pt>
                <c:pt idx="7363">
                  <c:v>54</c:v>
                </c:pt>
                <c:pt idx="7364">
                  <c:v>54</c:v>
                </c:pt>
                <c:pt idx="7365">
                  <c:v>52</c:v>
                </c:pt>
                <c:pt idx="7366">
                  <c:v>55</c:v>
                </c:pt>
                <c:pt idx="7367">
                  <c:v>56</c:v>
                </c:pt>
                <c:pt idx="7368">
                  <c:v>59</c:v>
                </c:pt>
                <c:pt idx="7369">
                  <c:v>58</c:v>
                </c:pt>
                <c:pt idx="7370">
                  <c:v>59</c:v>
                </c:pt>
                <c:pt idx="7371">
                  <c:v>59</c:v>
                </c:pt>
                <c:pt idx="7372">
                  <c:v>49</c:v>
                </c:pt>
                <c:pt idx="7373">
                  <c:v>48</c:v>
                </c:pt>
                <c:pt idx="7374">
                  <c:v>46</c:v>
                </c:pt>
                <c:pt idx="7375">
                  <c:v>45</c:v>
                </c:pt>
                <c:pt idx="7376">
                  <c:v>61</c:v>
                </c:pt>
                <c:pt idx="7377">
                  <c:v>60</c:v>
                </c:pt>
                <c:pt idx="7378">
                  <c:v>60</c:v>
                </c:pt>
                <c:pt idx="7379">
                  <c:v>59</c:v>
                </c:pt>
                <c:pt idx="7380">
                  <c:v>61</c:v>
                </c:pt>
                <c:pt idx="7381">
                  <c:v>60</c:v>
                </c:pt>
                <c:pt idx="7382">
                  <c:v>59</c:v>
                </c:pt>
                <c:pt idx="7383">
                  <c:v>59</c:v>
                </c:pt>
                <c:pt idx="7384">
                  <c:v>52</c:v>
                </c:pt>
                <c:pt idx="7385">
                  <c:v>52</c:v>
                </c:pt>
                <c:pt idx="7386">
                  <c:v>50</c:v>
                </c:pt>
                <c:pt idx="7387">
                  <c:v>50</c:v>
                </c:pt>
                <c:pt idx="7388">
                  <c:v>48</c:v>
                </c:pt>
                <c:pt idx="7389">
                  <c:v>50</c:v>
                </c:pt>
                <c:pt idx="7390">
                  <c:v>49</c:v>
                </c:pt>
                <c:pt idx="7391">
                  <c:v>48</c:v>
                </c:pt>
                <c:pt idx="7392">
                  <c:v>49</c:v>
                </c:pt>
                <c:pt idx="7393">
                  <c:v>50</c:v>
                </c:pt>
                <c:pt idx="7394">
                  <c:v>48</c:v>
                </c:pt>
                <c:pt idx="7395">
                  <c:v>50</c:v>
                </c:pt>
                <c:pt idx="7396">
                  <c:v>49</c:v>
                </c:pt>
                <c:pt idx="7397">
                  <c:v>45</c:v>
                </c:pt>
                <c:pt idx="7398">
                  <c:v>48</c:v>
                </c:pt>
                <c:pt idx="7399">
                  <c:v>50</c:v>
                </c:pt>
                <c:pt idx="7400">
                  <c:v>47</c:v>
                </c:pt>
                <c:pt idx="7401">
                  <c:v>50</c:v>
                </c:pt>
                <c:pt idx="7402">
                  <c:v>49</c:v>
                </c:pt>
                <c:pt idx="7403">
                  <c:v>50</c:v>
                </c:pt>
                <c:pt idx="7404">
                  <c:v>50</c:v>
                </c:pt>
                <c:pt idx="7405">
                  <c:v>49</c:v>
                </c:pt>
                <c:pt idx="7406">
                  <c:v>49</c:v>
                </c:pt>
                <c:pt idx="7407">
                  <c:v>51</c:v>
                </c:pt>
                <c:pt idx="7408">
                  <c:v>52</c:v>
                </c:pt>
                <c:pt idx="7409">
                  <c:v>51</c:v>
                </c:pt>
                <c:pt idx="7410">
                  <c:v>48</c:v>
                </c:pt>
                <c:pt idx="7411">
                  <c:v>49</c:v>
                </c:pt>
                <c:pt idx="7412">
                  <c:v>48</c:v>
                </c:pt>
                <c:pt idx="7413">
                  <c:v>51</c:v>
                </c:pt>
                <c:pt idx="7414">
                  <c:v>49</c:v>
                </c:pt>
                <c:pt idx="7415">
                  <c:v>48</c:v>
                </c:pt>
                <c:pt idx="7416">
                  <c:v>49</c:v>
                </c:pt>
                <c:pt idx="7417">
                  <c:v>49</c:v>
                </c:pt>
                <c:pt idx="7418">
                  <c:v>46</c:v>
                </c:pt>
                <c:pt idx="7419">
                  <c:v>49</c:v>
                </c:pt>
                <c:pt idx="7420">
                  <c:v>48</c:v>
                </c:pt>
                <c:pt idx="7421">
                  <c:v>49</c:v>
                </c:pt>
                <c:pt idx="7422">
                  <c:v>48</c:v>
                </c:pt>
                <c:pt idx="7423">
                  <c:v>50</c:v>
                </c:pt>
                <c:pt idx="7424">
                  <c:v>49</c:v>
                </c:pt>
                <c:pt idx="7425">
                  <c:v>49</c:v>
                </c:pt>
                <c:pt idx="7426">
                  <c:v>48</c:v>
                </c:pt>
                <c:pt idx="7427">
                  <c:v>50</c:v>
                </c:pt>
                <c:pt idx="7428">
                  <c:v>49</c:v>
                </c:pt>
                <c:pt idx="7429">
                  <c:v>51</c:v>
                </c:pt>
                <c:pt idx="7430">
                  <c:v>50</c:v>
                </c:pt>
                <c:pt idx="7431">
                  <c:v>52</c:v>
                </c:pt>
                <c:pt idx="7432">
                  <c:v>53</c:v>
                </c:pt>
                <c:pt idx="7433">
                  <c:v>53</c:v>
                </c:pt>
                <c:pt idx="7434">
                  <c:v>53</c:v>
                </c:pt>
                <c:pt idx="7435">
                  <c:v>53</c:v>
                </c:pt>
                <c:pt idx="7436">
                  <c:v>54</c:v>
                </c:pt>
                <c:pt idx="7437">
                  <c:v>53</c:v>
                </c:pt>
                <c:pt idx="7438">
                  <c:v>53</c:v>
                </c:pt>
                <c:pt idx="7439">
                  <c:v>53</c:v>
                </c:pt>
                <c:pt idx="7440">
                  <c:v>50</c:v>
                </c:pt>
                <c:pt idx="7441">
                  <c:v>49</c:v>
                </c:pt>
                <c:pt idx="7442">
                  <c:v>53</c:v>
                </c:pt>
                <c:pt idx="7443">
                  <c:v>53</c:v>
                </c:pt>
                <c:pt idx="7444">
                  <c:v>54</c:v>
                </c:pt>
                <c:pt idx="7445">
                  <c:v>54</c:v>
                </c:pt>
                <c:pt idx="7446">
                  <c:v>56</c:v>
                </c:pt>
                <c:pt idx="7447">
                  <c:v>55</c:v>
                </c:pt>
                <c:pt idx="7448">
                  <c:v>56</c:v>
                </c:pt>
                <c:pt idx="7449">
                  <c:v>54</c:v>
                </c:pt>
                <c:pt idx="7450">
                  <c:v>55</c:v>
                </c:pt>
                <c:pt idx="7451">
                  <c:v>55</c:v>
                </c:pt>
                <c:pt idx="7452">
                  <c:v>55</c:v>
                </c:pt>
                <c:pt idx="7453">
                  <c:v>54</c:v>
                </c:pt>
                <c:pt idx="7454">
                  <c:v>52</c:v>
                </c:pt>
                <c:pt idx="7455">
                  <c:v>52</c:v>
                </c:pt>
                <c:pt idx="7456">
                  <c:v>50</c:v>
                </c:pt>
                <c:pt idx="7457">
                  <c:v>49</c:v>
                </c:pt>
                <c:pt idx="7458">
                  <c:v>47</c:v>
                </c:pt>
                <c:pt idx="7459">
                  <c:v>50</c:v>
                </c:pt>
                <c:pt idx="7460">
                  <c:v>49</c:v>
                </c:pt>
                <c:pt idx="7461">
                  <c:v>49</c:v>
                </c:pt>
                <c:pt idx="7462">
                  <c:v>50</c:v>
                </c:pt>
                <c:pt idx="7463">
                  <c:v>50</c:v>
                </c:pt>
                <c:pt idx="7464">
                  <c:v>50</c:v>
                </c:pt>
                <c:pt idx="7465">
                  <c:v>49</c:v>
                </c:pt>
                <c:pt idx="7466">
                  <c:v>48</c:v>
                </c:pt>
                <c:pt idx="7467">
                  <c:v>50</c:v>
                </c:pt>
                <c:pt idx="7468">
                  <c:v>49</c:v>
                </c:pt>
                <c:pt idx="7469">
                  <c:v>50</c:v>
                </c:pt>
                <c:pt idx="7470">
                  <c:v>49</c:v>
                </c:pt>
                <c:pt idx="7471">
                  <c:v>51</c:v>
                </c:pt>
                <c:pt idx="7472">
                  <c:v>49</c:v>
                </c:pt>
                <c:pt idx="7473">
                  <c:v>50</c:v>
                </c:pt>
                <c:pt idx="7474">
                  <c:v>49</c:v>
                </c:pt>
                <c:pt idx="7475">
                  <c:v>50</c:v>
                </c:pt>
                <c:pt idx="7476">
                  <c:v>52</c:v>
                </c:pt>
                <c:pt idx="7477">
                  <c:v>51</c:v>
                </c:pt>
                <c:pt idx="7478">
                  <c:v>51</c:v>
                </c:pt>
                <c:pt idx="7479">
                  <c:v>49</c:v>
                </c:pt>
                <c:pt idx="7480">
                  <c:v>49</c:v>
                </c:pt>
                <c:pt idx="7481">
                  <c:v>52</c:v>
                </c:pt>
                <c:pt idx="7482">
                  <c:v>47</c:v>
                </c:pt>
                <c:pt idx="7483">
                  <c:v>49</c:v>
                </c:pt>
                <c:pt idx="7484">
                  <c:v>51</c:v>
                </c:pt>
                <c:pt idx="7485">
                  <c:v>50</c:v>
                </c:pt>
                <c:pt idx="7486">
                  <c:v>48</c:v>
                </c:pt>
                <c:pt idx="7487">
                  <c:v>51</c:v>
                </c:pt>
                <c:pt idx="7488">
                  <c:v>48</c:v>
                </c:pt>
                <c:pt idx="7489">
                  <c:v>49</c:v>
                </c:pt>
                <c:pt idx="7490">
                  <c:v>47</c:v>
                </c:pt>
                <c:pt idx="7491">
                  <c:v>51</c:v>
                </c:pt>
                <c:pt idx="7492">
                  <c:v>48</c:v>
                </c:pt>
                <c:pt idx="7493">
                  <c:v>50</c:v>
                </c:pt>
                <c:pt idx="7494">
                  <c:v>47</c:v>
                </c:pt>
                <c:pt idx="7495">
                  <c:v>50</c:v>
                </c:pt>
                <c:pt idx="7496">
                  <c:v>49</c:v>
                </c:pt>
                <c:pt idx="7497">
                  <c:v>50</c:v>
                </c:pt>
                <c:pt idx="7498">
                  <c:v>48</c:v>
                </c:pt>
                <c:pt idx="7499">
                  <c:v>52</c:v>
                </c:pt>
                <c:pt idx="7500">
                  <c:v>50</c:v>
                </c:pt>
                <c:pt idx="7501">
                  <c:v>51</c:v>
                </c:pt>
                <c:pt idx="7502">
                  <c:v>56</c:v>
                </c:pt>
                <c:pt idx="7503">
                  <c:v>55</c:v>
                </c:pt>
                <c:pt idx="7504">
                  <c:v>57</c:v>
                </c:pt>
                <c:pt idx="7505">
                  <c:v>55</c:v>
                </c:pt>
                <c:pt idx="7506">
                  <c:v>58</c:v>
                </c:pt>
                <c:pt idx="7507">
                  <c:v>59</c:v>
                </c:pt>
                <c:pt idx="7508">
                  <c:v>56</c:v>
                </c:pt>
                <c:pt idx="7509">
                  <c:v>54</c:v>
                </c:pt>
                <c:pt idx="7510">
                  <c:v>55</c:v>
                </c:pt>
                <c:pt idx="7511">
                  <c:v>54</c:v>
                </c:pt>
                <c:pt idx="7512">
                  <c:v>55</c:v>
                </c:pt>
                <c:pt idx="7513">
                  <c:v>54</c:v>
                </c:pt>
                <c:pt idx="7514">
                  <c:v>58</c:v>
                </c:pt>
                <c:pt idx="7515">
                  <c:v>55</c:v>
                </c:pt>
                <c:pt idx="7516">
                  <c:v>54</c:v>
                </c:pt>
                <c:pt idx="7517">
                  <c:v>53</c:v>
                </c:pt>
                <c:pt idx="7518">
                  <c:v>56</c:v>
                </c:pt>
                <c:pt idx="7519">
                  <c:v>53</c:v>
                </c:pt>
                <c:pt idx="7520">
                  <c:v>55</c:v>
                </c:pt>
                <c:pt idx="7521">
                  <c:v>54</c:v>
                </c:pt>
                <c:pt idx="7522">
                  <c:v>54</c:v>
                </c:pt>
                <c:pt idx="7523">
                  <c:v>53</c:v>
                </c:pt>
                <c:pt idx="7524">
                  <c:v>55</c:v>
                </c:pt>
                <c:pt idx="7525">
                  <c:v>53</c:v>
                </c:pt>
                <c:pt idx="7526">
                  <c:v>54</c:v>
                </c:pt>
                <c:pt idx="7527">
                  <c:v>53</c:v>
                </c:pt>
                <c:pt idx="7528">
                  <c:v>58</c:v>
                </c:pt>
                <c:pt idx="7529">
                  <c:v>58</c:v>
                </c:pt>
                <c:pt idx="7530">
                  <c:v>55</c:v>
                </c:pt>
                <c:pt idx="7531">
                  <c:v>53</c:v>
                </c:pt>
                <c:pt idx="7532">
                  <c:v>55</c:v>
                </c:pt>
                <c:pt idx="7533">
                  <c:v>52</c:v>
                </c:pt>
                <c:pt idx="7534">
                  <c:v>55</c:v>
                </c:pt>
                <c:pt idx="7535">
                  <c:v>53</c:v>
                </c:pt>
                <c:pt idx="7536">
                  <c:v>54</c:v>
                </c:pt>
                <c:pt idx="7537">
                  <c:v>56</c:v>
                </c:pt>
                <c:pt idx="7538">
                  <c:v>54</c:v>
                </c:pt>
                <c:pt idx="7539">
                  <c:v>54</c:v>
                </c:pt>
                <c:pt idx="7540">
                  <c:v>53</c:v>
                </c:pt>
                <c:pt idx="7541">
                  <c:v>53</c:v>
                </c:pt>
                <c:pt idx="7542">
                  <c:v>53</c:v>
                </c:pt>
                <c:pt idx="7543">
                  <c:v>54</c:v>
                </c:pt>
                <c:pt idx="7544">
                  <c:v>53</c:v>
                </c:pt>
                <c:pt idx="7545">
                  <c:v>54</c:v>
                </c:pt>
                <c:pt idx="7546">
                  <c:v>56</c:v>
                </c:pt>
                <c:pt idx="7547">
                  <c:v>53</c:v>
                </c:pt>
                <c:pt idx="7548">
                  <c:v>55</c:v>
                </c:pt>
                <c:pt idx="7549">
                  <c:v>54</c:v>
                </c:pt>
                <c:pt idx="7550">
                  <c:v>58</c:v>
                </c:pt>
                <c:pt idx="7551">
                  <c:v>59</c:v>
                </c:pt>
                <c:pt idx="7552">
                  <c:v>54</c:v>
                </c:pt>
                <c:pt idx="7553">
                  <c:v>53</c:v>
                </c:pt>
                <c:pt idx="7554">
                  <c:v>54</c:v>
                </c:pt>
                <c:pt idx="7555">
                  <c:v>54</c:v>
                </c:pt>
                <c:pt idx="7556">
                  <c:v>55</c:v>
                </c:pt>
                <c:pt idx="7557">
                  <c:v>54</c:v>
                </c:pt>
                <c:pt idx="7558">
                  <c:v>58</c:v>
                </c:pt>
                <c:pt idx="7559">
                  <c:v>58</c:v>
                </c:pt>
                <c:pt idx="7560">
                  <c:v>59</c:v>
                </c:pt>
                <c:pt idx="7561">
                  <c:v>59</c:v>
                </c:pt>
                <c:pt idx="7562">
                  <c:v>60</c:v>
                </c:pt>
                <c:pt idx="7563">
                  <c:v>59</c:v>
                </c:pt>
                <c:pt idx="7564">
                  <c:v>60</c:v>
                </c:pt>
                <c:pt idx="7565">
                  <c:v>60</c:v>
                </c:pt>
                <c:pt idx="7566">
                  <c:v>61</c:v>
                </c:pt>
                <c:pt idx="7567">
                  <c:v>60</c:v>
                </c:pt>
                <c:pt idx="7568">
                  <c:v>58</c:v>
                </c:pt>
                <c:pt idx="7569">
                  <c:v>58</c:v>
                </c:pt>
                <c:pt idx="7570">
                  <c:v>53</c:v>
                </c:pt>
                <c:pt idx="7571">
                  <c:v>52</c:v>
                </c:pt>
                <c:pt idx="7572">
                  <c:v>58</c:v>
                </c:pt>
                <c:pt idx="7573">
                  <c:v>58</c:v>
                </c:pt>
                <c:pt idx="7574">
                  <c:v>49</c:v>
                </c:pt>
                <c:pt idx="7575">
                  <c:v>51</c:v>
                </c:pt>
                <c:pt idx="7576">
                  <c:v>48</c:v>
                </c:pt>
                <c:pt idx="7577">
                  <c:v>49</c:v>
                </c:pt>
                <c:pt idx="7578">
                  <c:v>48</c:v>
                </c:pt>
                <c:pt idx="7579">
                  <c:v>50</c:v>
                </c:pt>
                <c:pt idx="7580">
                  <c:v>47</c:v>
                </c:pt>
                <c:pt idx="7581">
                  <c:v>48</c:v>
                </c:pt>
                <c:pt idx="7582">
                  <c:v>47</c:v>
                </c:pt>
                <c:pt idx="7583">
                  <c:v>50</c:v>
                </c:pt>
                <c:pt idx="7584">
                  <c:v>47</c:v>
                </c:pt>
                <c:pt idx="7585">
                  <c:v>51</c:v>
                </c:pt>
                <c:pt idx="7586">
                  <c:v>48</c:v>
                </c:pt>
                <c:pt idx="7587">
                  <c:v>50</c:v>
                </c:pt>
                <c:pt idx="7588">
                  <c:v>50</c:v>
                </c:pt>
                <c:pt idx="7589">
                  <c:v>50</c:v>
                </c:pt>
                <c:pt idx="7590">
                  <c:v>47</c:v>
                </c:pt>
                <c:pt idx="7591">
                  <c:v>52</c:v>
                </c:pt>
                <c:pt idx="7592">
                  <c:v>51</c:v>
                </c:pt>
                <c:pt idx="7593">
                  <c:v>51</c:v>
                </c:pt>
                <c:pt idx="7594">
                  <c:v>51</c:v>
                </c:pt>
                <c:pt idx="7595">
                  <c:v>50</c:v>
                </c:pt>
                <c:pt idx="7596">
                  <c:v>47</c:v>
                </c:pt>
                <c:pt idx="7597">
                  <c:v>46</c:v>
                </c:pt>
                <c:pt idx="7598">
                  <c:v>51</c:v>
                </c:pt>
                <c:pt idx="7599">
                  <c:v>49</c:v>
                </c:pt>
                <c:pt idx="7600">
                  <c:v>49</c:v>
                </c:pt>
                <c:pt idx="7601">
                  <c:v>49</c:v>
                </c:pt>
                <c:pt idx="7602">
                  <c:v>48</c:v>
                </c:pt>
                <c:pt idx="7603">
                  <c:v>50</c:v>
                </c:pt>
                <c:pt idx="7604">
                  <c:v>48</c:v>
                </c:pt>
                <c:pt idx="7605">
                  <c:v>47</c:v>
                </c:pt>
                <c:pt idx="7606">
                  <c:v>48</c:v>
                </c:pt>
                <c:pt idx="7607">
                  <c:v>48</c:v>
                </c:pt>
                <c:pt idx="7608">
                  <c:v>49</c:v>
                </c:pt>
                <c:pt idx="7609">
                  <c:v>49</c:v>
                </c:pt>
                <c:pt idx="7610">
                  <c:v>48</c:v>
                </c:pt>
                <c:pt idx="7611">
                  <c:v>51</c:v>
                </c:pt>
                <c:pt idx="7612">
                  <c:v>50</c:v>
                </c:pt>
                <c:pt idx="7613">
                  <c:v>50</c:v>
                </c:pt>
                <c:pt idx="7614">
                  <c:v>50</c:v>
                </c:pt>
                <c:pt idx="7615">
                  <c:v>50</c:v>
                </c:pt>
                <c:pt idx="7616">
                  <c:v>50</c:v>
                </c:pt>
                <c:pt idx="7617">
                  <c:v>51</c:v>
                </c:pt>
                <c:pt idx="7618">
                  <c:v>47</c:v>
                </c:pt>
                <c:pt idx="7619">
                  <c:v>51</c:v>
                </c:pt>
                <c:pt idx="7620">
                  <c:v>52</c:v>
                </c:pt>
                <c:pt idx="7621">
                  <c:v>51</c:v>
                </c:pt>
                <c:pt idx="7622">
                  <c:v>53</c:v>
                </c:pt>
                <c:pt idx="7623">
                  <c:v>54</c:v>
                </c:pt>
                <c:pt idx="7624">
                  <c:v>54</c:v>
                </c:pt>
                <c:pt idx="7625">
                  <c:v>54</c:v>
                </c:pt>
                <c:pt idx="7626">
                  <c:v>53</c:v>
                </c:pt>
                <c:pt idx="7627">
                  <c:v>53</c:v>
                </c:pt>
                <c:pt idx="7628">
                  <c:v>54</c:v>
                </c:pt>
                <c:pt idx="7629">
                  <c:v>53</c:v>
                </c:pt>
                <c:pt idx="7630">
                  <c:v>53</c:v>
                </c:pt>
                <c:pt idx="7631">
                  <c:v>54</c:v>
                </c:pt>
                <c:pt idx="7632">
                  <c:v>55</c:v>
                </c:pt>
                <c:pt idx="7633">
                  <c:v>53</c:v>
                </c:pt>
                <c:pt idx="7634">
                  <c:v>54</c:v>
                </c:pt>
                <c:pt idx="7635">
                  <c:v>55</c:v>
                </c:pt>
                <c:pt idx="7636">
                  <c:v>54</c:v>
                </c:pt>
                <c:pt idx="7637">
                  <c:v>55</c:v>
                </c:pt>
                <c:pt idx="7638">
                  <c:v>55</c:v>
                </c:pt>
                <c:pt idx="7639">
                  <c:v>54</c:v>
                </c:pt>
                <c:pt idx="7640">
                  <c:v>48</c:v>
                </c:pt>
                <c:pt idx="7641">
                  <c:v>47</c:v>
                </c:pt>
                <c:pt idx="7642">
                  <c:v>54</c:v>
                </c:pt>
                <c:pt idx="7643">
                  <c:v>54</c:v>
                </c:pt>
                <c:pt idx="7644">
                  <c:v>53</c:v>
                </c:pt>
                <c:pt idx="7645">
                  <c:v>51</c:v>
                </c:pt>
                <c:pt idx="7646">
                  <c:v>51</c:v>
                </c:pt>
                <c:pt idx="7647">
                  <c:v>50</c:v>
                </c:pt>
                <c:pt idx="7648">
                  <c:v>49</c:v>
                </c:pt>
                <c:pt idx="7649">
                  <c:v>48</c:v>
                </c:pt>
                <c:pt idx="7650">
                  <c:v>49</c:v>
                </c:pt>
                <c:pt idx="7651">
                  <c:v>49</c:v>
                </c:pt>
                <c:pt idx="7652">
                  <c:v>48</c:v>
                </c:pt>
                <c:pt idx="7653">
                  <c:v>49</c:v>
                </c:pt>
                <c:pt idx="7654">
                  <c:v>49</c:v>
                </c:pt>
                <c:pt idx="7655">
                  <c:v>50</c:v>
                </c:pt>
                <c:pt idx="7656">
                  <c:v>50</c:v>
                </c:pt>
                <c:pt idx="7657">
                  <c:v>50</c:v>
                </c:pt>
                <c:pt idx="7658">
                  <c:v>51</c:v>
                </c:pt>
                <c:pt idx="7659">
                  <c:v>49</c:v>
                </c:pt>
                <c:pt idx="7660">
                  <c:v>49</c:v>
                </c:pt>
                <c:pt idx="7661">
                  <c:v>49</c:v>
                </c:pt>
                <c:pt idx="7662">
                  <c:v>48</c:v>
                </c:pt>
                <c:pt idx="7663">
                  <c:v>47</c:v>
                </c:pt>
                <c:pt idx="7664">
                  <c:v>48</c:v>
                </c:pt>
                <c:pt idx="7665">
                  <c:v>51</c:v>
                </c:pt>
                <c:pt idx="7666">
                  <c:v>53</c:v>
                </c:pt>
                <c:pt idx="7667">
                  <c:v>53</c:v>
                </c:pt>
                <c:pt idx="7668">
                  <c:v>51</c:v>
                </c:pt>
                <c:pt idx="7669">
                  <c:v>51</c:v>
                </c:pt>
                <c:pt idx="7670">
                  <c:v>48</c:v>
                </c:pt>
                <c:pt idx="7671">
                  <c:v>50</c:v>
                </c:pt>
                <c:pt idx="7672">
                  <c:v>50</c:v>
                </c:pt>
                <c:pt idx="7673">
                  <c:v>51</c:v>
                </c:pt>
                <c:pt idx="7674">
                  <c:v>49</c:v>
                </c:pt>
                <c:pt idx="7675">
                  <c:v>50</c:v>
                </c:pt>
                <c:pt idx="7676">
                  <c:v>48</c:v>
                </c:pt>
                <c:pt idx="7677">
                  <c:v>48</c:v>
                </c:pt>
                <c:pt idx="7678">
                  <c:v>49</c:v>
                </c:pt>
                <c:pt idx="7679">
                  <c:v>49</c:v>
                </c:pt>
                <c:pt idx="7680">
                  <c:v>50</c:v>
                </c:pt>
                <c:pt idx="7681">
                  <c:v>48</c:v>
                </c:pt>
                <c:pt idx="7682">
                  <c:v>49</c:v>
                </c:pt>
                <c:pt idx="7683">
                  <c:v>48</c:v>
                </c:pt>
                <c:pt idx="7684">
                  <c:v>48</c:v>
                </c:pt>
                <c:pt idx="7685">
                  <c:v>46</c:v>
                </c:pt>
                <c:pt idx="7686">
                  <c:v>47</c:v>
                </c:pt>
                <c:pt idx="7687">
                  <c:v>49</c:v>
                </c:pt>
                <c:pt idx="7688">
                  <c:v>49</c:v>
                </c:pt>
                <c:pt idx="7689">
                  <c:v>49</c:v>
                </c:pt>
                <c:pt idx="7690">
                  <c:v>51</c:v>
                </c:pt>
                <c:pt idx="7691">
                  <c:v>51</c:v>
                </c:pt>
                <c:pt idx="7692">
                  <c:v>58</c:v>
                </c:pt>
                <c:pt idx="7693">
                  <c:v>58</c:v>
                </c:pt>
                <c:pt idx="7694">
                  <c:v>59</c:v>
                </c:pt>
                <c:pt idx="7695">
                  <c:v>59</c:v>
                </c:pt>
                <c:pt idx="7696">
                  <c:v>60</c:v>
                </c:pt>
                <c:pt idx="7697">
                  <c:v>60</c:v>
                </c:pt>
                <c:pt idx="7698">
                  <c:v>60</c:v>
                </c:pt>
                <c:pt idx="7699">
                  <c:v>60</c:v>
                </c:pt>
                <c:pt idx="7700">
                  <c:v>60</c:v>
                </c:pt>
                <c:pt idx="7701">
                  <c:v>60</c:v>
                </c:pt>
                <c:pt idx="7702">
                  <c:v>55</c:v>
                </c:pt>
                <c:pt idx="7703">
                  <c:v>54</c:v>
                </c:pt>
                <c:pt idx="7704">
                  <c:v>53</c:v>
                </c:pt>
                <c:pt idx="7705">
                  <c:v>54</c:v>
                </c:pt>
                <c:pt idx="7706">
                  <c:v>46</c:v>
                </c:pt>
                <c:pt idx="7707">
                  <c:v>45</c:v>
                </c:pt>
                <c:pt idx="7708">
                  <c:v>53</c:v>
                </c:pt>
                <c:pt idx="7709">
                  <c:v>53</c:v>
                </c:pt>
                <c:pt idx="7710">
                  <c:v>51</c:v>
                </c:pt>
                <c:pt idx="7711">
                  <c:v>54</c:v>
                </c:pt>
                <c:pt idx="7712">
                  <c:v>52</c:v>
                </c:pt>
                <c:pt idx="7713">
                  <c:v>54</c:v>
                </c:pt>
                <c:pt idx="7714">
                  <c:v>55</c:v>
                </c:pt>
                <c:pt idx="7715">
                  <c:v>54</c:v>
                </c:pt>
                <c:pt idx="7716">
                  <c:v>54</c:v>
                </c:pt>
                <c:pt idx="7717">
                  <c:v>55</c:v>
                </c:pt>
                <c:pt idx="7718">
                  <c:v>54</c:v>
                </c:pt>
                <c:pt idx="7719">
                  <c:v>55</c:v>
                </c:pt>
                <c:pt idx="7720">
                  <c:v>55</c:v>
                </c:pt>
                <c:pt idx="7721">
                  <c:v>54</c:v>
                </c:pt>
                <c:pt idx="7722">
                  <c:v>54</c:v>
                </c:pt>
                <c:pt idx="7723">
                  <c:v>53</c:v>
                </c:pt>
                <c:pt idx="7724">
                  <c:v>58</c:v>
                </c:pt>
                <c:pt idx="7725">
                  <c:v>59</c:v>
                </c:pt>
                <c:pt idx="7726">
                  <c:v>53</c:v>
                </c:pt>
                <c:pt idx="7727">
                  <c:v>53</c:v>
                </c:pt>
                <c:pt idx="7728">
                  <c:v>47</c:v>
                </c:pt>
                <c:pt idx="7729">
                  <c:v>48</c:v>
                </c:pt>
                <c:pt idx="7730">
                  <c:v>47</c:v>
                </c:pt>
                <c:pt idx="7731">
                  <c:v>48</c:v>
                </c:pt>
                <c:pt idx="7732">
                  <c:v>47</c:v>
                </c:pt>
                <c:pt idx="7733">
                  <c:v>52</c:v>
                </c:pt>
                <c:pt idx="7734">
                  <c:v>50</c:v>
                </c:pt>
                <c:pt idx="7735">
                  <c:v>49</c:v>
                </c:pt>
                <c:pt idx="7736">
                  <c:v>52</c:v>
                </c:pt>
                <c:pt idx="7737">
                  <c:v>50</c:v>
                </c:pt>
                <c:pt idx="7738">
                  <c:v>47</c:v>
                </c:pt>
                <c:pt idx="7739">
                  <c:v>49</c:v>
                </c:pt>
                <c:pt idx="7740">
                  <c:v>49</c:v>
                </c:pt>
                <c:pt idx="7741">
                  <c:v>47</c:v>
                </c:pt>
                <c:pt idx="7742">
                  <c:v>48</c:v>
                </c:pt>
                <c:pt idx="7743">
                  <c:v>48</c:v>
                </c:pt>
                <c:pt idx="7744">
                  <c:v>48</c:v>
                </c:pt>
                <c:pt idx="7745">
                  <c:v>49</c:v>
                </c:pt>
                <c:pt idx="7746">
                  <c:v>47</c:v>
                </c:pt>
                <c:pt idx="7747">
                  <c:v>50</c:v>
                </c:pt>
                <c:pt idx="7748">
                  <c:v>50</c:v>
                </c:pt>
                <c:pt idx="7749">
                  <c:v>50</c:v>
                </c:pt>
                <c:pt idx="7750">
                  <c:v>43</c:v>
                </c:pt>
                <c:pt idx="7751">
                  <c:v>48</c:v>
                </c:pt>
                <c:pt idx="7752">
                  <c:v>49</c:v>
                </c:pt>
                <c:pt idx="7753">
                  <c:v>50</c:v>
                </c:pt>
                <c:pt idx="7754">
                  <c:v>50</c:v>
                </c:pt>
                <c:pt idx="7755">
                  <c:v>54</c:v>
                </c:pt>
                <c:pt idx="7756">
                  <c:v>44</c:v>
                </c:pt>
                <c:pt idx="7757">
                  <c:v>49</c:v>
                </c:pt>
                <c:pt idx="7758">
                  <c:v>49</c:v>
                </c:pt>
                <c:pt idx="7759">
                  <c:v>51</c:v>
                </c:pt>
                <c:pt idx="7760">
                  <c:v>48</c:v>
                </c:pt>
                <c:pt idx="7761">
                  <c:v>48</c:v>
                </c:pt>
                <c:pt idx="7762">
                  <c:v>48</c:v>
                </c:pt>
                <c:pt idx="7763">
                  <c:v>49</c:v>
                </c:pt>
                <c:pt idx="7764">
                  <c:v>51</c:v>
                </c:pt>
                <c:pt idx="7765">
                  <c:v>48</c:v>
                </c:pt>
                <c:pt idx="7766">
                  <c:v>50</c:v>
                </c:pt>
                <c:pt idx="7767">
                  <c:v>48</c:v>
                </c:pt>
                <c:pt idx="7768">
                  <c:v>50</c:v>
                </c:pt>
                <c:pt idx="7769">
                  <c:v>52</c:v>
                </c:pt>
                <c:pt idx="7770">
                  <c:v>49</c:v>
                </c:pt>
                <c:pt idx="7771">
                  <c:v>51</c:v>
                </c:pt>
                <c:pt idx="7772">
                  <c:v>50</c:v>
                </c:pt>
                <c:pt idx="7773">
                  <c:v>47</c:v>
                </c:pt>
                <c:pt idx="7774">
                  <c:v>49</c:v>
                </c:pt>
                <c:pt idx="7775">
                  <c:v>51</c:v>
                </c:pt>
                <c:pt idx="7776">
                  <c:v>55</c:v>
                </c:pt>
                <c:pt idx="7777">
                  <c:v>54</c:v>
                </c:pt>
                <c:pt idx="7778">
                  <c:v>54</c:v>
                </c:pt>
                <c:pt idx="7779">
                  <c:v>53</c:v>
                </c:pt>
                <c:pt idx="7780">
                  <c:v>53</c:v>
                </c:pt>
                <c:pt idx="7781">
                  <c:v>54</c:v>
                </c:pt>
                <c:pt idx="7782">
                  <c:v>54</c:v>
                </c:pt>
                <c:pt idx="7783">
                  <c:v>53</c:v>
                </c:pt>
                <c:pt idx="7784">
                  <c:v>54</c:v>
                </c:pt>
                <c:pt idx="7785">
                  <c:v>53</c:v>
                </c:pt>
                <c:pt idx="7786">
                  <c:v>55</c:v>
                </c:pt>
                <c:pt idx="7787">
                  <c:v>54</c:v>
                </c:pt>
                <c:pt idx="7788">
                  <c:v>54</c:v>
                </c:pt>
                <c:pt idx="7789">
                  <c:v>55</c:v>
                </c:pt>
                <c:pt idx="7790">
                  <c:v>54</c:v>
                </c:pt>
                <c:pt idx="7791">
                  <c:v>55</c:v>
                </c:pt>
                <c:pt idx="7792">
                  <c:v>54</c:v>
                </c:pt>
                <c:pt idx="7793">
                  <c:v>55</c:v>
                </c:pt>
                <c:pt idx="7794">
                  <c:v>47</c:v>
                </c:pt>
                <c:pt idx="7795">
                  <c:v>50</c:v>
                </c:pt>
                <c:pt idx="7796">
                  <c:v>55</c:v>
                </c:pt>
                <c:pt idx="7797">
                  <c:v>53</c:v>
                </c:pt>
                <c:pt idx="7798">
                  <c:v>53</c:v>
                </c:pt>
                <c:pt idx="7799">
                  <c:v>50</c:v>
                </c:pt>
                <c:pt idx="7800">
                  <c:v>47</c:v>
                </c:pt>
                <c:pt idx="7801">
                  <c:v>51</c:v>
                </c:pt>
                <c:pt idx="7802">
                  <c:v>49</c:v>
                </c:pt>
                <c:pt idx="7803">
                  <c:v>52</c:v>
                </c:pt>
                <c:pt idx="7804">
                  <c:v>52</c:v>
                </c:pt>
                <c:pt idx="7805">
                  <c:v>52</c:v>
                </c:pt>
                <c:pt idx="7806">
                  <c:v>51</c:v>
                </c:pt>
                <c:pt idx="7807">
                  <c:v>50</c:v>
                </c:pt>
                <c:pt idx="7808">
                  <c:v>51</c:v>
                </c:pt>
                <c:pt idx="7809">
                  <c:v>50</c:v>
                </c:pt>
                <c:pt idx="7810">
                  <c:v>50</c:v>
                </c:pt>
                <c:pt idx="7811">
                  <c:v>51</c:v>
                </c:pt>
                <c:pt idx="7812">
                  <c:v>49</c:v>
                </c:pt>
                <c:pt idx="7813">
                  <c:v>51</c:v>
                </c:pt>
                <c:pt idx="7814">
                  <c:v>50</c:v>
                </c:pt>
                <c:pt idx="7815">
                  <c:v>49</c:v>
                </c:pt>
                <c:pt idx="7816">
                  <c:v>48</c:v>
                </c:pt>
                <c:pt idx="7817">
                  <c:v>47</c:v>
                </c:pt>
                <c:pt idx="7818">
                  <c:v>41</c:v>
                </c:pt>
                <c:pt idx="7819">
                  <c:v>44</c:v>
                </c:pt>
                <c:pt idx="7820">
                  <c:v>48</c:v>
                </c:pt>
                <c:pt idx="7821">
                  <c:v>52</c:v>
                </c:pt>
                <c:pt idx="7822">
                  <c:v>49</c:v>
                </c:pt>
                <c:pt idx="7823">
                  <c:v>51</c:v>
                </c:pt>
                <c:pt idx="7824">
                  <c:v>58</c:v>
                </c:pt>
                <c:pt idx="7825">
                  <c:v>58</c:v>
                </c:pt>
                <c:pt idx="7826">
                  <c:v>59</c:v>
                </c:pt>
                <c:pt idx="7827">
                  <c:v>59</c:v>
                </c:pt>
                <c:pt idx="7828">
                  <c:v>60</c:v>
                </c:pt>
                <c:pt idx="7829">
                  <c:v>59</c:v>
                </c:pt>
                <c:pt idx="7830">
                  <c:v>60</c:v>
                </c:pt>
                <c:pt idx="7831">
                  <c:v>59</c:v>
                </c:pt>
                <c:pt idx="7832">
                  <c:v>60</c:v>
                </c:pt>
                <c:pt idx="7833">
                  <c:v>59</c:v>
                </c:pt>
                <c:pt idx="7834">
                  <c:v>58</c:v>
                </c:pt>
                <c:pt idx="7835">
                  <c:v>59</c:v>
                </c:pt>
                <c:pt idx="7836">
                  <c:v>55</c:v>
                </c:pt>
                <c:pt idx="7837">
                  <c:v>54</c:v>
                </c:pt>
                <c:pt idx="7838">
                  <c:v>54</c:v>
                </c:pt>
                <c:pt idx="7839">
                  <c:v>53</c:v>
                </c:pt>
                <c:pt idx="7840">
                  <c:v>49</c:v>
                </c:pt>
                <c:pt idx="7841">
                  <c:v>49</c:v>
                </c:pt>
                <c:pt idx="7842">
                  <c:v>53</c:v>
                </c:pt>
                <c:pt idx="7843">
                  <c:v>54</c:v>
                </c:pt>
                <c:pt idx="7844">
                  <c:v>54</c:v>
                </c:pt>
                <c:pt idx="7845">
                  <c:v>54</c:v>
                </c:pt>
                <c:pt idx="7846">
                  <c:v>54</c:v>
                </c:pt>
                <c:pt idx="7847">
                  <c:v>54</c:v>
                </c:pt>
                <c:pt idx="7848">
                  <c:v>55</c:v>
                </c:pt>
                <c:pt idx="7849">
                  <c:v>54</c:v>
                </c:pt>
                <c:pt idx="7850">
                  <c:v>54</c:v>
                </c:pt>
                <c:pt idx="7851">
                  <c:v>54</c:v>
                </c:pt>
                <c:pt idx="7852">
                  <c:v>55</c:v>
                </c:pt>
                <c:pt idx="7853">
                  <c:v>54</c:v>
                </c:pt>
                <c:pt idx="7854">
                  <c:v>54</c:v>
                </c:pt>
                <c:pt idx="7855">
                  <c:v>55</c:v>
                </c:pt>
                <c:pt idx="7856">
                  <c:v>54</c:v>
                </c:pt>
                <c:pt idx="7857">
                  <c:v>54</c:v>
                </c:pt>
                <c:pt idx="7858">
                  <c:v>54</c:v>
                </c:pt>
                <c:pt idx="7859">
                  <c:v>54</c:v>
                </c:pt>
                <c:pt idx="7860">
                  <c:v>54</c:v>
                </c:pt>
                <c:pt idx="7861">
                  <c:v>53</c:v>
                </c:pt>
                <c:pt idx="7862">
                  <c:v>47</c:v>
                </c:pt>
                <c:pt idx="7863">
                  <c:v>48</c:v>
                </c:pt>
                <c:pt idx="7864">
                  <c:v>53</c:v>
                </c:pt>
                <c:pt idx="7865">
                  <c:v>53</c:v>
                </c:pt>
                <c:pt idx="7866">
                  <c:v>54</c:v>
                </c:pt>
                <c:pt idx="7867">
                  <c:v>54</c:v>
                </c:pt>
                <c:pt idx="7868">
                  <c:v>54</c:v>
                </c:pt>
                <c:pt idx="7869">
                  <c:v>54</c:v>
                </c:pt>
                <c:pt idx="7870">
                  <c:v>55</c:v>
                </c:pt>
                <c:pt idx="7871">
                  <c:v>52</c:v>
                </c:pt>
                <c:pt idx="7872">
                  <c:v>54</c:v>
                </c:pt>
                <c:pt idx="7873">
                  <c:v>54</c:v>
                </c:pt>
                <c:pt idx="7874">
                  <c:v>56</c:v>
                </c:pt>
                <c:pt idx="7875">
                  <c:v>54</c:v>
                </c:pt>
                <c:pt idx="7876">
                  <c:v>54</c:v>
                </c:pt>
                <c:pt idx="7877">
                  <c:v>54</c:v>
                </c:pt>
                <c:pt idx="7878">
                  <c:v>54</c:v>
                </c:pt>
                <c:pt idx="7879">
                  <c:v>55</c:v>
                </c:pt>
                <c:pt idx="7880">
                  <c:v>60</c:v>
                </c:pt>
                <c:pt idx="7881">
                  <c:v>59</c:v>
                </c:pt>
                <c:pt idx="7882">
                  <c:v>59</c:v>
                </c:pt>
                <c:pt idx="7883">
                  <c:v>60</c:v>
                </c:pt>
                <c:pt idx="7884">
                  <c:v>49</c:v>
                </c:pt>
                <c:pt idx="7885">
                  <c:v>47</c:v>
                </c:pt>
                <c:pt idx="7886">
                  <c:v>60</c:v>
                </c:pt>
                <c:pt idx="7887">
                  <c:v>60</c:v>
                </c:pt>
                <c:pt idx="7888">
                  <c:v>59</c:v>
                </c:pt>
                <c:pt idx="7889">
                  <c:v>60</c:v>
                </c:pt>
                <c:pt idx="7890">
                  <c:v>59</c:v>
                </c:pt>
                <c:pt idx="7891">
                  <c:v>60</c:v>
                </c:pt>
                <c:pt idx="7892">
                  <c:v>60</c:v>
                </c:pt>
                <c:pt idx="7893">
                  <c:v>60</c:v>
                </c:pt>
                <c:pt idx="7894">
                  <c:v>54</c:v>
                </c:pt>
                <c:pt idx="7895">
                  <c:v>56</c:v>
                </c:pt>
                <c:pt idx="7896">
                  <c:v>54</c:v>
                </c:pt>
                <c:pt idx="7897">
                  <c:v>54</c:v>
                </c:pt>
                <c:pt idx="7898">
                  <c:v>53</c:v>
                </c:pt>
                <c:pt idx="7899">
                  <c:v>53</c:v>
                </c:pt>
                <c:pt idx="7900">
                  <c:v>54</c:v>
                </c:pt>
                <c:pt idx="7901">
                  <c:v>53</c:v>
                </c:pt>
                <c:pt idx="7902">
                  <c:v>54</c:v>
                </c:pt>
                <c:pt idx="7903">
                  <c:v>55</c:v>
                </c:pt>
                <c:pt idx="7904">
                  <c:v>55</c:v>
                </c:pt>
                <c:pt idx="7905">
                  <c:v>54</c:v>
                </c:pt>
                <c:pt idx="7906">
                  <c:v>48</c:v>
                </c:pt>
                <c:pt idx="7907">
                  <c:v>48</c:v>
                </c:pt>
                <c:pt idx="7908">
                  <c:v>54</c:v>
                </c:pt>
                <c:pt idx="7909">
                  <c:v>55</c:v>
                </c:pt>
                <c:pt idx="7910">
                  <c:v>55</c:v>
                </c:pt>
                <c:pt idx="7911">
                  <c:v>54</c:v>
                </c:pt>
                <c:pt idx="7912">
                  <c:v>54</c:v>
                </c:pt>
                <c:pt idx="7913">
                  <c:v>55</c:v>
                </c:pt>
                <c:pt idx="7914">
                  <c:v>54</c:v>
                </c:pt>
                <c:pt idx="7915">
                  <c:v>53</c:v>
                </c:pt>
                <c:pt idx="7916">
                  <c:v>55</c:v>
                </c:pt>
                <c:pt idx="7917">
                  <c:v>55</c:v>
                </c:pt>
                <c:pt idx="7918">
                  <c:v>54</c:v>
                </c:pt>
                <c:pt idx="7919">
                  <c:v>53</c:v>
                </c:pt>
                <c:pt idx="7920">
                  <c:v>53</c:v>
                </c:pt>
                <c:pt idx="7921">
                  <c:v>54</c:v>
                </c:pt>
                <c:pt idx="7922">
                  <c:v>54</c:v>
                </c:pt>
                <c:pt idx="7923">
                  <c:v>53</c:v>
                </c:pt>
                <c:pt idx="7924">
                  <c:v>54</c:v>
                </c:pt>
                <c:pt idx="7925">
                  <c:v>53</c:v>
                </c:pt>
                <c:pt idx="7926">
                  <c:v>55</c:v>
                </c:pt>
                <c:pt idx="7927">
                  <c:v>54</c:v>
                </c:pt>
                <c:pt idx="7928">
                  <c:v>49</c:v>
                </c:pt>
                <c:pt idx="7929">
                  <c:v>49</c:v>
                </c:pt>
                <c:pt idx="7930">
                  <c:v>55</c:v>
                </c:pt>
                <c:pt idx="7931">
                  <c:v>54</c:v>
                </c:pt>
                <c:pt idx="7932">
                  <c:v>56</c:v>
                </c:pt>
                <c:pt idx="7933">
                  <c:v>56</c:v>
                </c:pt>
                <c:pt idx="7934">
                  <c:v>55</c:v>
                </c:pt>
                <c:pt idx="7935">
                  <c:v>54</c:v>
                </c:pt>
                <c:pt idx="7936">
                  <c:v>53</c:v>
                </c:pt>
                <c:pt idx="7937">
                  <c:v>54</c:v>
                </c:pt>
                <c:pt idx="7938">
                  <c:v>51</c:v>
                </c:pt>
                <c:pt idx="7939">
                  <c:v>51</c:v>
                </c:pt>
                <c:pt idx="7940">
                  <c:v>49</c:v>
                </c:pt>
                <c:pt idx="7941">
                  <c:v>50</c:v>
                </c:pt>
                <c:pt idx="7942">
                  <c:v>49</c:v>
                </c:pt>
                <c:pt idx="7943">
                  <c:v>50</c:v>
                </c:pt>
                <c:pt idx="7944">
                  <c:v>52</c:v>
                </c:pt>
                <c:pt idx="7945">
                  <c:v>51</c:v>
                </c:pt>
                <c:pt idx="7946">
                  <c:v>55</c:v>
                </c:pt>
                <c:pt idx="7947">
                  <c:v>52</c:v>
                </c:pt>
                <c:pt idx="7948">
                  <c:v>49</c:v>
                </c:pt>
                <c:pt idx="7949">
                  <c:v>50</c:v>
                </c:pt>
                <c:pt idx="7950">
                  <c:v>50</c:v>
                </c:pt>
                <c:pt idx="7951">
                  <c:v>49</c:v>
                </c:pt>
                <c:pt idx="7952">
                  <c:v>50</c:v>
                </c:pt>
                <c:pt idx="7953">
                  <c:v>51</c:v>
                </c:pt>
                <c:pt idx="7954">
                  <c:v>50</c:v>
                </c:pt>
                <c:pt idx="7955">
                  <c:v>50</c:v>
                </c:pt>
                <c:pt idx="7956">
                  <c:v>51</c:v>
                </c:pt>
                <c:pt idx="7957">
                  <c:v>50</c:v>
                </c:pt>
                <c:pt idx="7958">
                  <c:v>49</c:v>
                </c:pt>
                <c:pt idx="7959">
                  <c:v>52</c:v>
                </c:pt>
                <c:pt idx="7960">
                  <c:v>48</c:v>
                </c:pt>
                <c:pt idx="7961">
                  <c:v>51</c:v>
                </c:pt>
                <c:pt idx="7962">
                  <c:v>49</c:v>
                </c:pt>
                <c:pt idx="7963">
                  <c:v>50</c:v>
                </c:pt>
                <c:pt idx="7964">
                  <c:v>52</c:v>
                </c:pt>
                <c:pt idx="7965">
                  <c:v>50</c:v>
                </c:pt>
                <c:pt idx="7966">
                  <c:v>48</c:v>
                </c:pt>
                <c:pt idx="7967">
                  <c:v>52</c:v>
                </c:pt>
                <c:pt idx="7968">
                  <c:v>51</c:v>
                </c:pt>
                <c:pt idx="7969">
                  <c:v>51</c:v>
                </c:pt>
                <c:pt idx="7970">
                  <c:v>50</c:v>
                </c:pt>
                <c:pt idx="7971">
                  <c:v>52</c:v>
                </c:pt>
                <c:pt idx="7972">
                  <c:v>49</c:v>
                </c:pt>
                <c:pt idx="7973">
                  <c:v>49</c:v>
                </c:pt>
                <c:pt idx="7974">
                  <c:v>50</c:v>
                </c:pt>
                <c:pt idx="7975">
                  <c:v>53</c:v>
                </c:pt>
                <c:pt idx="7976">
                  <c:v>52</c:v>
                </c:pt>
                <c:pt idx="7977">
                  <c:v>50</c:v>
                </c:pt>
                <c:pt idx="7978">
                  <c:v>54</c:v>
                </c:pt>
                <c:pt idx="7979">
                  <c:v>55</c:v>
                </c:pt>
                <c:pt idx="7980">
                  <c:v>55</c:v>
                </c:pt>
                <c:pt idx="7981">
                  <c:v>54</c:v>
                </c:pt>
                <c:pt idx="7982">
                  <c:v>54</c:v>
                </c:pt>
                <c:pt idx="7983">
                  <c:v>54</c:v>
                </c:pt>
                <c:pt idx="7984">
                  <c:v>55</c:v>
                </c:pt>
                <c:pt idx="7985">
                  <c:v>53</c:v>
                </c:pt>
                <c:pt idx="7986">
                  <c:v>54</c:v>
                </c:pt>
                <c:pt idx="7987">
                  <c:v>55</c:v>
                </c:pt>
                <c:pt idx="7988">
                  <c:v>55</c:v>
                </c:pt>
                <c:pt idx="7989">
                  <c:v>54</c:v>
                </c:pt>
                <c:pt idx="7990">
                  <c:v>54</c:v>
                </c:pt>
                <c:pt idx="7991">
                  <c:v>55</c:v>
                </c:pt>
                <c:pt idx="7992">
                  <c:v>54</c:v>
                </c:pt>
                <c:pt idx="7993">
                  <c:v>55</c:v>
                </c:pt>
                <c:pt idx="7994">
                  <c:v>47</c:v>
                </c:pt>
                <c:pt idx="7995">
                  <c:v>48</c:v>
                </c:pt>
                <c:pt idx="7996">
                  <c:v>54</c:v>
                </c:pt>
                <c:pt idx="7997">
                  <c:v>54</c:v>
                </c:pt>
                <c:pt idx="7998">
                  <c:v>55</c:v>
                </c:pt>
                <c:pt idx="7999">
                  <c:v>54</c:v>
                </c:pt>
                <c:pt idx="8000">
                  <c:v>48</c:v>
                </c:pt>
                <c:pt idx="8001">
                  <c:v>51</c:v>
                </c:pt>
                <c:pt idx="8002">
                  <c:v>51</c:v>
                </c:pt>
                <c:pt idx="8003">
                  <c:v>49</c:v>
                </c:pt>
                <c:pt idx="8004">
                  <c:v>48</c:v>
                </c:pt>
                <c:pt idx="8005">
                  <c:v>50</c:v>
                </c:pt>
                <c:pt idx="8006">
                  <c:v>49</c:v>
                </c:pt>
                <c:pt idx="8007">
                  <c:v>50</c:v>
                </c:pt>
                <c:pt idx="8008">
                  <c:v>52</c:v>
                </c:pt>
                <c:pt idx="8009">
                  <c:v>50</c:v>
                </c:pt>
                <c:pt idx="8010">
                  <c:v>50</c:v>
                </c:pt>
                <c:pt idx="8011">
                  <c:v>49</c:v>
                </c:pt>
                <c:pt idx="8012">
                  <c:v>50</c:v>
                </c:pt>
                <c:pt idx="8013">
                  <c:v>50</c:v>
                </c:pt>
                <c:pt idx="8014">
                  <c:v>51</c:v>
                </c:pt>
                <c:pt idx="8015">
                  <c:v>50</c:v>
                </c:pt>
                <c:pt idx="8016">
                  <c:v>48</c:v>
                </c:pt>
                <c:pt idx="8017">
                  <c:v>47</c:v>
                </c:pt>
                <c:pt idx="8018">
                  <c:v>49</c:v>
                </c:pt>
                <c:pt idx="8019">
                  <c:v>50</c:v>
                </c:pt>
                <c:pt idx="8020">
                  <c:v>50</c:v>
                </c:pt>
                <c:pt idx="8021">
                  <c:v>50</c:v>
                </c:pt>
                <c:pt idx="8022">
                  <c:v>50</c:v>
                </c:pt>
                <c:pt idx="8023">
                  <c:v>50</c:v>
                </c:pt>
                <c:pt idx="8024">
                  <c:v>49</c:v>
                </c:pt>
                <c:pt idx="8025">
                  <c:v>49</c:v>
                </c:pt>
                <c:pt idx="8026">
                  <c:v>50</c:v>
                </c:pt>
                <c:pt idx="8027">
                  <c:v>51</c:v>
                </c:pt>
                <c:pt idx="8028">
                  <c:v>51</c:v>
                </c:pt>
                <c:pt idx="8029">
                  <c:v>51</c:v>
                </c:pt>
                <c:pt idx="8030">
                  <c:v>50</c:v>
                </c:pt>
                <c:pt idx="8031">
                  <c:v>50</c:v>
                </c:pt>
                <c:pt idx="8032">
                  <c:v>49</c:v>
                </c:pt>
                <c:pt idx="8033">
                  <c:v>51</c:v>
                </c:pt>
                <c:pt idx="8034">
                  <c:v>54</c:v>
                </c:pt>
                <c:pt idx="8035">
                  <c:v>52</c:v>
                </c:pt>
                <c:pt idx="8036">
                  <c:v>51</c:v>
                </c:pt>
                <c:pt idx="8037">
                  <c:v>52</c:v>
                </c:pt>
                <c:pt idx="8038">
                  <c:v>47</c:v>
                </c:pt>
                <c:pt idx="8039">
                  <c:v>48</c:v>
                </c:pt>
                <c:pt idx="8040">
                  <c:v>48</c:v>
                </c:pt>
                <c:pt idx="8041">
                  <c:v>44</c:v>
                </c:pt>
                <c:pt idx="8042">
                  <c:v>52</c:v>
                </c:pt>
                <c:pt idx="8043">
                  <c:v>53</c:v>
                </c:pt>
                <c:pt idx="8044">
                  <c:v>50</c:v>
                </c:pt>
                <c:pt idx="8045">
                  <c:v>47</c:v>
                </c:pt>
                <c:pt idx="8046">
                  <c:v>51</c:v>
                </c:pt>
                <c:pt idx="8047">
                  <c:v>50</c:v>
                </c:pt>
                <c:pt idx="8048">
                  <c:v>51</c:v>
                </c:pt>
                <c:pt idx="8049">
                  <c:v>50</c:v>
                </c:pt>
                <c:pt idx="8050">
                  <c:v>51</c:v>
                </c:pt>
                <c:pt idx="8051">
                  <c:v>49</c:v>
                </c:pt>
                <c:pt idx="8052">
                  <c:v>49</c:v>
                </c:pt>
                <c:pt idx="8053">
                  <c:v>50</c:v>
                </c:pt>
                <c:pt idx="8054">
                  <c:v>51</c:v>
                </c:pt>
                <c:pt idx="8055">
                  <c:v>49</c:v>
                </c:pt>
                <c:pt idx="8056">
                  <c:v>50</c:v>
                </c:pt>
                <c:pt idx="8057">
                  <c:v>51</c:v>
                </c:pt>
                <c:pt idx="8058">
                  <c:v>50</c:v>
                </c:pt>
                <c:pt idx="8059">
                  <c:v>52</c:v>
                </c:pt>
                <c:pt idx="8060">
                  <c:v>51</c:v>
                </c:pt>
                <c:pt idx="8061">
                  <c:v>51</c:v>
                </c:pt>
                <c:pt idx="8062">
                  <c:v>48</c:v>
                </c:pt>
                <c:pt idx="8063">
                  <c:v>48</c:v>
                </c:pt>
                <c:pt idx="8064">
                  <c:v>49</c:v>
                </c:pt>
                <c:pt idx="8065">
                  <c:v>50</c:v>
                </c:pt>
                <c:pt idx="8066">
                  <c:v>49</c:v>
                </c:pt>
                <c:pt idx="8067">
                  <c:v>52</c:v>
                </c:pt>
                <c:pt idx="8068">
                  <c:v>51</c:v>
                </c:pt>
                <c:pt idx="8069">
                  <c:v>50</c:v>
                </c:pt>
                <c:pt idx="8070">
                  <c:v>49</c:v>
                </c:pt>
                <c:pt idx="8071">
                  <c:v>50</c:v>
                </c:pt>
                <c:pt idx="8072">
                  <c:v>51</c:v>
                </c:pt>
                <c:pt idx="8073">
                  <c:v>50</c:v>
                </c:pt>
                <c:pt idx="8074">
                  <c:v>51</c:v>
                </c:pt>
                <c:pt idx="8075">
                  <c:v>51</c:v>
                </c:pt>
                <c:pt idx="8076">
                  <c:v>52</c:v>
                </c:pt>
                <c:pt idx="8077">
                  <c:v>49</c:v>
                </c:pt>
                <c:pt idx="8078">
                  <c:v>49</c:v>
                </c:pt>
                <c:pt idx="8079">
                  <c:v>50</c:v>
                </c:pt>
                <c:pt idx="8080">
                  <c:v>55</c:v>
                </c:pt>
                <c:pt idx="8081">
                  <c:v>57</c:v>
                </c:pt>
                <c:pt idx="8082">
                  <c:v>53</c:v>
                </c:pt>
                <c:pt idx="8083">
                  <c:v>53</c:v>
                </c:pt>
                <c:pt idx="8084">
                  <c:v>49</c:v>
                </c:pt>
                <c:pt idx="8085">
                  <c:v>50</c:v>
                </c:pt>
                <c:pt idx="8086">
                  <c:v>54</c:v>
                </c:pt>
                <c:pt idx="8087">
                  <c:v>53</c:v>
                </c:pt>
                <c:pt idx="8088">
                  <c:v>55</c:v>
                </c:pt>
                <c:pt idx="8089">
                  <c:v>53</c:v>
                </c:pt>
                <c:pt idx="8090">
                  <c:v>54</c:v>
                </c:pt>
                <c:pt idx="8091">
                  <c:v>55</c:v>
                </c:pt>
                <c:pt idx="8092">
                  <c:v>55</c:v>
                </c:pt>
                <c:pt idx="8093">
                  <c:v>55</c:v>
                </c:pt>
                <c:pt idx="8094">
                  <c:v>55</c:v>
                </c:pt>
                <c:pt idx="8095">
                  <c:v>54</c:v>
                </c:pt>
                <c:pt idx="8096">
                  <c:v>53</c:v>
                </c:pt>
                <c:pt idx="8097">
                  <c:v>54</c:v>
                </c:pt>
                <c:pt idx="8098">
                  <c:v>54</c:v>
                </c:pt>
                <c:pt idx="8099">
                  <c:v>54</c:v>
                </c:pt>
                <c:pt idx="8100">
                  <c:v>55</c:v>
                </c:pt>
                <c:pt idx="8101">
                  <c:v>55</c:v>
                </c:pt>
                <c:pt idx="8102">
                  <c:v>51</c:v>
                </c:pt>
                <c:pt idx="8103">
                  <c:v>48</c:v>
                </c:pt>
                <c:pt idx="8104">
                  <c:v>51</c:v>
                </c:pt>
                <c:pt idx="8105">
                  <c:v>48</c:v>
                </c:pt>
                <c:pt idx="8106">
                  <c:v>48</c:v>
                </c:pt>
                <c:pt idx="8107">
                  <c:v>48</c:v>
                </c:pt>
                <c:pt idx="8108">
                  <c:v>49</c:v>
                </c:pt>
                <c:pt idx="8109">
                  <c:v>50</c:v>
                </c:pt>
                <c:pt idx="8110">
                  <c:v>49</c:v>
                </c:pt>
                <c:pt idx="8111">
                  <c:v>49</c:v>
                </c:pt>
                <c:pt idx="8112">
                  <c:v>48</c:v>
                </c:pt>
                <c:pt idx="8113">
                  <c:v>50</c:v>
                </c:pt>
                <c:pt idx="8114">
                  <c:v>49</c:v>
                </c:pt>
                <c:pt idx="8115">
                  <c:v>49</c:v>
                </c:pt>
                <c:pt idx="8116">
                  <c:v>50</c:v>
                </c:pt>
                <c:pt idx="8117">
                  <c:v>51</c:v>
                </c:pt>
                <c:pt idx="8118">
                  <c:v>50</c:v>
                </c:pt>
                <c:pt idx="8119">
                  <c:v>50</c:v>
                </c:pt>
                <c:pt idx="8120">
                  <c:v>49</c:v>
                </c:pt>
                <c:pt idx="8121">
                  <c:v>51</c:v>
                </c:pt>
                <c:pt idx="8122">
                  <c:v>49</c:v>
                </c:pt>
                <c:pt idx="8123">
                  <c:v>50</c:v>
                </c:pt>
                <c:pt idx="8124">
                  <c:v>49</c:v>
                </c:pt>
                <c:pt idx="8125">
                  <c:v>51</c:v>
                </c:pt>
                <c:pt idx="8126">
                  <c:v>50</c:v>
                </c:pt>
                <c:pt idx="8127">
                  <c:v>48</c:v>
                </c:pt>
                <c:pt idx="8128">
                  <c:v>48</c:v>
                </c:pt>
                <c:pt idx="8129">
                  <c:v>50</c:v>
                </c:pt>
                <c:pt idx="8130">
                  <c:v>48</c:v>
                </c:pt>
                <c:pt idx="8131">
                  <c:v>51</c:v>
                </c:pt>
                <c:pt idx="8132">
                  <c:v>50</c:v>
                </c:pt>
                <c:pt idx="8133">
                  <c:v>52</c:v>
                </c:pt>
                <c:pt idx="8134">
                  <c:v>51</c:v>
                </c:pt>
                <c:pt idx="8135">
                  <c:v>50</c:v>
                </c:pt>
                <c:pt idx="8136">
                  <c:v>50</c:v>
                </c:pt>
                <c:pt idx="8137">
                  <c:v>51</c:v>
                </c:pt>
                <c:pt idx="8138">
                  <c:v>51</c:v>
                </c:pt>
                <c:pt idx="8139">
                  <c:v>50</c:v>
                </c:pt>
                <c:pt idx="8140">
                  <c:v>49</c:v>
                </c:pt>
                <c:pt idx="8141">
                  <c:v>48</c:v>
                </c:pt>
                <c:pt idx="8142">
                  <c:v>51</c:v>
                </c:pt>
                <c:pt idx="8143">
                  <c:v>51</c:v>
                </c:pt>
                <c:pt idx="8144">
                  <c:v>48</c:v>
                </c:pt>
                <c:pt idx="8145">
                  <c:v>49</c:v>
                </c:pt>
                <c:pt idx="8146">
                  <c:v>50</c:v>
                </c:pt>
                <c:pt idx="8147">
                  <c:v>50</c:v>
                </c:pt>
                <c:pt idx="8148">
                  <c:v>49</c:v>
                </c:pt>
                <c:pt idx="8149">
                  <c:v>48</c:v>
                </c:pt>
                <c:pt idx="8150">
                  <c:v>49</c:v>
                </c:pt>
                <c:pt idx="8151">
                  <c:v>48</c:v>
                </c:pt>
                <c:pt idx="8152">
                  <c:v>50</c:v>
                </c:pt>
                <c:pt idx="8153">
                  <c:v>51</c:v>
                </c:pt>
                <c:pt idx="8154">
                  <c:v>51</c:v>
                </c:pt>
                <c:pt idx="8155">
                  <c:v>49</c:v>
                </c:pt>
                <c:pt idx="8156">
                  <c:v>48</c:v>
                </c:pt>
                <c:pt idx="8157">
                  <c:v>49</c:v>
                </c:pt>
                <c:pt idx="8158">
                  <c:v>49</c:v>
                </c:pt>
                <c:pt idx="8159">
                  <c:v>50</c:v>
                </c:pt>
                <c:pt idx="8160">
                  <c:v>49</c:v>
                </c:pt>
                <c:pt idx="8161">
                  <c:v>50</c:v>
                </c:pt>
                <c:pt idx="8162">
                  <c:v>48</c:v>
                </c:pt>
                <c:pt idx="8163">
                  <c:v>50</c:v>
                </c:pt>
                <c:pt idx="8164">
                  <c:v>50</c:v>
                </c:pt>
                <c:pt idx="8165">
                  <c:v>52</c:v>
                </c:pt>
                <c:pt idx="8166">
                  <c:v>50</c:v>
                </c:pt>
                <c:pt idx="8167">
                  <c:v>51</c:v>
                </c:pt>
                <c:pt idx="8168">
                  <c:v>51</c:v>
                </c:pt>
                <c:pt idx="8169">
                  <c:v>49</c:v>
                </c:pt>
                <c:pt idx="8170">
                  <c:v>49</c:v>
                </c:pt>
                <c:pt idx="8171">
                  <c:v>49</c:v>
                </c:pt>
                <c:pt idx="8172">
                  <c:v>47</c:v>
                </c:pt>
                <c:pt idx="8173">
                  <c:v>48</c:v>
                </c:pt>
                <c:pt idx="8174">
                  <c:v>51</c:v>
                </c:pt>
                <c:pt idx="8175">
                  <c:v>49</c:v>
                </c:pt>
                <c:pt idx="8176">
                  <c:v>50</c:v>
                </c:pt>
                <c:pt idx="8177">
                  <c:v>52</c:v>
                </c:pt>
                <c:pt idx="8178">
                  <c:v>51</c:v>
                </c:pt>
                <c:pt idx="8179">
                  <c:v>50</c:v>
                </c:pt>
                <c:pt idx="8180">
                  <c:v>50</c:v>
                </c:pt>
                <c:pt idx="8181">
                  <c:v>50</c:v>
                </c:pt>
                <c:pt idx="8182">
                  <c:v>55</c:v>
                </c:pt>
                <c:pt idx="8183">
                  <c:v>56</c:v>
                </c:pt>
                <c:pt idx="8184">
                  <c:v>54</c:v>
                </c:pt>
                <c:pt idx="8185">
                  <c:v>53</c:v>
                </c:pt>
                <c:pt idx="8186">
                  <c:v>55</c:v>
                </c:pt>
                <c:pt idx="8187">
                  <c:v>54</c:v>
                </c:pt>
                <c:pt idx="8188">
                  <c:v>55</c:v>
                </c:pt>
                <c:pt idx="8189">
                  <c:v>54</c:v>
                </c:pt>
                <c:pt idx="8190">
                  <c:v>54</c:v>
                </c:pt>
                <c:pt idx="8191">
                  <c:v>54</c:v>
                </c:pt>
                <c:pt idx="8192">
                  <c:v>54</c:v>
                </c:pt>
                <c:pt idx="8193">
                  <c:v>55</c:v>
                </c:pt>
                <c:pt idx="8194">
                  <c:v>48</c:v>
                </c:pt>
                <c:pt idx="8195">
                  <c:v>51</c:v>
                </c:pt>
                <c:pt idx="8196">
                  <c:v>55</c:v>
                </c:pt>
                <c:pt idx="8197">
                  <c:v>54</c:v>
                </c:pt>
                <c:pt idx="8198">
                  <c:v>54</c:v>
                </c:pt>
                <c:pt idx="8199">
                  <c:v>55</c:v>
                </c:pt>
                <c:pt idx="8200">
                  <c:v>54</c:v>
                </c:pt>
                <c:pt idx="8201">
                  <c:v>55</c:v>
                </c:pt>
                <c:pt idx="8202">
                  <c:v>55</c:v>
                </c:pt>
                <c:pt idx="8203">
                  <c:v>52</c:v>
                </c:pt>
                <c:pt idx="8204">
                  <c:v>49</c:v>
                </c:pt>
                <c:pt idx="8205">
                  <c:v>51</c:v>
                </c:pt>
                <c:pt idx="8206">
                  <c:v>51</c:v>
                </c:pt>
                <c:pt idx="8207">
                  <c:v>49</c:v>
                </c:pt>
                <c:pt idx="8208">
                  <c:v>51</c:v>
                </c:pt>
                <c:pt idx="8209">
                  <c:v>52</c:v>
                </c:pt>
                <c:pt idx="8210">
                  <c:v>49</c:v>
                </c:pt>
                <c:pt idx="8211">
                  <c:v>49</c:v>
                </c:pt>
                <c:pt idx="8212">
                  <c:v>50</c:v>
                </c:pt>
                <c:pt idx="8213">
                  <c:v>51</c:v>
                </c:pt>
                <c:pt idx="8214">
                  <c:v>50</c:v>
                </c:pt>
                <c:pt idx="8215">
                  <c:v>49</c:v>
                </c:pt>
                <c:pt idx="8216">
                  <c:v>50</c:v>
                </c:pt>
                <c:pt idx="8217">
                  <c:v>49</c:v>
                </c:pt>
                <c:pt idx="8218">
                  <c:v>49</c:v>
                </c:pt>
                <c:pt idx="8219">
                  <c:v>48</c:v>
                </c:pt>
                <c:pt idx="8220">
                  <c:v>50</c:v>
                </c:pt>
                <c:pt idx="8221">
                  <c:v>49</c:v>
                </c:pt>
                <c:pt idx="8222">
                  <c:v>46</c:v>
                </c:pt>
                <c:pt idx="8223">
                  <c:v>51</c:v>
                </c:pt>
                <c:pt idx="8224">
                  <c:v>48</c:v>
                </c:pt>
                <c:pt idx="8225">
                  <c:v>56</c:v>
                </c:pt>
                <c:pt idx="8226">
                  <c:v>50</c:v>
                </c:pt>
                <c:pt idx="8227">
                  <c:v>51</c:v>
                </c:pt>
                <c:pt idx="8228">
                  <c:v>52</c:v>
                </c:pt>
                <c:pt idx="8229">
                  <c:v>51</c:v>
                </c:pt>
                <c:pt idx="8230">
                  <c:v>50</c:v>
                </c:pt>
                <c:pt idx="8231">
                  <c:v>51</c:v>
                </c:pt>
                <c:pt idx="8232">
                  <c:v>53</c:v>
                </c:pt>
                <c:pt idx="8233">
                  <c:v>49</c:v>
                </c:pt>
                <c:pt idx="8234">
                  <c:v>51</c:v>
                </c:pt>
                <c:pt idx="8235">
                  <c:v>52</c:v>
                </c:pt>
                <c:pt idx="8236">
                  <c:v>51</c:v>
                </c:pt>
                <c:pt idx="8237">
                  <c:v>50</c:v>
                </c:pt>
                <c:pt idx="8238">
                  <c:v>48</c:v>
                </c:pt>
                <c:pt idx="8239">
                  <c:v>48</c:v>
                </c:pt>
                <c:pt idx="8240">
                  <c:v>51</c:v>
                </c:pt>
                <c:pt idx="8241">
                  <c:v>50</c:v>
                </c:pt>
                <c:pt idx="8242">
                  <c:v>51</c:v>
                </c:pt>
                <c:pt idx="8243">
                  <c:v>50</c:v>
                </c:pt>
                <c:pt idx="8244">
                  <c:v>54</c:v>
                </c:pt>
                <c:pt idx="8245">
                  <c:v>56</c:v>
                </c:pt>
                <c:pt idx="8246">
                  <c:v>55</c:v>
                </c:pt>
                <c:pt idx="8247">
                  <c:v>55</c:v>
                </c:pt>
                <c:pt idx="8248">
                  <c:v>53</c:v>
                </c:pt>
                <c:pt idx="8249">
                  <c:v>55</c:v>
                </c:pt>
                <c:pt idx="8250">
                  <c:v>55</c:v>
                </c:pt>
                <c:pt idx="8251">
                  <c:v>53</c:v>
                </c:pt>
                <c:pt idx="8252">
                  <c:v>55</c:v>
                </c:pt>
                <c:pt idx="8253">
                  <c:v>55</c:v>
                </c:pt>
                <c:pt idx="8254">
                  <c:v>55</c:v>
                </c:pt>
                <c:pt idx="8255">
                  <c:v>55</c:v>
                </c:pt>
                <c:pt idx="8256">
                  <c:v>53</c:v>
                </c:pt>
                <c:pt idx="8257">
                  <c:v>55</c:v>
                </c:pt>
                <c:pt idx="8258">
                  <c:v>55</c:v>
                </c:pt>
                <c:pt idx="8259">
                  <c:v>55</c:v>
                </c:pt>
                <c:pt idx="8260">
                  <c:v>49</c:v>
                </c:pt>
                <c:pt idx="8261">
                  <c:v>50</c:v>
                </c:pt>
                <c:pt idx="8262">
                  <c:v>47</c:v>
                </c:pt>
                <c:pt idx="8263">
                  <c:v>45</c:v>
                </c:pt>
                <c:pt idx="8264">
                  <c:v>45</c:v>
                </c:pt>
                <c:pt idx="8265">
                  <c:v>48</c:v>
                </c:pt>
                <c:pt idx="8266">
                  <c:v>53</c:v>
                </c:pt>
                <c:pt idx="8267">
                  <c:v>55</c:v>
                </c:pt>
                <c:pt idx="8268">
                  <c:v>55</c:v>
                </c:pt>
                <c:pt idx="8269">
                  <c:v>54</c:v>
                </c:pt>
                <c:pt idx="8270">
                  <c:v>60</c:v>
                </c:pt>
                <c:pt idx="8271">
                  <c:v>59</c:v>
                </c:pt>
                <c:pt idx="8272">
                  <c:v>60</c:v>
                </c:pt>
                <c:pt idx="8273">
                  <c:v>60</c:v>
                </c:pt>
                <c:pt idx="8274">
                  <c:v>59</c:v>
                </c:pt>
                <c:pt idx="8275">
                  <c:v>59</c:v>
                </c:pt>
                <c:pt idx="8276">
                  <c:v>58</c:v>
                </c:pt>
                <c:pt idx="8277">
                  <c:v>58</c:v>
                </c:pt>
                <c:pt idx="8278">
                  <c:v>52</c:v>
                </c:pt>
                <c:pt idx="8279">
                  <c:v>51</c:v>
                </c:pt>
                <c:pt idx="8280">
                  <c:v>49</c:v>
                </c:pt>
                <c:pt idx="8281">
                  <c:v>50</c:v>
                </c:pt>
                <c:pt idx="8282">
                  <c:v>51</c:v>
                </c:pt>
                <c:pt idx="8283">
                  <c:v>49</c:v>
                </c:pt>
                <c:pt idx="8284">
                  <c:v>50</c:v>
                </c:pt>
                <c:pt idx="8285">
                  <c:v>49</c:v>
                </c:pt>
                <c:pt idx="8286">
                  <c:v>50</c:v>
                </c:pt>
                <c:pt idx="8287">
                  <c:v>47</c:v>
                </c:pt>
                <c:pt idx="8288">
                  <c:v>48</c:v>
                </c:pt>
                <c:pt idx="8289">
                  <c:v>50</c:v>
                </c:pt>
                <c:pt idx="8290">
                  <c:v>50</c:v>
                </c:pt>
                <c:pt idx="8291">
                  <c:v>49</c:v>
                </c:pt>
                <c:pt idx="8292">
                  <c:v>51</c:v>
                </c:pt>
                <c:pt idx="8293">
                  <c:v>50</c:v>
                </c:pt>
                <c:pt idx="8294">
                  <c:v>52</c:v>
                </c:pt>
                <c:pt idx="8295">
                  <c:v>48</c:v>
                </c:pt>
                <c:pt idx="8296">
                  <c:v>50</c:v>
                </c:pt>
                <c:pt idx="8297">
                  <c:v>50</c:v>
                </c:pt>
                <c:pt idx="8298">
                  <c:v>48</c:v>
                </c:pt>
                <c:pt idx="8299">
                  <c:v>49</c:v>
                </c:pt>
                <c:pt idx="8300">
                  <c:v>50</c:v>
                </c:pt>
                <c:pt idx="8301">
                  <c:v>49</c:v>
                </c:pt>
                <c:pt idx="8302">
                  <c:v>50</c:v>
                </c:pt>
                <c:pt idx="8303">
                  <c:v>50</c:v>
                </c:pt>
                <c:pt idx="8304">
                  <c:v>51</c:v>
                </c:pt>
                <c:pt idx="8305">
                  <c:v>51</c:v>
                </c:pt>
                <c:pt idx="8306">
                  <c:v>50</c:v>
                </c:pt>
                <c:pt idx="8307">
                  <c:v>51</c:v>
                </c:pt>
                <c:pt idx="8308">
                  <c:v>50</c:v>
                </c:pt>
                <c:pt idx="8309">
                  <c:v>48</c:v>
                </c:pt>
                <c:pt idx="8310">
                  <c:v>50</c:v>
                </c:pt>
                <c:pt idx="8311">
                  <c:v>51</c:v>
                </c:pt>
                <c:pt idx="8312">
                  <c:v>50</c:v>
                </c:pt>
                <c:pt idx="8313">
                  <c:v>50</c:v>
                </c:pt>
                <c:pt idx="8314">
                  <c:v>56</c:v>
                </c:pt>
                <c:pt idx="8315">
                  <c:v>53</c:v>
                </c:pt>
                <c:pt idx="8316">
                  <c:v>51</c:v>
                </c:pt>
                <c:pt idx="8317">
                  <c:v>52</c:v>
                </c:pt>
                <c:pt idx="8318">
                  <c:v>49</c:v>
                </c:pt>
                <c:pt idx="8319">
                  <c:v>50</c:v>
                </c:pt>
                <c:pt idx="8320">
                  <c:v>50</c:v>
                </c:pt>
                <c:pt idx="8321">
                  <c:v>49</c:v>
                </c:pt>
                <c:pt idx="8322">
                  <c:v>50</c:v>
                </c:pt>
                <c:pt idx="8323">
                  <c:v>50</c:v>
                </c:pt>
                <c:pt idx="8324">
                  <c:v>50</c:v>
                </c:pt>
                <c:pt idx="8325">
                  <c:v>51</c:v>
                </c:pt>
                <c:pt idx="8326">
                  <c:v>50</c:v>
                </c:pt>
                <c:pt idx="8327">
                  <c:v>49</c:v>
                </c:pt>
                <c:pt idx="8328">
                  <c:v>51</c:v>
                </c:pt>
                <c:pt idx="8329">
                  <c:v>51</c:v>
                </c:pt>
                <c:pt idx="8330">
                  <c:v>50</c:v>
                </c:pt>
                <c:pt idx="8331">
                  <c:v>51</c:v>
                </c:pt>
                <c:pt idx="8332">
                  <c:v>51</c:v>
                </c:pt>
                <c:pt idx="8333">
                  <c:v>53</c:v>
                </c:pt>
                <c:pt idx="8334">
                  <c:v>51</c:v>
                </c:pt>
                <c:pt idx="8335">
                  <c:v>48</c:v>
                </c:pt>
                <c:pt idx="8336">
                  <c:v>50</c:v>
                </c:pt>
                <c:pt idx="8337">
                  <c:v>51</c:v>
                </c:pt>
                <c:pt idx="8338">
                  <c:v>52</c:v>
                </c:pt>
                <c:pt idx="8339">
                  <c:v>51</c:v>
                </c:pt>
                <c:pt idx="8340">
                  <c:v>53</c:v>
                </c:pt>
                <c:pt idx="8341">
                  <c:v>50</c:v>
                </c:pt>
                <c:pt idx="8342">
                  <c:v>52</c:v>
                </c:pt>
                <c:pt idx="8343">
                  <c:v>49</c:v>
                </c:pt>
                <c:pt idx="8344">
                  <c:v>50</c:v>
                </c:pt>
                <c:pt idx="8345">
                  <c:v>49</c:v>
                </c:pt>
                <c:pt idx="8346">
                  <c:v>52</c:v>
                </c:pt>
                <c:pt idx="8347">
                  <c:v>51</c:v>
                </c:pt>
                <c:pt idx="8348">
                  <c:v>51</c:v>
                </c:pt>
                <c:pt idx="8349">
                  <c:v>52</c:v>
                </c:pt>
                <c:pt idx="8350">
                  <c:v>53</c:v>
                </c:pt>
                <c:pt idx="8351">
                  <c:v>50</c:v>
                </c:pt>
                <c:pt idx="8352">
                  <c:v>51</c:v>
                </c:pt>
                <c:pt idx="8353">
                  <c:v>51</c:v>
                </c:pt>
                <c:pt idx="8354">
                  <c:v>51</c:v>
                </c:pt>
                <c:pt idx="8355">
                  <c:v>49</c:v>
                </c:pt>
                <c:pt idx="8356">
                  <c:v>51</c:v>
                </c:pt>
                <c:pt idx="8357">
                  <c:v>52</c:v>
                </c:pt>
                <c:pt idx="8358">
                  <c:v>57</c:v>
                </c:pt>
                <c:pt idx="8359">
                  <c:v>56</c:v>
                </c:pt>
                <c:pt idx="8360">
                  <c:v>54</c:v>
                </c:pt>
                <c:pt idx="8361">
                  <c:v>55</c:v>
                </c:pt>
                <c:pt idx="8362">
                  <c:v>55</c:v>
                </c:pt>
                <c:pt idx="8363">
                  <c:v>54</c:v>
                </c:pt>
                <c:pt idx="8364">
                  <c:v>56</c:v>
                </c:pt>
                <c:pt idx="8365">
                  <c:v>54</c:v>
                </c:pt>
                <c:pt idx="8366">
                  <c:v>58</c:v>
                </c:pt>
                <c:pt idx="8367">
                  <c:v>53</c:v>
                </c:pt>
                <c:pt idx="8368">
                  <c:v>56</c:v>
                </c:pt>
                <c:pt idx="8369">
                  <c:v>54</c:v>
                </c:pt>
                <c:pt idx="8370">
                  <c:v>55</c:v>
                </c:pt>
                <c:pt idx="8371">
                  <c:v>55</c:v>
                </c:pt>
                <c:pt idx="8372">
                  <c:v>54</c:v>
                </c:pt>
                <c:pt idx="8373">
                  <c:v>56</c:v>
                </c:pt>
                <c:pt idx="8374">
                  <c:v>49</c:v>
                </c:pt>
                <c:pt idx="8375">
                  <c:v>49</c:v>
                </c:pt>
                <c:pt idx="8376">
                  <c:v>55</c:v>
                </c:pt>
                <c:pt idx="8377">
                  <c:v>56</c:v>
                </c:pt>
                <c:pt idx="8378">
                  <c:v>56</c:v>
                </c:pt>
                <c:pt idx="8379">
                  <c:v>56</c:v>
                </c:pt>
                <c:pt idx="8380">
                  <c:v>58</c:v>
                </c:pt>
                <c:pt idx="8381">
                  <c:v>59</c:v>
                </c:pt>
                <c:pt idx="8382">
                  <c:v>58</c:v>
                </c:pt>
                <c:pt idx="8383">
                  <c:v>59</c:v>
                </c:pt>
                <c:pt idx="8384">
                  <c:v>59</c:v>
                </c:pt>
                <c:pt idx="8385">
                  <c:v>59</c:v>
                </c:pt>
                <c:pt idx="8386">
                  <c:v>58</c:v>
                </c:pt>
                <c:pt idx="8387">
                  <c:v>59</c:v>
                </c:pt>
                <c:pt idx="8388">
                  <c:v>59</c:v>
                </c:pt>
                <c:pt idx="8389">
                  <c:v>59</c:v>
                </c:pt>
                <c:pt idx="8390">
                  <c:v>59</c:v>
                </c:pt>
                <c:pt idx="8391">
                  <c:v>59</c:v>
                </c:pt>
                <c:pt idx="8392">
                  <c:v>59</c:v>
                </c:pt>
                <c:pt idx="8393">
                  <c:v>59</c:v>
                </c:pt>
                <c:pt idx="8394">
                  <c:v>58</c:v>
                </c:pt>
                <c:pt idx="8395">
                  <c:v>58</c:v>
                </c:pt>
                <c:pt idx="8396">
                  <c:v>50</c:v>
                </c:pt>
                <c:pt idx="8397">
                  <c:v>47</c:v>
                </c:pt>
                <c:pt idx="8398">
                  <c:v>58</c:v>
                </c:pt>
                <c:pt idx="8399">
                  <c:v>59</c:v>
                </c:pt>
                <c:pt idx="8400">
                  <c:v>59</c:v>
                </c:pt>
                <c:pt idx="8401">
                  <c:v>59</c:v>
                </c:pt>
                <c:pt idx="8402">
                  <c:v>59</c:v>
                </c:pt>
                <c:pt idx="8403">
                  <c:v>59</c:v>
                </c:pt>
                <c:pt idx="8404">
                  <c:v>60</c:v>
                </c:pt>
                <c:pt idx="8405">
                  <c:v>59</c:v>
                </c:pt>
                <c:pt idx="8406">
                  <c:v>59</c:v>
                </c:pt>
                <c:pt idx="8407">
                  <c:v>58</c:v>
                </c:pt>
                <c:pt idx="8408">
                  <c:v>58</c:v>
                </c:pt>
                <c:pt idx="8409">
                  <c:v>58</c:v>
                </c:pt>
                <c:pt idx="8410">
                  <c:v>53</c:v>
                </c:pt>
                <c:pt idx="8411">
                  <c:v>55</c:v>
                </c:pt>
                <c:pt idx="8412">
                  <c:v>51</c:v>
                </c:pt>
                <c:pt idx="8413">
                  <c:v>51</c:v>
                </c:pt>
                <c:pt idx="8414">
                  <c:v>51</c:v>
                </c:pt>
                <c:pt idx="8415">
                  <c:v>50</c:v>
                </c:pt>
                <c:pt idx="8416">
                  <c:v>51</c:v>
                </c:pt>
                <c:pt idx="8417">
                  <c:v>51</c:v>
                </c:pt>
                <c:pt idx="8418">
                  <c:v>48</c:v>
                </c:pt>
                <c:pt idx="8419">
                  <c:v>49</c:v>
                </c:pt>
                <c:pt idx="8420">
                  <c:v>50</c:v>
                </c:pt>
                <c:pt idx="8421">
                  <c:v>49</c:v>
                </c:pt>
                <c:pt idx="8422">
                  <c:v>48</c:v>
                </c:pt>
                <c:pt idx="8423">
                  <c:v>51</c:v>
                </c:pt>
                <c:pt idx="8424">
                  <c:v>50</c:v>
                </c:pt>
                <c:pt idx="8425">
                  <c:v>48</c:v>
                </c:pt>
                <c:pt idx="8426">
                  <c:v>49</c:v>
                </c:pt>
                <c:pt idx="8427">
                  <c:v>51</c:v>
                </c:pt>
                <c:pt idx="8428">
                  <c:v>49</c:v>
                </c:pt>
                <c:pt idx="8429">
                  <c:v>49</c:v>
                </c:pt>
                <c:pt idx="8430">
                  <c:v>52</c:v>
                </c:pt>
                <c:pt idx="8431">
                  <c:v>49</c:v>
                </c:pt>
                <c:pt idx="8432">
                  <c:v>49</c:v>
                </c:pt>
                <c:pt idx="8433">
                  <c:v>51</c:v>
                </c:pt>
                <c:pt idx="8434">
                  <c:v>50</c:v>
                </c:pt>
                <c:pt idx="8435">
                  <c:v>51</c:v>
                </c:pt>
                <c:pt idx="8436">
                  <c:v>49</c:v>
                </c:pt>
                <c:pt idx="8437">
                  <c:v>51</c:v>
                </c:pt>
                <c:pt idx="8438">
                  <c:v>51</c:v>
                </c:pt>
                <c:pt idx="8439">
                  <c:v>51</c:v>
                </c:pt>
                <c:pt idx="8440">
                  <c:v>47</c:v>
                </c:pt>
                <c:pt idx="8441">
                  <c:v>47</c:v>
                </c:pt>
                <c:pt idx="8442">
                  <c:v>52</c:v>
                </c:pt>
                <c:pt idx="8443">
                  <c:v>50</c:v>
                </c:pt>
                <c:pt idx="8444">
                  <c:v>52</c:v>
                </c:pt>
                <c:pt idx="8445">
                  <c:v>50</c:v>
                </c:pt>
                <c:pt idx="8446">
                  <c:v>51</c:v>
                </c:pt>
                <c:pt idx="8447">
                  <c:v>52</c:v>
                </c:pt>
                <c:pt idx="8448">
                  <c:v>51</c:v>
                </c:pt>
                <c:pt idx="8449">
                  <c:v>53</c:v>
                </c:pt>
                <c:pt idx="8450">
                  <c:v>53</c:v>
                </c:pt>
                <c:pt idx="8451">
                  <c:v>53</c:v>
                </c:pt>
                <c:pt idx="8452">
                  <c:v>50</c:v>
                </c:pt>
                <c:pt idx="8453">
                  <c:v>50</c:v>
                </c:pt>
                <c:pt idx="8454">
                  <c:v>52</c:v>
                </c:pt>
                <c:pt idx="8455">
                  <c:v>49</c:v>
                </c:pt>
                <c:pt idx="8456">
                  <c:v>50</c:v>
                </c:pt>
                <c:pt idx="8457">
                  <c:v>49</c:v>
                </c:pt>
                <c:pt idx="8458">
                  <c:v>50</c:v>
                </c:pt>
                <c:pt idx="8459">
                  <c:v>48</c:v>
                </c:pt>
                <c:pt idx="8460">
                  <c:v>50</c:v>
                </c:pt>
                <c:pt idx="8461">
                  <c:v>48</c:v>
                </c:pt>
                <c:pt idx="8462">
                  <c:v>49</c:v>
                </c:pt>
                <c:pt idx="8463">
                  <c:v>49</c:v>
                </c:pt>
                <c:pt idx="8464">
                  <c:v>52</c:v>
                </c:pt>
                <c:pt idx="8465">
                  <c:v>50</c:v>
                </c:pt>
                <c:pt idx="8466">
                  <c:v>48</c:v>
                </c:pt>
                <c:pt idx="8467">
                  <c:v>49</c:v>
                </c:pt>
                <c:pt idx="8468">
                  <c:v>49</c:v>
                </c:pt>
                <c:pt idx="8469">
                  <c:v>51</c:v>
                </c:pt>
                <c:pt idx="8470">
                  <c:v>50</c:v>
                </c:pt>
                <c:pt idx="8471">
                  <c:v>50</c:v>
                </c:pt>
                <c:pt idx="8472">
                  <c:v>53</c:v>
                </c:pt>
                <c:pt idx="8473">
                  <c:v>51</c:v>
                </c:pt>
                <c:pt idx="8474">
                  <c:v>51</c:v>
                </c:pt>
                <c:pt idx="8475">
                  <c:v>52</c:v>
                </c:pt>
                <c:pt idx="8476">
                  <c:v>49</c:v>
                </c:pt>
                <c:pt idx="8477">
                  <c:v>50</c:v>
                </c:pt>
                <c:pt idx="8478">
                  <c:v>50</c:v>
                </c:pt>
                <c:pt idx="8479">
                  <c:v>51</c:v>
                </c:pt>
                <c:pt idx="8480">
                  <c:v>52</c:v>
                </c:pt>
                <c:pt idx="8481">
                  <c:v>51</c:v>
                </c:pt>
                <c:pt idx="8482">
                  <c:v>51</c:v>
                </c:pt>
                <c:pt idx="8483">
                  <c:v>51</c:v>
                </c:pt>
                <c:pt idx="8484">
                  <c:v>48</c:v>
                </c:pt>
                <c:pt idx="8485">
                  <c:v>48</c:v>
                </c:pt>
                <c:pt idx="8486">
                  <c:v>42</c:v>
                </c:pt>
                <c:pt idx="8487">
                  <c:v>44</c:v>
                </c:pt>
                <c:pt idx="8488">
                  <c:v>55</c:v>
                </c:pt>
                <c:pt idx="8489">
                  <c:v>51</c:v>
                </c:pt>
                <c:pt idx="8490">
                  <c:v>53</c:v>
                </c:pt>
                <c:pt idx="8491">
                  <c:v>51</c:v>
                </c:pt>
                <c:pt idx="8492">
                  <c:v>59</c:v>
                </c:pt>
                <c:pt idx="8493">
                  <c:v>58</c:v>
                </c:pt>
                <c:pt idx="8494">
                  <c:v>58</c:v>
                </c:pt>
                <c:pt idx="8495">
                  <c:v>58</c:v>
                </c:pt>
                <c:pt idx="8496">
                  <c:v>58</c:v>
                </c:pt>
                <c:pt idx="8497">
                  <c:v>59</c:v>
                </c:pt>
                <c:pt idx="8498">
                  <c:v>58</c:v>
                </c:pt>
                <c:pt idx="8499">
                  <c:v>59</c:v>
                </c:pt>
                <c:pt idx="8500">
                  <c:v>59</c:v>
                </c:pt>
                <c:pt idx="8501">
                  <c:v>59</c:v>
                </c:pt>
                <c:pt idx="8502">
                  <c:v>58</c:v>
                </c:pt>
                <c:pt idx="8503">
                  <c:v>59</c:v>
                </c:pt>
                <c:pt idx="8504">
                  <c:v>58</c:v>
                </c:pt>
                <c:pt idx="8505">
                  <c:v>58</c:v>
                </c:pt>
                <c:pt idx="8506">
                  <c:v>59</c:v>
                </c:pt>
                <c:pt idx="8507">
                  <c:v>58</c:v>
                </c:pt>
                <c:pt idx="8508">
                  <c:v>46</c:v>
                </c:pt>
                <c:pt idx="8509">
                  <c:v>47</c:v>
                </c:pt>
                <c:pt idx="8510">
                  <c:v>59</c:v>
                </c:pt>
                <c:pt idx="8511">
                  <c:v>59</c:v>
                </c:pt>
                <c:pt idx="8512">
                  <c:v>60</c:v>
                </c:pt>
                <c:pt idx="8513">
                  <c:v>59</c:v>
                </c:pt>
                <c:pt idx="8514">
                  <c:v>61</c:v>
                </c:pt>
                <c:pt idx="8515">
                  <c:v>59</c:v>
                </c:pt>
                <c:pt idx="8516">
                  <c:v>60</c:v>
                </c:pt>
                <c:pt idx="8517">
                  <c:v>61</c:v>
                </c:pt>
                <c:pt idx="8518">
                  <c:v>58</c:v>
                </c:pt>
                <c:pt idx="8519">
                  <c:v>58</c:v>
                </c:pt>
                <c:pt idx="8520">
                  <c:v>54</c:v>
                </c:pt>
                <c:pt idx="8521">
                  <c:v>52</c:v>
                </c:pt>
                <c:pt idx="8522">
                  <c:v>53</c:v>
                </c:pt>
                <c:pt idx="8523">
                  <c:v>51</c:v>
                </c:pt>
                <c:pt idx="8524">
                  <c:v>51</c:v>
                </c:pt>
                <c:pt idx="8525">
                  <c:v>51</c:v>
                </c:pt>
                <c:pt idx="8526">
                  <c:v>52</c:v>
                </c:pt>
                <c:pt idx="8527">
                  <c:v>51</c:v>
                </c:pt>
                <c:pt idx="8528">
                  <c:v>51</c:v>
                </c:pt>
                <c:pt idx="8529">
                  <c:v>52</c:v>
                </c:pt>
                <c:pt idx="8530">
                  <c:v>47</c:v>
                </c:pt>
                <c:pt idx="8531">
                  <c:v>47</c:v>
                </c:pt>
                <c:pt idx="8532">
                  <c:v>51</c:v>
                </c:pt>
                <c:pt idx="8533">
                  <c:v>50</c:v>
                </c:pt>
                <c:pt idx="8534">
                  <c:v>52</c:v>
                </c:pt>
                <c:pt idx="8535">
                  <c:v>51</c:v>
                </c:pt>
                <c:pt idx="8536">
                  <c:v>50</c:v>
                </c:pt>
                <c:pt idx="8537">
                  <c:v>52</c:v>
                </c:pt>
                <c:pt idx="8538">
                  <c:v>52</c:v>
                </c:pt>
                <c:pt idx="8539">
                  <c:v>51</c:v>
                </c:pt>
                <c:pt idx="8540">
                  <c:v>49</c:v>
                </c:pt>
                <c:pt idx="8541">
                  <c:v>50</c:v>
                </c:pt>
                <c:pt idx="8542">
                  <c:v>53</c:v>
                </c:pt>
                <c:pt idx="8543">
                  <c:v>50</c:v>
                </c:pt>
                <c:pt idx="8544">
                  <c:v>52</c:v>
                </c:pt>
                <c:pt idx="8545">
                  <c:v>54</c:v>
                </c:pt>
                <c:pt idx="8546">
                  <c:v>53</c:v>
                </c:pt>
                <c:pt idx="8547">
                  <c:v>51</c:v>
                </c:pt>
                <c:pt idx="8548">
                  <c:v>53</c:v>
                </c:pt>
                <c:pt idx="8549">
                  <c:v>51</c:v>
                </c:pt>
                <c:pt idx="8550">
                  <c:v>53</c:v>
                </c:pt>
                <c:pt idx="8551">
                  <c:v>50</c:v>
                </c:pt>
                <c:pt idx="8552">
                  <c:v>47</c:v>
                </c:pt>
                <c:pt idx="8553">
                  <c:v>48</c:v>
                </c:pt>
                <c:pt idx="8554">
                  <c:v>51</c:v>
                </c:pt>
                <c:pt idx="8555">
                  <c:v>51</c:v>
                </c:pt>
                <c:pt idx="8556">
                  <c:v>53</c:v>
                </c:pt>
                <c:pt idx="8557">
                  <c:v>52</c:v>
                </c:pt>
                <c:pt idx="8558">
                  <c:v>49</c:v>
                </c:pt>
                <c:pt idx="8559">
                  <c:v>49</c:v>
                </c:pt>
                <c:pt idx="8560">
                  <c:v>61</c:v>
                </c:pt>
                <c:pt idx="8561">
                  <c:v>60</c:v>
                </c:pt>
                <c:pt idx="8562">
                  <c:v>60</c:v>
                </c:pt>
                <c:pt idx="8563">
                  <c:v>60</c:v>
                </c:pt>
                <c:pt idx="8564">
                  <c:v>60</c:v>
                </c:pt>
                <c:pt idx="8565">
                  <c:v>59</c:v>
                </c:pt>
                <c:pt idx="8566">
                  <c:v>58</c:v>
                </c:pt>
                <c:pt idx="8567">
                  <c:v>58</c:v>
                </c:pt>
                <c:pt idx="8568">
                  <c:v>57</c:v>
                </c:pt>
                <c:pt idx="8569">
                  <c:v>56</c:v>
                </c:pt>
                <c:pt idx="8570">
                  <c:v>56</c:v>
                </c:pt>
                <c:pt idx="8571">
                  <c:v>56</c:v>
                </c:pt>
                <c:pt idx="8572">
                  <c:v>56</c:v>
                </c:pt>
                <c:pt idx="8573">
                  <c:v>56</c:v>
                </c:pt>
                <c:pt idx="8574">
                  <c:v>47</c:v>
                </c:pt>
                <c:pt idx="8575">
                  <c:v>47</c:v>
                </c:pt>
                <c:pt idx="8576">
                  <c:v>55</c:v>
                </c:pt>
                <c:pt idx="8577">
                  <c:v>55</c:v>
                </c:pt>
                <c:pt idx="8578">
                  <c:v>56</c:v>
                </c:pt>
                <c:pt idx="8579">
                  <c:v>55</c:v>
                </c:pt>
                <c:pt idx="8580">
                  <c:v>55</c:v>
                </c:pt>
                <c:pt idx="8581">
                  <c:v>56</c:v>
                </c:pt>
                <c:pt idx="8582">
                  <c:v>57</c:v>
                </c:pt>
                <c:pt idx="8583">
                  <c:v>56</c:v>
                </c:pt>
                <c:pt idx="8584">
                  <c:v>56</c:v>
                </c:pt>
                <c:pt idx="8585">
                  <c:v>57</c:v>
                </c:pt>
                <c:pt idx="8586">
                  <c:v>57</c:v>
                </c:pt>
                <c:pt idx="8587">
                  <c:v>56</c:v>
                </c:pt>
                <c:pt idx="8588">
                  <c:v>55</c:v>
                </c:pt>
                <c:pt idx="8589">
                  <c:v>56</c:v>
                </c:pt>
                <c:pt idx="8590">
                  <c:v>55</c:v>
                </c:pt>
                <c:pt idx="8591">
                  <c:v>56</c:v>
                </c:pt>
                <c:pt idx="8592">
                  <c:v>56</c:v>
                </c:pt>
                <c:pt idx="8593">
                  <c:v>55</c:v>
                </c:pt>
                <c:pt idx="8594">
                  <c:v>57</c:v>
                </c:pt>
                <c:pt idx="8595">
                  <c:v>56</c:v>
                </c:pt>
                <c:pt idx="8596">
                  <c:v>47</c:v>
                </c:pt>
                <c:pt idx="8597">
                  <c:v>45</c:v>
                </c:pt>
                <c:pt idx="8598">
                  <c:v>57</c:v>
                </c:pt>
                <c:pt idx="8599">
                  <c:v>57</c:v>
                </c:pt>
                <c:pt idx="8600">
                  <c:v>61</c:v>
                </c:pt>
                <c:pt idx="8601">
                  <c:v>61</c:v>
                </c:pt>
                <c:pt idx="8602">
                  <c:v>61</c:v>
                </c:pt>
                <c:pt idx="8603">
                  <c:v>60</c:v>
                </c:pt>
                <c:pt idx="8604">
                  <c:v>60</c:v>
                </c:pt>
                <c:pt idx="8605">
                  <c:v>60</c:v>
                </c:pt>
                <c:pt idx="8606">
                  <c:v>58</c:v>
                </c:pt>
                <c:pt idx="8607">
                  <c:v>59</c:v>
                </c:pt>
                <c:pt idx="8608">
                  <c:v>59</c:v>
                </c:pt>
                <c:pt idx="8609">
                  <c:v>59</c:v>
                </c:pt>
                <c:pt idx="8610">
                  <c:v>59</c:v>
                </c:pt>
                <c:pt idx="8611">
                  <c:v>59</c:v>
                </c:pt>
                <c:pt idx="8612">
                  <c:v>59</c:v>
                </c:pt>
                <c:pt idx="8613">
                  <c:v>59</c:v>
                </c:pt>
                <c:pt idx="8614">
                  <c:v>59</c:v>
                </c:pt>
                <c:pt idx="8615">
                  <c:v>60</c:v>
                </c:pt>
                <c:pt idx="8616">
                  <c:v>59</c:v>
                </c:pt>
                <c:pt idx="8617">
                  <c:v>60</c:v>
                </c:pt>
                <c:pt idx="8618">
                  <c:v>49</c:v>
                </c:pt>
                <c:pt idx="8619">
                  <c:v>49</c:v>
                </c:pt>
                <c:pt idx="8620">
                  <c:v>60</c:v>
                </c:pt>
                <c:pt idx="8621">
                  <c:v>59</c:v>
                </c:pt>
                <c:pt idx="8622">
                  <c:v>59</c:v>
                </c:pt>
                <c:pt idx="8623">
                  <c:v>59</c:v>
                </c:pt>
                <c:pt idx="8624">
                  <c:v>58</c:v>
                </c:pt>
                <c:pt idx="8625">
                  <c:v>59</c:v>
                </c:pt>
                <c:pt idx="8626">
                  <c:v>58</c:v>
                </c:pt>
                <c:pt idx="8627">
                  <c:v>59</c:v>
                </c:pt>
                <c:pt idx="8628">
                  <c:v>59</c:v>
                </c:pt>
                <c:pt idx="8629">
                  <c:v>59</c:v>
                </c:pt>
                <c:pt idx="8630">
                  <c:v>58</c:v>
                </c:pt>
                <c:pt idx="8631">
                  <c:v>58</c:v>
                </c:pt>
                <c:pt idx="8632">
                  <c:v>59</c:v>
                </c:pt>
                <c:pt idx="8633">
                  <c:v>58</c:v>
                </c:pt>
                <c:pt idx="8634">
                  <c:v>58</c:v>
                </c:pt>
                <c:pt idx="8635">
                  <c:v>58</c:v>
                </c:pt>
                <c:pt idx="8636">
                  <c:v>59</c:v>
                </c:pt>
                <c:pt idx="8637">
                  <c:v>59</c:v>
                </c:pt>
                <c:pt idx="8638">
                  <c:v>59</c:v>
                </c:pt>
                <c:pt idx="8639">
                  <c:v>60</c:v>
                </c:pt>
                <c:pt idx="8640">
                  <c:v>48</c:v>
                </c:pt>
                <c:pt idx="8641">
                  <c:v>47</c:v>
                </c:pt>
                <c:pt idx="8642">
                  <c:v>60</c:v>
                </c:pt>
                <c:pt idx="8643">
                  <c:v>59</c:v>
                </c:pt>
                <c:pt idx="8644">
                  <c:v>59</c:v>
                </c:pt>
                <c:pt idx="8645">
                  <c:v>58</c:v>
                </c:pt>
                <c:pt idx="8646">
                  <c:v>59</c:v>
                </c:pt>
                <c:pt idx="8647">
                  <c:v>59</c:v>
                </c:pt>
                <c:pt idx="8648">
                  <c:v>59</c:v>
                </c:pt>
                <c:pt idx="8649">
                  <c:v>59</c:v>
                </c:pt>
                <c:pt idx="8650">
                  <c:v>56</c:v>
                </c:pt>
                <c:pt idx="8651">
                  <c:v>56</c:v>
                </c:pt>
                <c:pt idx="8652">
                  <c:v>56</c:v>
                </c:pt>
                <c:pt idx="8653">
                  <c:v>56</c:v>
                </c:pt>
                <c:pt idx="8654">
                  <c:v>57</c:v>
                </c:pt>
                <c:pt idx="8655">
                  <c:v>56</c:v>
                </c:pt>
                <c:pt idx="8656">
                  <c:v>56</c:v>
                </c:pt>
                <c:pt idx="8657">
                  <c:v>54</c:v>
                </c:pt>
                <c:pt idx="8658">
                  <c:v>56</c:v>
                </c:pt>
                <c:pt idx="8659">
                  <c:v>55</c:v>
                </c:pt>
                <c:pt idx="8660">
                  <c:v>55</c:v>
                </c:pt>
                <c:pt idx="8661">
                  <c:v>55</c:v>
                </c:pt>
                <c:pt idx="8662">
                  <c:v>48</c:v>
                </c:pt>
                <c:pt idx="8663">
                  <c:v>51</c:v>
                </c:pt>
                <c:pt idx="8664">
                  <c:v>54</c:v>
                </c:pt>
                <c:pt idx="8665">
                  <c:v>56</c:v>
                </c:pt>
                <c:pt idx="8666">
                  <c:v>56</c:v>
                </c:pt>
                <c:pt idx="8667">
                  <c:v>55</c:v>
                </c:pt>
                <c:pt idx="8668">
                  <c:v>55</c:v>
                </c:pt>
                <c:pt idx="8669">
                  <c:v>55</c:v>
                </c:pt>
                <c:pt idx="8670">
                  <c:v>56</c:v>
                </c:pt>
                <c:pt idx="8671">
                  <c:v>55</c:v>
                </c:pt>
                <c:pt idx="8672">
                  <c:v>56</c:v>
                </c:pt>
                <c:pt idx="8673">
                  <c:v>54</c:v>
                </c:pt>
                <c:pt idx="8674">
                  <c:v>55</c:v>
                </c:pt>
                <c:pt idx="8675">
                  <c:v>55</c:v>
                </c:pt>
                <c:pt idx="8676">
                  <c:v>56</c:v>
                </c:pt>
                <c:pt idx="8677">
                  <c:v>56</c:v>
                </c:pt>
                <c:pt idx="8678">
                  <c:v>57</c:v>
                </c:pt>
                <c:pt idx="8679">
                  <c:v>56</c:v>
                </c:pt>
                <c:pt idx="8680">
                  <c:v>60</c:v>
                </c:pt>
                <c:pt idx="8681">
                  <c:v>60</c:v>
                </c:pt>
                <c:pt idx="8682">
                  <c:v>60</c:v>
                </c:pt>
                <c:pt idx="8683">
                  <c:v>60</c:v>
                </c:pt>
                <c:pt idx="8684">
                  <c:v>50</c:v>
                </c:pt>
                <c:pt idx="8685">
                  <c:v>50</c:v>
                </c:pt>
                <c:pt idx="8686">
                  <c:v>60</c:v>
                </c:pt>
                <c:pt idx="8687">
                  <c:v>59</c:v>
                </c:pt>
                <c:pt idx="8688">
                  <c:v>58</c:v>
                </c:pt>
                <c:pt idx="8689">
                  <c:v>58</c:v>
                </c:pt>
                <c:pt idx="8690">
                  <c:v>59</c:v>
                </c:pt>
                <c:pt idx="8691">
                  <c:v>61</c:v>
                </c:pt>
                <c:pt idx="8692">
                  <c:v>60</c:v>
                </c:pt>
                <c:pt idx="8693">
                  <c:v>60</c:v>
                </c:pt>
                <c:pt idx="8694">
                  <c:v>59</c:v>
                </c:pt>
                <c:pt idx="8695">
                  <c:v>59</c:v>
                </c:pt>
                <c:pt idx="8696">
                  <c:v>59</c:v>
                </c:pt>
                <c:pt idx="8697">
                  <c:v>59</c:v>
                </c:pt>
                <c:pt idx="8698">
                  <c:v>57</c:v>
                </c:pt>
                <c:pt idx="8699">
                  <c:v>56</c:v>
                </c:pt>
                <c:pt idx="8700">
                  <c:v>56</c:v>
                </c:pt>
                <c:pt idx="8701">
                  <c:v>55</c:v>
                </c:pt>
                <c:pt idx="8702">
                  <c:v>57</c:v>
                </c:pt>
                <c:pt idx="8703">
                  <c:v>57</c:v>
                </c:pt>
                <c:pt idx="8704">
                  <c:v>56</c:v>
                </c:pt>
                <c:pt idx="8705">
                  <c:v>55</c:v>
                </c:pt>
                <c:pt idx="8706">
                  <c:v>48</c:v>
                </c:pt>
                <c:pt idx="8707">
                  <c:v>51</c:v>
                </c:pt>
                <c:pt idx="8708">
                  <c:v>45</c:v>
                </c:pt>
                <c:pt idx="8709">
                  <c:v>46</c:v>
                </c:pt>
                <c:pt idx="8710">
                  <c:v>57</c:v>
                </c:pt>
                <c:pt idx="8711">
                  <c:v>55</c:v>
                </c:pt>
                <c:pt idx="8712">
                  <c:v>57</c:v>
                </c:pt>
                <c:pt idx="8713">
                  <c:v>56</c:v>
                </c:pt>
                <c:pt idx="8714">
                  <c:v>56</c:v>
                </c:pt>
                <c:pt idx="8715">
                  <c:v>55</c:v>
                </c:pt>
                <c:pt idx="8716">
                  <c:v>56</c:v>
                </c:pt>
                <c:pt idx="8717">
                  <c:v>55</c:v>
                </c:pt>
                <c:pt idx="8718">
                  <c:v>55</c:v>
                </c:pt>
                <c:pt idx="8719">
                  <c:v>54</c:v>
                </c:pt>
                <c:pt idx="8720">
                  <c:v>55</c:v>
                </c:pt>
                <c:pt idx="8721">
                  <c:v>56</c:v>
                </c:pt>
                <c:pt idx="8722">
                  <c:v>56</c:v>
                </c:pt>
                <c:pt idx="8723">
                  <c:v>55</c:v>
                </c:pt>
                <c:pt idx="8724">
                  <c:v>56</c:v>
                </c:pt>
                <c:pt idx="8725">
                  <c:v>55</c:v>
                </c:pt>
                <c:pt idx="8726">
                  <c:v>56</c:v>
                </c:pt>
                <c:pt idx="8727">
                  <c:v>55</c:v>
                </c:pt>
                <c:pt idx="8728">
                  <c:v>56</c:v>
                </c:pt>
                <c:pt idx="8729">
                  <c:v>55</c:v>
                </c:pt>
                <c:pt idx="8730">
                  <c:v>51</c:v>
                </c:pt>
                <c:pt idx="8731">
                  <c:v>51</c:v>
                </c:pt>
                <c:pt idx="8732">
                  <c:v>60</c:v>
                </c:pt>
                <c:pt idx="8733">
                  <c:v>60</c:v>
                </c:pt>
                <c:pt idx="8734">
                  <c:v>61</c:v>
                </c:pt>
                <c:pt idx="8735">
                  <c:v>60</c:v>
                </c:pt>
                <c:pt idx="8736">
                  <c:v>59</c:v>
                </c:pt>
                <c:pt idx="8737">
                  <c:v>59</c:v>
                </c:pt>
                <c:pt idx="8738">
                  <c:v>58</c:v>
                </c:pt>
                <c:pt idx="8739">
                  <c:v>58</c:v>
                </c:pt>
                <c:pt idx="8740">
                  <c:v>56</c:v>
                </c:pt>
                <c:pt idx="8741">
                  <c:v>57</c:v>
                </c:pt>
                <c:pt idx="8742">
                  <c:v>56</c:v>
                </c:pt>
                <c:pt idx="8743">
                  <c:v>56</c:v>
                </c:pt>
                <c:pt idx="8744">
                  <c:v>56</c:v>
                </c:pt>
                <c:pt idx="8745">
                  <c:v>56</c:v>
                </c:pt>
                <c:pt idx="8746">
                  <c:v>57</c:v>
                </c:pt>
                <c:pt idx="8747">
                  <c:v>56</c:v>
                </c:pt>
                <c:pt idx="8748">
                  <c:v>56</c:v>
                </c:pt>
                <c:pt idx="8749">
                  <c:v>56</c:v>
                </c:pt>
                <c:pt idx="8750">
                  <c:v>57</c:v>
                </c:pt>
                <c:pt idx="8751">
                  <c:v>56</c:v>
                </c:pt>
                <c:pt idx="8752">
                  <c:v>50</c:v>
                </c:pt>
                <c:pt idx="8753">
                  <c:v>48</c:v>
                </c:pt>
                <c:pt idx="8754">
                  <c:v>56</c:v>
                </c:pt>
                <c:pt idx="8755">
                  <c:v>56</c:v>
                </c:pt>
                <c:pt idx="8756">
                  <c:v>56</c:v>
                </c:pt>
                <c:pt idx="8757">
                  <c:v>55</c:v>
                </c:pt>
                <c:pt idx="8758">
                  <c:v>55</c:v>
                </c:pt>
                <c:pt idx="8759">
                  <c:v>55</c:v>
                </c:pt>
                <c:pt idx="8760">
                  <c:v>56</c:v>
                </c:pt>
                <c:pt idx="8761">
                  <c:v>56</c:v>
                </c:pt>
                <c:pt idx="8762">
                  <c:v>55</c:v>
                </c:pt>
                <c:pt idx="8763">
                  <c:v>56</c:v>
                </c:pt>
                <c:pt idx="8764">
                  <c:v>55</c:v>
                </c:pt>
                <c:pt idx="8765">
                  <c:v>55</c:v>
                </c:pt>
                <c:pt idx="8766">
                  <c:v>56</c:v>
                </c:pt>
                <c:pt idx="8767">
                  <c:v>55</c:v>
                </c:pt>
                <c:pt idx="8768">
                  <c:v>57</c:v>
                </c:pt>
                <c:pt idx="8769">
                  <c:v>56</c:v>
                </c:pt>
                <c:pt idx="8770">
                  <c:v>58</c:v>
                </c:pt>
                <c:pt idx="8771">
                  <c:v>58</c:v>
                </c:pt>
                <c:pt idx="8772">
                  <c:v>58</c:v>
                </c:pt>
                <c:pt idx="8773">
                  <c:v>58</c:v>
                </c:pt>
                <c:pt idx="8774">
                  <c:v>49</c:v>
                </c:pt>
                <c:pt idx="8775">
                  <c:v>49</c:v>
                </c:pt>
                <c:pt idx="8776">
                  <c:v>59</c:v>
                </c:pt>
                <c:pt idx="8777">
                  <c:v>59</c:v>
                </c:pt>
                <c:pt idx="8778">
                  <c:v>59</c:v>
                </c:pt>
                <c:pt idx="8779">
                  <c:v>59</c:v>
                </c:pt>
                <c:pt idx="8780">
                  <c:v>59</c:v>
                </c:pt>
                <c:pt idx="8781">
                  <c:v>60</c:v>
                </c:pt>
                <c:pt idx="8782">
                  <c:v>59</c:v>
                </c:pt>
                <c:pt idx="8783">
                  <c:v>59</c:v>
                </c:pt>
                <c:pt idx="8784">
                  <c:v>59</c:v>
                </c:pt>
                <c:pt idx="8785">
                  <c:v>59</c:v>
                </c:pt>
                <c:pt idx="8786">
                  <c:v>59</c:v>
                </c:pt>
                <c:pt idx="8787">
                  <c:v>59</c:v>
                </c:pt>
                <c:pt idx="8788">
                  <c:v>59</c:v>
                </c:pt>
                <c:pt idx="8789">
                  <c:v>58</c:v>
                </c:pt>
                <c:pt idx="8790">
                  <c:v>59</c:v>
                </c:pt>
                <c:pt idx="8791">
                  <c:v>60</c:v>
                </c:pt>
                <c:pt idx="8792">
                  <c:v>59</c:v>
                </c:pt>
                <c:pt idx="8793">
                  <c:v>60</c:v>
                </c:pt>
                <c:pt idx="8794">
                  <c:v>60</c:v>
                </c:pt>
                <c:pt idx="8795">
                  <c:v>60</c:v>
                </c:pt>
                <c:pt idx="8796">
                  <c:v>45</c:v>
                </c:pt>
                <c:pt idx="8797">
                  <c:v>49</c:v>
                </c:pt>
                <c:pt idx="8798">
                  <c:v>60</c:v>
                </c:pt>
                <c:pt idx="8799">
                  <c:v>60</c:v>
                </c:pt>
                <c:pt idx="8800">
                  <c:v>60</c:v>
                </c:pt>
                <c:pt idx="8801">
                  <c:v>59</c:v>
                </c:pt>
                <c:pt idx="8802">
                  <c:v>59</c:v>
                </c:pt>
                <c:pt idx="8803">
                  <c:v>59</c:v>
                </c:pt>
                <c:pt idx="8804">
                  <c:v>57</c:v>
                </c:pt>
                <c:pt idx="8805">
                  <c:v>59</c:v>
                </c:pt>
                <c:pt idx="8806">
                  <c:v>58</c:v>
                </c:pt>
                <c:pt idx="8807">
                  <c:v>59</c:v>
                </c:pt>
                <c:pt idx="8808">
                  <c:v>58</c:v>
                </c:pt>
                <c:pt idx="8809">
                  <c:v>59</c:v>
                </c:pt>
                <c:pt idx="8810">
                  <c:v>59</c:v>
                </c:pt>
                <c:pt idx="8811">
                  <c:v>59</c:v>
                </c:pt>
                <c:pt idx="8812">
                  <c:v>61</c:v>
                </c:pt>
                <c:pt idx="8813">
                  <c:v>59</c:v>
                </c:pt>
                <c:pt idx="8814">
                  <c:v>61</c:v>
                </c:pt>
                <c:pt idx="8815">
                  <c:v>60</c:v>
                </c:pt>
                <c:pt idx="8816">
                  <c:v>59</c:v>
                </c:pt>
                <c:pt idx="8817">
                  <c:v>59</c:v>
                </c:pt>
                <c:pt idx="8818">
                  <c:v>49</c:v>
                </c:pt>
                <c:pt idx="8819">
                  <c:v>48</c:v>
                </c:pt>
                <c:pt idx="8820">
                  <c:v>58</c:v>
                </c:pt>
                <c:pt idx="8821">
                  <c:v>58</c:v>
                </c:pt>
                <c:pt idx="8822">
                  <c:v>56</c:v>
                </c:pt>
                <c:pt idx="8823">
                  <c:v>56</c:v>
                </c:pt>
                <c:pt idx="8824">
                  <c:v>58</c:v>
                </c:pt>
                <c:pt idx="8825">
                  <c:v>56</c:v>
                </c:pt>
                <c:pt idx="8826">
                  <c:v>56</c:v>
                </c:pt>
                <c:pt idx="8827">
                  <c:v>56</c:v>
                </c:pt>
                <c:pt idx="8828">
                  <c:v>55</c:v>
                </c:pt>
                <c:pt idx="8829">
                  <c:v>55</c:v>
                </c:pt>
                <c:pt idx="8830">
                  <c:v>56</c:v>
                </c:pt>
                <c:pt idx="8831">
                  <c:v>55</c:v>
                </c:pt>
                <c:pt idx="8832">
                  <c:v>55</c:v>
                </c:pt>
                <c:pt idx="8833">
                  <c:v>55</c:v>
                </c:pt>
                <c:pt idx="8834">
                  <c:v>56</c:v>
                </c:pt>
                <c:pt idx="8835">
                  <c:v>55</c:v>
                </c:pt>
                <c:pt idx="8836">
                  <c:v>56</c:v>
                </c:pt>
                <c:pt idx="8837">
                  <c:v>55</c:v>
                </c:pt>
                <c:pt idx="8838">
                  <c:v>55</c:v>
                </c:pt>
                <c:pt idx="8839">
                  <c:v>54</c:v>
                </c:pt>
                <c:pt idx="8840">
                  <c:v>48</c:v>
                </c:pt>
                <c:pt idx="8841">
                  <c:v>48</c:v>
                </c:pt>
                <c:pt idx="8842">
                  <c:v>56</c:v>
                </c:pt>
                <c:pt idx="8843">
                  <c:v>55</c:v>
                </c:pt>
                <c:pt idx="8844">
                  <c:v>55</c:v>
                </c:pt>
                <c:pt idx="8845">
                  <c:v>54</c:v>
                </c:pt>
                <c:pt idx="8846">
                  <c:v>56</c:v>
                </c:pt>
                <c:pt idx="8847">
                  <c:v>55</c:v>
                </c:pt>
                <c:pt idx="8848">
                  <c:v>56</c:v>
                </c:pt>
                <c:pt idx="8849">
                  <c:v>56</c:v>
                </c:pt>
                <c:pt idx="8850">
                  <c:v>55</c:v>
                </c:pt>
                <c:pt idx="8851">
                  <c:v>55</c:v>
                </c:pt>
                <c:pt idx="8852">
                  <c:v>60</c:v>
                </c:pt>
                <c:pt idx="8853">
                  <c:v>60</c:v>
                </c:pt>
                <c:pt idx="8854">
                  <c:v>60</c:v>
                </c:pt>
                <c:pt idx="8855">
                  <c:v>60</c:v>
                </c:pt>
                <c:pt idx="8856">
                  <c:v>60</c:v>
                </c:pt>
                <c:pt idx="8857">
                  <c:v>60</c:v>
                </c:pt>
                <c:pt idx="8858">
                  <c:v>60</c:v>
                </c:pt>
                <c:pt idx="8859">
                  <c:v>60</c:v>
                </c:pt>
                <c:pt idx="8860">
                  <c:v>56</c:v>
                </c:pt>
                <c:pt idx="8861">
                  <c:v>56</c:v>
                </c:pt>
                <c:pt idx="8862">
                  <c:v>47</c:v>
                </c:pt>
                <c:pt idx="8863">
                  <c:v>49</c:v>
                </c:pt>
                <c:pt idx="8864">
                  <c:v>56</c:v>
                </c:pt>
                <c:pt idx="8865">
                  <c:v>55</c:v>
                </c:pt>
                <c:pt idx="8866">
                  <c:v>56</c:v>
                </c:pt>
                <c:pt idx="8867">
                  <c:v>55</c:v>
                </c:pt>
                <c:pt idx="8868">
                  <c:v>56</c:v>
                </c:pt>
                <c:pt idx="8869">
                  <c:v>56</c:v>
                </c:pt>
                <c:pt idx="8870">
                  <c:v>56</c:v>
                </c:pt>
                <c:pt idx="8871">
                  <c:v>56</c:v>
                </c:pt>
                <c:pt idx="8872">
                  <c:v>56</c:v>
                </c:pt>
                <c:pt idx="8873">
                  <c:v>55</c:v>
                </c:pt>
                <c:pt idx="8874">
                  <c:v>56</c:v>
                </c:pt>
                <c:pt idx="8875">
                  <c:v>56</c:v>
                </c:pt>
                <c:pt idx="8876">
                  <c:v>56</c:v>
                </c:pt>
                <c:pt idx="8877">
                  <c:v>55</c:v>
                </c:pt>
                <c:pt idx="8878">
                  <c:v>55</c:v>
                </c:pt>
                <c:pt idx="8879">
                  <c:v>55</c:v>
                </c:pt>
                <c:pt idx="8880">
                  <c:v>56</c:v>
                </c:pt>
                <c:pt idx="8881">
                  <c:v>57</c:v>
                </c:pt>
                <c:pt idx="8882">
                  <c:v>56</c:v>
                </c:pt>
                <c:pt idx="8883">
                  <c:v>56</c:v>
                </c:pt>
                <c:pt idx="8884">
                  <c:v>48</c:v>
                </c:pt>
                <c:pt idx="8885">
                  <c:v>49</c:v>
                </c:pt>
                <c:pt idx="8886">
                  <c:v>56</c:v>
                </c:pt>
                <c:pt idx="8887">
                  <c:v>56</c:v>
                </c:pt>
                <c:pt idx="8888">
                  <c:v>57</c:v>
                </c:pt>
                <c:pt idx="8889">
                  <c:v>55</c:v>
                </c:pt>
                <c:pt idx="8890">
                  <c:v>58</c:v>
                </c:pt>
                <c:pt idx="8891">
                  <c:v>56</c:v>
                </c:pt>
                <c:pt idx="8892">
                  <c:v>56</c:v>
                </c:pt>
                <c:pt idx="8893">
                  <c:v>55</c:v>
                </c:pt>
                <c:pt idx="8894">
                  <c:v>55</c:v>
                </c:pt>
                <c:pt idx="8895">
                  <c:v>54</c:v>
                </c:pt>
                <c:pt idx="8896">
                  <c:v>55</c:v>
                </c:pt>
                <c:pt idx="8897">
                  <c:v>54</c:v>
                </c:pt>
                <c:pt idx="8898">
                  <c:v>55</c:v>
                </c:pt>
                <c:pt idx="8899">
                  <c:v>54</c:v>
                </c:pt>
                <c:pt idx="8900">
                  <c:v>55</c:v>
                </c:pt>
                <c:pt idx="8901">
                  <c:v>55</c:v>
                </c:pt>
                <c:pt idx="8902">
                  <c:v>54</c:v>
                </c:pt>
                <c:pt idx="8903">
                  <c:v>53</c:v>
                </c:pt>
                <c:pt idx="8904">
                  <c:v>54</c:v>
                </c:pt>
                <c:pt idx="8905">
                  <c:v>53</c:v>
                </c:pt>
                <c:pt idx="8906">
                  <c:v>47</c:v>
                </c:pt>
                <c:pt idx="8907">
                  <c:v>48</c:v>
                </c:pt>
                <c:pt idx="8908">
                  <c:v>54</c:v>
                </c:pt>
                <c:pt idx="8909">
                  <c:v>54</c:v>
                </c:pt>
                <c:pt idx="8910">
                  <c:v>55</c:v>
                </c:pt>
                <c:pt idx="8911">
                  <c:v>54</c:v>
                </c:pt>
                <c:pt idx="8912">
                  <c:v>55</c:v>
                </c:pt>
                <c:pt idx="8913">
                  <c:v>53</c:v>
                </c:pt>
                <c:pt idx="8914">
                  <c:v>54</c:v>
                </c:pt>
                <c:pt idx="8915">
                  <c:v>55</c:v>
                </c:pt>
                <c:pt idx="8916">
                  <c:v>55</c:v>
                </c:pt>
                <c:pt idx="8917">
                  <c:v>52</c:v>
                </c:pt>
                <c:pt idx="8918">
                  <c:v>60</c:v>
                </c:pt>
                <c:pt idx="8919">
                  <c:v>60</c:v>
                </c:pt>
                <c:pt idx="8920">
                  <c:v>60</c:v>
                </c:pt>
                <c:pt idx="8921">
                  <c:v>60</c:v>
                </c:pt>
                <c:pt idx="8922">
                  <c:v>59</c:v>
                </c:pt>
                <c:pt idx="8923">
                  <c:v>61</c:v>
                </c:pt>
                <c:pt idx="8924">
                  <c:v>59</c:v>
                </c:pt>
                <c:pt idx="8925">
                  <c:v>59</c:v>
                </c:pt>
                <c:pt idx="8926">
                  <c:v>58</c:v>
                </c:pt>
                <c:pt idx="8927">
                  <c:v>58</c:v>
                </c:pt>
                <c:pt idx="8928">
                  <c:v>49</c:v>
                </c:pt>
                <c:pt idx="8929">
                  <c:v>49</c:v>
                </c:pt>
                <c:pt idx="8930">
                  <c:v>42</c:v>
                </c:pt>
                <c:pt idx="8931">
                  <c:v>44</c:v>
                </c:pt>
                <c:pt idx="8932">
                  <c:v>59</c:v>
                </c:pt>
                <c:pt idx="8933">
                  <c:v>58</c:v>
                </c:pt>
                <c:pt idx="8934">
                  <c:v>58</c:v>
                </c:pt>
                <c:pt idx="8935">
                  <c:v>58</c:v>
                </c:pt>
                <c:pt idx="8936">
                  <c:v>60</c:v>
                </c:pt>
                <c:pt idx="8937">
                  <c:v>59</c:v>
                </c:pt>
                <c:pt idx="8938">
                  <c:v>60</c:v>
                </c:pt>
                <c:pt idx="8939">
                  <c:v>59</c:v>
                </c:pt>
                <c:pt idx="8940">
                  <c:v>59</c:v>
                </c:pt>
                <c:pt idx="8941">
                  <c:v>59</c:v>
                </c:pt>
                <c:pt idx="8942">
                  <c:v>59</c:v>
                </c:pt>
                <c:pt idx="8943">
                  <c:v>59</c:v>
                </c:pt>
                <c:pt idx="8944">
                  <c:v>59</c:v>
                </c:pt>
                <c:pt idx="8945">
                  <c:v>59</c:v>
                </c:pt>
                <c:pt idx="8946">
                  <c:v>59</c:v>
                </c:pt>
                <c:pt idx="8947">
                  <c:v>58</c:v>
                </c:pt>
                <c:pt idx="8948">
                  <c:v>58</c:v>
                </c:pt>
                <c:pt idx="8949">
                  <c:v>59</c:v>
                </c:pt>
                <c:pt idx="8950">
                  <c:v>59</c:v>
                </c:pt>
                <c:pt idx="8951">
                  <c:v>59</c:v>
                </c:pt>
                <c:pt idx="8952">
                  <c:v>50</c:v>
                </c:pt>
                <c:pt idx="8953">
                  <c:v>49</c:v>
                </c:pt>
                <c:pt idx="8954">
                  <c:v>60</c:v>
                </c:pt>
                <c:pt idx="8955">
                  <c:v>60</c:v>
                </c:pt>
                <c:pt idx="8956">
                  <c:v>59</c:v>
                </c:pt>
                <c:pt idx="8957">
                  <c:v>60</c:v>
                </c:pt>
                <c:pt idx="8958">
                  <c:v>59</c:v>
                </c:pt>
                <c:pt idx="8959">
                  <c:v>59</c:v>
                </c:pt>
                <c:pt idx="8960">
                  <c:v>59</c:v>
                </c:pt>
                <c:pt idx="8961">
                  <c:v>59</c:v>
                </c:pt>
                <c:pt idx="8962">
                  <c:v>59</c:v>
                </c:pt>
                <c:pt idx="8963">
                  <c:v>59</c:v>
                </c:pt>
                <c:pt idx="8964">
                  <c:v>59</c:v>
                </c:pt>
                <c:pt idx="8965">
                  <c:v>59</c:v>
                </c:pt>
                <c:pt idx="8966">
                  <c:v>58</c:v>
                </c:pt>
                <c:pt idx="8967">
                  <c:v>59</c:v>
                </c:pt>
                <c:pt idx="8968">
                  <c:v>59</c:v>
                </c:pt>
                <c:pt idx="8969">
                  <c:v>60</c:v>
                </c:pt>
                <c:pt idx="8970">
                  <c:v>61</c:v>
                </c:pt>
                <c:pt idx="8971">
                  <c:v>61</c:v>
                </c:pt>
                <c:pt idx="8972">
                  <c:v>59</c:v>
                </c:pt>
                <c:pt idx="8973">
                  <c:v>60</c:v>
                </c:pt>
                <c:pt idx="8974">
                  <c:v>50</c:v>
                </c:pt>
                <c:pt idx="8975">
                  <c:v>48</c:v>
                </c:pt>
                <c:pt idx="8976">
                  <c:v>60</c:v>
                </c:pt>
                <c:pt idx="8977">
                  <c:v>59</c:v>
                </c:pt>
                <c:pt idx="8978">
                  <c:v>59</c:v>
                </c:pt>
                <c:pt idx="8979">
                  <c:v>60</c:v>
                </c:pt>
                <c:pt idx="8980">
                  <c:v>57</c:v>
                </c:pt>
                <c:pt idx="8981">
                  <c:v>56</c:v>
                </c:pt>
                <c:pt idx="8982">
                  <c:v>56</c:v>
                </c:pt>
                <c:pt idx="8983">
                  <c:v>57</c:v>
                </c:pt>
                <c:pt idx="8984">
                  <c:v>56</c:v>
                </c:pt>
                <c:pt idx="8985">
                  <c:v>56</c:v>
                </c:pt>
                <c:pt idx="8986">
                  <c:v>56</c:v>
                </c:pt>
                <c:pt idx="8987">
                  <c:v>55</c:v>
                </c:pt>
                <c:pt idx="8988">
                  <c:v>55</c:v>
                </c:pt>
                <c:pt idx="8989">
                  <c:v>55</c:v>
                </c:pt>
                <c:pt idx="8990">
                  <c:v>56</c:v>
                </c:pt>
                <c:pt idx="8991">
                  <c:v>55</c:v>
                </c:pt>
                <c:pt idx="8992">
                  <c:v>57</c:v>
                </c:pt>
                <c:pt idx="8993">
                  <c:v>55</c:v>
                </c:pt>
                <c:pt idx="8994">
                  <c:v>56</c:v>
                </c:pt>
                <c:pt idx="8995">
                  <c:v>55</c:v>
                </c:pt>
                <c:pt idx="8996">
                  <c:v>50</c:v>
                </c:pt>
                <c:pt idx="8997">
                  <c:v>48</c:v>
                </c:pt>
                <c:pt idx="8998">
                  <c:v>55</c:v>
                </c:pt>
                <c:pt idx="8999">
                  <c:v>55</c:v>
                </c:pt>
                <c:pt idx="9000">
                  <c:v>55</c:v>
                </c:pt>
                <c:pt idx="9001">
                  <c:v>55</c:v>
                </c:pt>
                <c:pt idx="9002">
                  <c:v>56</c:v>
                </c:pt>
                <c:pt idx="9003">
                  <c:v>55</c:v>
                </c:pt>
                <c:pt idx="9004">
                  <c:v>56</c:v>
                </c:pt>
                <c:pt idx="9005">
                  <c:v>55</c:v>
                </c:pt>
                <c:pt idx="9006">
                  <c:v>56</c:v>
                </c:pt>
                <c:pt idx="9007">
                  <c:v>54</c:v>
                </c:pt>
                <c:pt idx="9008">
                  <c:v>55</c:v>
                </c:pt>
                <c:pt idx="9009">
                  <c:v>55</c:v>
                </c:pt>
                <c:pt idx="9010">
                  <c:v>56</c:v>
                </c:pt>
                <c:pt idx="9011">
                  <c:v>53</c:v>
                </c:pt>
                <c:pt idx="9012">
                  <c:v>55</c:v>
                </c:pt>
                <c:pt idx="9013">
                  <c:v>54</c:v>
                </c:pt>
                <c:pt idx="9014">
                  <c:v>55</c:v>
                </c:pt>
                <c:pt idx="9015">
                  <c:v>53</c:v>
                </c:pt>
                <c:pt idx="9016">
                  <c:v>56</c:v>
                </c:pt>
                <c:pt idx="9017">
                  <c:v>54</c:v>
                </c:pt>
                <c:pt idx="9018">
                  <c:v>49</c:v>
                </c:pt>
                <c:pt idx="9019">
                  <c:v>50</c:v>
                </c:pt>
                <c:pt idx="9020">
                  <c:v>56</c:v>
                </c:pt>
                <c:pt idx="9021">
                  <c:v>54</c:v>
                </c:pt>
                <c:pt idx="9022">
                  <c:v>53</c:v>
                </c:pt>
                <c:pt idx="9023">
                  <c:v>54</c:v>
                </c:pt>
                <c:pt idx="9024">
                  <c:v>56</c:v>
                </c:pt>
                <c:pt idx="9025">
                  <c:v>53</c:v>
                </c:pt>
                <c:pt idx="9026">
                  <c:v>54</c:v>
                </c:pt>
                <c:pt idx="9027">
                  <c:v>54</c:v>
                </c:pt>
                <c:pt idx="9028">
                  <c:v>54</c:v>
                </c:pt>
                <c:pt idx="9029">
                  <c:v>55</c:v>
                </c:pt>
                <c:pt idx="9030">
                  <c:v>55</c:v>
                </c:pt>
                <c:pt idx="9031">
                  <c:v>54</c:v>
                </c:pt>
                <c:pt idx="9032">
                  <c:v>55</c:v>
                </c:pt>
                <c:pt idx="9033">
                  <c:v>54</c:v>
                </c:pt>
                <c:pt idx="9034">
                  <c:v>57</c:v>
                </c:pt>
                <c:pt idx="9035">
                  <c:v>56</c:v>
                </c:pt>
                <c:pt idx="9036">
                  <c:v>60</c:v>
                </c:pt>
                <c:pt idx="9037">
                  <c:v>60</c:v>
                </c:pt>
                <c:pt idx="9038">
                  <c:v>61</c:v>
                </c:pt>
                <c:pt idx="9039">
                  <c:v>60</c:v>
                </c:pt>
                <c:pt idx="9040">
                  <c:v>49</c:v>
                </c:pt>
                <c:pt idx="9041">
                  <c:v>51</c:v>
                </c:pt>
                <c:pt idx="9042">
                  <c:v>61</c:v>
                </c:pt>
                <c:pt idx="9043">
                  <c:v>61</c:v>
                </c:pt>
                <c:pt idx="9044">
                  <c:v>61</c:v>
                </c:pt>
                <c:pt idx="9045">
                  <c:v>60</c:v>
                </c:pt>
                <c:pt idx="9046">
                  <c:v>57</c:v>
                </c:pt>
                <c:pt idx="9047">
                  <c:v>56</c:v>
                </c:pt>
                <c:pt idx="9048">
                  <c:v>57</c:v>
                </c:pt>
                <c:pt idx="9049">
                  <c:v>57</c:v>
                </c:pt>
                <c:pt idx="9050">
                  <c:v>57</c:v>
                </c:pt>
                <c:pt idx="9051">
                  <c:v>57</c:v>
                </c:pt>
                <c:pt idx="9052">
                  <c:v>53</c:v>
                </c:pt>
                <c:pt idx="9053">
                  <c:v>55</c:v>
                </c:pt>
                <c:pt idx="9054">
                  <c:v>56</c:v>
                </c:pt>
                <c:pt idx="9055">
                  <c:v>55</c:v>
                </c:pt>
                <c:pt idx="9056">
                  <c:v>56</c:v>
                </c:pt>
                <c:pt idx="9057">
                  <c:v>54</c:v>
                </c:pt>
                <c:pt idx="9058">
                  <c:v>56</c:v>
                </c:pt>
                <c:pt idx="9059">
                  <c:v>55</c:v>
                </c:pt>
                <c:pt idx="9060">
                  <c:v>57</c:v>
                </c:pt>
                <c:pt idx="9061">
                  <c:v>56</c:v>
                </c:pt>
                <c:pt idx="9062">
                  <c:v>50</c:v>
                </c:pt>
                <c:pt idx="9063">
                  <c:v>50</c:v>
                </c:pt>
                <c:pt idx="9064">
                  <c:v>55</c:v>
                </c:pt>
                <c:pt idx="9065">
                  <c:v>52</c:v>
                </c:pt>
                <c:pt idx="9066">
                  <c:v>55</c:v>
                </c:pt>
                <c:pt idx="9067">
                  <c:v>55</c:v>
                </c:pt>
                <c:pt idx="9068">
                  <c:v>55</c:v>
                </c:pt>
                <c:pt idx="9069">
                  <c:v>54</c:v>
                </c:pt>
                <c:pt idx="9070">
                  <c:v>55</c:v>
                </c:pt>
                <c:pt idx="9071">
                  <c:v>54</c:v>
                </c:pt>
                <c:pt idx="9072">
                  <c:v>55</c:v>
                </c:pt>
                <c:pt idx="9073">
                  <c:v>55</c:v>
                </c:pt>
                <c:pt idx="9074">
                  <c:v>56</c:v>
                </c:pt>
                <c:pt idx="9075">
                  <c:v>55</c:v>
                </c:pt>
                <c:pt idx="9076">
                  <c:v>57</c:v>
                </c:pt>
                <c:pt idx="9077">
                  <c:v>55</c:v>
                </c:pt>
                <c:pt idx="9078">
                  <c:v>56</c:v>
                </c:pt>
                <c:pt idx="9079">
                  <c:v>54</c:v>
                </c:pt>
                <c:pt idx="9080">
                  <c:v>55</c:v>
                </c:pt>
                <c:pt idx="9081">
                  <c:v>54</c:v>
                </c:pt>
                <c:pt idx="9082">
                  <c:v>54</c:v>
                </c:pt>
                <c:pt idx="9083">
                  <c:v>54</c:v>
                </c:pt>
                <c:pt idx="9084">
                  <c:v>51</c:v>
                </c:pt>
                <c:pt idx="9085">
                  <c:v>51</c:v>
                </c:pt>
                <c:pt idx="9086">
                  <c:v>55</c:v>
                </c:pt>
                <c:pt idx="9087">
                  <c:v>53</c:v>
                </c:pt>
                <c:pt idx="9088">
                  <c:v>55</c:v>
                </c:pt>
                <c:pt idx="9089">
                  <c:v>51</c:v>
                </c:pt>
                <c:pt idx="9090">
                  <c:v>56</c:v>
                </c:pt>
                <c:pt idx="9091">
                  <c:v>56</c:v>
                </c:pt>
                <c:pt idx="9092">
                  <c:v>59</c:v>
                </c:pt>
                <c:pt idx="9093">
                  <c:v>56</c:v>
                </c:pt>
                <c:pt idx="9094">
                  <c:v>55</c:v>
                </c:pt>
                <c:pt idx="9095">
                  <c:v>54</c:v>
                </c:pt>
                <c:pt idx="9096">
                  <c:v>56</c:v>
                </c:pt>
                <c:pt idx="9097">
                  <c:v>55</c:v>
                </c:pt>
                <c:pt idx="9098">
                  <c:v>56</c:v>
                </c:pt>
                <c:pt idx="9099">
                  <c:v>54</c:v>
                </c:pt>
                <c:pt idx="9100">
                  <c:v>55</c:v>
                </c:pt>
                <c:pt idx="9101">
                  <c:v>56</c:v>
                </c:pt>
                <c:pt idx="9102">
                  <c:v>59</c:v>
                </c:pt>
                <c:pt idx="9103">
                  <c:v>58</c:v>
                </c:pt>
                <c:pt idx="9104">
                  <c:v>59</c:v>
                </c:pt>
                <c:pt idx="9105">
                  <c:v>58</c:v>
                </c:pt>
                <c:pt idx="9106">
                  <c:v>49</c:v>
                </c:pt>
                <c:pt idx="9107">
                  <c:v>51</c:v>
                </c:pt>
                <c:pt idx="9108">
                  <c:v>60</c:v>
                </c:pt>
                <c:pt idx="9109">
                  <c:v>59</c:v>
                </c:pt>
                <c:pt idx="9110">
                  <c:v>60</c:v>
                </c:pt>
                <c:pt idx="9111">
                  <c:v>60</c:v>
                </c:pt>
                <c:pt idx="9112">
                  <c:v>60</c:v>
                </c:pt>
                <c:pt idx="9113">
                  <c:v>61</c:v>
                </c:pt>
                <c:pt idx="9114">
                  <c:v>61</c:v>
                </c:pt>
                <c:pt idx="9115">
                  <c:v>61</c:v>
                </c:pt>
                <c:pt idx="9116">
                  <c:v>61</c:v>
                </c:pt>
                <c:pt idx="9117">
                  <c:v>60</c:v>
                </c:pt>
                <c:pt idx="9118">
                  <c:v>60</c:v>
                </c:pt>
                <c:pt idx="9119">
                  <c:v>59</c:v>
                </c:pt>
                <c:pt idx="9120">
                  <c:v>59</c:v>
                </c:pt>
                <c:pt idx="9121">
                  <c:v>59</c:v>
                </c:pt>
                <c:pt idx="9122">
                  <c:v>60</c:v>
                </c:pt>
                <c:pt idx="9123">
                  <c:v>60</c:v>
                </c:pt>
                <c:pt idx="9124">
                  <c:v>60</c:v>
                </c:pt>
                <c:pt idx="9125">
                  <c:v>60</c:v>
                </c:pt>
                <c:pt idx="9126">
                  <c:v>60</c:v>
                </c:pt>
                <c:pt idx="9127">
                  <c:v>59</c:v>
                </c:pt>
                <c:pt idx="9128">
                  <c:v>46</c:v>
                </c:pt>
                <c:pt idx="9129">
                  <c:v>50</c:v>
                </c:pt>
                <c:pt idx="9130">
                  <c:v>59</c:v>
                </c:pt>
                <c:pt idx="9131">
                  <c:v>60</c:v>
                </c:pt>
                <c:pt idx="9132">
                  <c:v>57</c:v>
                </c:pt>
                <c:pt idx="9133">
                  <c:v>56</c:v>
                </c:pt>
                <c:pt idx="9134">
                  <c:v>57</c:v>
                </c:pt>
                <c:pt idx="9135">
                  <c:v>56</c:v>
                </c:pt>
                <c:pt idx="9136">
                  <c:v>57</c:v>
                </c:pt>
                <c:pt idx="9137">
                  <c:v>56</c:v>
                </c:pt>
                <c:pt idx="9138">
                  <c:v>57</c:v>
                </c:pt>
                <c:pt idx="9139">
                  <c:v>56</c:v>
                </c:pt>
                <c:pt idx="9140">
                  <c:v>56</c:v>
                </c:pt>
                <c:pt idx="9141">
                  <c:v>57</c:v>
                </c:pt>
                <c:pt idx="9142">
                  <c:v>58</c:v>
                </c:pt>
                <c:pt idx="9143">
                  <c:v>55</c:v>
                </c:pt>
                <c:pt idx="9144">
                  <c:v>59</c:v>
                </c:pt>
                <c:pt idx="9145">
                  <c:v>56</c:v>
                </c:pt>
                <c:pt idx="9146">
                  <c:v>56</c:v>
                </c:pt>
                <c:pt idx="9147">
                  <c:v>55</c:v>
                </c:pt>
                <c:pt idx="9148">
                  <c:v>57</c:v>
                </c:pt>
                <c:pt idx="9149">
                  <c:v>53</c:v>
                </c:pt>
                <c:pt idx="9150">
                  <c:v>52</c:v>
                </c:pt>
                <c:pt idx="9151">
                  <c:v>54</c:v>
                </c:pt>
                <c:pt idx="9152">
                  <c:v>42</c:v>
                </c:pt>
                <c:pt idx="9153">
                  <c:v>43</c:v>
                </c:pt>
                <c:pt idx="9154">
                  <c:v>55</c:v>
                </c:pt>
                <c:pt idx="9155">
                  <c:v>54</c:v>
                </c:pt>
                <c:pt idx="9156">
                  <c:v>58</c:v>
                </c:pt>
                <c:pt idx="9157">
                  <c:v>55</c:v>
                </c:pt>
                <c:pt idx="9158">
                  <c:v>57</c:v>
                </c:pt>
                <c:pt idx="9159">
                  <c:v>55</c:v>
                </c:pt>
                <c:pt idx="9160">
                  <c:v>56</c:v>
                </c:pt>
                <c:pt idx="9161">
                  <c:v>55</c:v>
                </c:pt>
                <c:pt idx="9162">
                  <c:v>57</c:v>
                </c:pt>
                <c:pt idx="9163">
                  <c:v>55</c:v>
                </c:pt>
                <c:pt idx="9164">
                  <c:v>55</c:v>
                </c:pt>
                <c:pt idx="9165">
                  <c:v>56</c:v>
                </c:pt>
                <c:pt idx="9166">
                  <c:v>54</c:v>
                </c:pt>
                <c:pt idx="9167">
                  <c:v>57</c:v>
                </c:pt>
                <c:pt idx="9168">
                  <c:v>54</c:v>
                </c:pt>
                <c:pt idx="9169">
                  <c:v>54</c:v>
                </c:pt>
                <c:pt idx="9170">
                  <c:v>55</c:v>
                </c:pt>
                <c:pt idx="9171">
                  <c:v>54</c:v>
                </c:pt>
                <c:pt idx="9172">
                  <c:v>54</c:v>
                </c:pt>
                <c:pt idx="9173">
                  <c:v>55</c:v>
                </c:pt>
                <c:pt idx="9174">
                  <c:v>46</c:v>
                </c:pt>
                <c:pt idx="9175">
                  <c:v>49</c:v>
                </c:pt>
                <c:pt idx="9176">
                  <c:v>54</c:v>
                </c:pt>
                <c:pt idx="9177">
                  <c:v>53</c:v>
                </c:pt>
                <c:pt idx="9178">
                  <c:v>56</c:v>
                </c:pt>
                <c:pt idx="9179">
                  <c:v>55</c:v>
                </c:pt>
                <c:pt idx="9180">
                  <c:v>56</c:v>
                </c:pt>
                <c:pt idx="9181">
                  <c:v>55</c:v>
                </c:pt>
                <c:pt idx="9182">
                  <c:v>54</c:v>
                </c:pt>
                <c:pt idx="9183">
                  <c:v>54</c:v>
                </c:pt>
                <c:pt idx="9184">
                  <c:v>55</c:v>
                </c:pt>
                <c:pt idx="9185">
                  <c:v>54</c:v>
                </c:pt>
                <c:pt idx="9186">
                  <c:v>54</c:v>
                </c:pt>
                <c:pt idx="9187">
                  <c:v>55</c:v>
                </c:pt>
                <c:pt idx="9188">
                  <c:v>57</c:v>
                </c:pt>
                <c:pt idx="9189">
                  <c:v>56</c:v>
                </c:pt>
                <c:pt idx="9190">
                  <c:v>60</c:v>
                </c:pt>
                <c:pt idx="9191">
                  <c:v>60</c:v>
                </c:pt>
                <c:pt idx="9192">
                  <c:v>61</c:v>
                </c:pt>
                <c:pt idx="9193">
                  <c:v>60</c:v>
                </c:pt>
                <c:pt idx="9194">
                  <c:v>61</c:v>
                </c:pt>
                <c:pt idx="9195">
                  <c:v>59</c:v>
                </c:pt>
                <c:pt idx="9196">
                  <c:v>47</c:v>
                </c:pt>
                <c:pt idx="9197">
                  <c:v>46</c:v>
                </c:pt>
                <c:pt idx="9198">
                  <c:v>60</c:v>
                </c:pt>
                <c:pt idx="9199">
                  <c:v>60</c:v>
                </c:pt>
                <c:pt idx="9200">
                  <c:v>61</c:v>
                </c:pt>
                <c:pt idx="9201">
                  <c:v>59</c:v>
                </c:pt>
                <c:pt idx="9202">
                  <c:v>60</c:v>
                </c:pt>
                <c:pt idx="9203">
                  <c:v>60</c:v>
                </c:pt>
                <c:pt idx="9204">
                  <c:v>61</c:v>
                </c:pt>
                <c:pt idx="9205">
                  <c:v>60</c:v>
                </c:pt>
                <c:pt idx="9206">
                  <c:v>61</c:v>
                </c:pt>
                <c:pt idx="9207">
                  <c:v>61</c:v>
                </c:pt>
                <c:pt idx="9208">
                  <c:v>60</c:v>
                </c:pt>
                <c:pt idx="9209">
                  <c:v>60</c:v>
                </c:pt>
                <c:pt idx="9210">
                  <c:v>60</c:v>
                </c:pt>
                <c:pt idx="9211">
                  <c:v>60</c:v>
                </c:pt>
                <c:pt idx="9212">
                  <c:v>60</c:v>
                </c:pt>
                <c:pt idx="9213">
                  <c:v>59</c:v>
                </c:pt>
                <c:pt idx="9214">
                  <c:v>60</c:v>
                </c:pt>
                <c:pt idx="9215">
                  <c:v>59</c:v>
                </c:pt>
                <c:pt idx="9216">
                  <c:v>60</c:v>
                </c:pt>
                <c:pt idx="9217">
                  <c:v>60</c:v>
                </c:pt>
                <c:pt idx="9218">
                  <c:v>48</c:v>
                </c:pt>
                <c:pt idx="9219">
                  <c:v>53</c:v>
                </c:pt>
                <c:pt idx="9220">
                  <c:v>60</c:v>
                </c:pt>
                <c:pt idx="9221">
                  <c:v>61</c:v>
                </c:pt>
                <c:pt idx="9222">
                  <c:v>60</c:v>
                </c:pt>
                <c:pt idx="9223">
                  <c:v>60</c:v>
                </c:pt>
                <c:pt idx="9224">
                  <c:v>62</c:v>
                </c:pt>
                <c:pt idx="9225">
                  <c:v>62</c:v>
                </c:pt>
                <c:pt idx="9226">
                  <c:v>60</c:v>
                </c:pt>
                <c:pt idx="9227">
                  <c:v>61</c:v>
                </c:pt>
                <c:pt idx="9228">
                  <c:v>60</c:v>
                </c:pt>
                <c:pt idx="9229">
                  <c:v>60</c:v>
                </c:pt>
                <c:pt idx="9230">
                  <c:v>58</c:v>
                </c:pt>
                <c:pt idx="9231">
                  <c:v>56</c:v>
                </c:pt>
                <c:pt idx="9232">
                  <c:v>56</c:v>
                </c:pt>
                <c:pt idx="9233">
                  <c:v>56</c:v>
                </c:pt>
                <c:pt idx="9234">
                  <c:v>57</c:v>
                </c:pt>
                <c:pt idx="9235">
                  <c:v>54</c:v>
                </c:pt>
                <c:pt idx="9236">
                  <c:v>55</c:v>
                </c:pt>
                <c:pt idx="9237">
                  <c:v>55</c:v>
                </c:pt>
                <c:pt idx="9238">
                  <c:v>56</c:v>
                </c:pt>
                <c:pt idx="9239">
                  <c:v>53</c:v>
                </c:pt>
                <c:pt idx="9240">
                  <c:v>50</c:v>
                </c:pt>
                <c:pt idx="9241">
                  <c:v>53</c:v>
                </c:pt>
                <c:pt idx="9242">
                  <c:v>54</c:v>
                </c:pt>
                <c:pt idx="9243">
                  <c:v>53</c:v>
                </c:pt>
                <c:pt idx="9244">
                  <c:v>56</c:v>
                </c:pt>
                <c:pt idx="9245">
                  <c:v>53</c:v>
                </c:pt>
                <c:pt idx="9246">
                  <c:v>54</c:v>
                </c:pt>
                <c:pt idx="9247">
                  <c:v>55</c:v>
                </c:pt>
                <c:pt idx="9248">
                  <c:v>56</c:v>
                </c:pt>
                <c:pt idx="9249">
                  <c:v>55</c:v>
                </c:pt>
                <c:pt idx="9250">
                  <c:v>56</c:v>
                </c:pt>
                <c:pt idx="9251">
                  <c:v>55</c:v>
                </c:pt>
                <c:pt idx="9252">
                  <c:v>55</c:v>
                </c:pt>
                <c:pt idx="9253">
                  <c:v>54</c:v>
                </c:pt>
                <c:pt idx="9254">
                  <c:v>56</c:v>
                </c:pt>
                <c:pt idx="9255">
                  <c:v>54</c:v>
                </c:pt>
                <c:pt idx="9256">
                  <c:v>60</c:v>
                </c:pt>
                <c:pt idx="9257">
                  <c:v>59</c:v>
                </c:pt>
                <c:pt idx="9258">
                  <c:v>60</c:v>
                </c:pt>
                <c:pt idx="9259">
                  <c:v>60</c:v>
                </c:pt>
                <c:pt idx="9260">
                  <c:v>61</c:v>
                </c:pt>
                <c:pt idx="9261">
                  <c:v>60</c:v>
                </c:pt>
                <c:pt idx="9262">
                  <c:v>51</c:v>
                </c:pt>
                <c:pt idx="9263">
                  <c:v>49</c:v>
                </c:pt>
                <c:pt idx="9264">
                  <c:v>61</c:v>
                </c:pt>
                <c:pt idx="9265">
                  <c:v>61</c:v>
                </c:pt>
                <c:pt idx="9266">
                  <c:v>61</c:v>
                </c:pt>
                <c:pt idx="9267">
                  <c:v>61</c:v>
                </c:pt>
                <c:pt idx="9268">
                  <c:v>61</c:v>
                </c:pt>
                <c:pt idx="9269">
                  <c:v>61</c:v>
                </c:pt>
                <c:pt idx="9270">
                  <c:v>61</c:v>
                </c:pt>
                <c:pt idx="9271">
                  <c:v>60</c:v>
                </c:pt>
                <c:pt idx="9272">
                  <c:v>61</c:v>
                </c:pt>
                <c:pt idx="9273">
                  <c:v>60</c:v>
                </c:pt>
                <c:pt idx="9274">
                  <c:v>60</c:v>
                </c:pt>
                <c:pt idx="9275">
                  <c:v>60</c:v>
                </c:pt>
                <c:pt idx="9276">
                  <c:v>58</c:v>
                </c:pt>
                <c:pt idx="9277">
                  <c:v>56</c:v>
                </c:pt>
                <c:pt idx="9278">
                  <c:v>56</c:v>
                </c:pt>
                <c:pt idx="9279">
                  <c:v>54</c:v>
                </c:pt>
                <c:pt idx="9280">
                  <c:v>57</c:v>
                </c:pt>
                <c:pt idx="9281">
                  <c:v>54</c:v>
                </c:pt>
                <c:pt idx="9282">
                  <c:v>56</c:v>
                </c:pt>
                <c:pt idx="9283">
                  <c:v>53</c:v>
                </c:pt>
                <c:pt idx="9284">
                  <c:v>49</c:v>
                </c:pt>
                <c:pt idx="9285">
                  <c:v>51</c:v>
                </c:pt>
                <c:pt idx="9286">
                  <c:v>56</c:v>
                </c:pt>
                <c:pt idx="9287">
                  <c:v>56</c:v>
                </c:pt>
                <c:pt idx="9288">
                  <c:v>56</c:v>
                </c:pt>
                <c:pt idx="9289">
                  <c:v>54</c:v>
                </c:pt>
                <c:pt idx="9290">
                  <c:v>56</c:v>
                </c:pt>
                <c:pt idx="9291">
                  <c:v>53</c:v>
                </c:pt>
                <c:pt idx="9292">
                  <c:v>55</c:v>
                </c:pt>
                <c:pt idx="9293">
                  <c:v>56</c:v>
                </c:pt>
                <c:pt idx="9294">
                  <c:v>57</c:v>
                </c:pt>
                <c:pt idx="9295">
                  <c:v>56</c:v>
                </c:pt>
                <c:pt idx="9296">
                  <c:v>58</c:v>
                </c:pt>
                <c:pt idx="9297">
                  <c:v>55</c:v>
                </c:pt>
                <c:pt idx="9298">
                  <c:v>57</c:v>
                </c:pt>
                <c:pt idx="9299">
                  <c:v>56</c:v>
                </c:pt>
                <c:pt idx="9300">
                  <c:v>57</c:v>
                </c:pt>
                <c:pt idx="9301">
                  <c:v>55</c:v>
                </c:pt>
                <c:pt idx="9302">
                  <c:v>53</c:v>
                </c:pt>
                <c:pt idx="9303">
                  <c:v>51</c:v>
                </c:pt>
                <c:pt idx="9304">
                  <c:v>51</c:v>
                </c:pt>
                <c:pt idx="9305">
                  <c:v>52</c:v>
                </c:pt>
                <c:pt idx="9306">
                  <c:v>49</c:v>
                </c:pt>
                <c:pt idx="9307">
                  <c:v>51</c:v>
                </c:pt>
                <c:pt idx="9308">
                  <c:v>49</c:v>
                </c:pt>
                <c:pt idx="9309">
                  <c:v>55</c:v>
                </c:pt>
                <c:pt idx="9310">
                  <c:v>48</c:v>
                </c:pt>
                <c:pt idx="9311">
                  <c:v>47</c:v>
                </c:pt>
                <c:pt idx="9312">
                  <c:v>51</c:v>
                </c:pt>
                <c:pt idx="9313">
                  <c:v>50</c:v>
                </c:pt>
                <c:pt idx="9314">
                  <c:v>51</c:v>
                </c:pt>
                <c:pt idx="9315">
                  <c:v>49</c:v>
                </c:pt>
                <c:pt idx="9316">
                  <c:v>53</c:v>
                </c:pt>
                <c:pt idx="9317">
                  <c:v>52</c:v>
                </c:pt>
                <c:pt idx="9318">
                  <c:v>51</c:v>
                </c:pt>
                <c:pt idx="9319">
                  <c:v>51</c:v>
                </c:pt>
                <c:pt idx="9320">
                  <c:v>47</c:v>
                </c:pt>
                <c:pt idx="9321">
                  <c:v>56</c:v>
                </c:pt>
                <c:pt idx="9322">
                  <c:v>49</c:v>
                </c:pt>
                <c:pt idx="9323">
                  <c:v>53</c:v>
                </c:pt>
                <c:pt idx="9324">
                  <c:v>50</c:v>
                </c:pt>
                <c:pt idx="9325">
                  <c:v>52</c:v>
                </c:pt>
                <c:pt idx="9326">
                  <c:v>48</c:v>
                </c:pt>
                <c:pt idx="9327">
                  <c:v>51</c:v>
                </c:pt>
                <c:pt idx="9328">
                  <c:v>47</c:v>
                </c:pt>
                <c:pt idx="9329">
                  <c:v>51</c:v>
                </c:pt>
                <c:pt idx="9330">
                  <c:v>45</c:v>
                </c:pt>
                <c:pt idx="9331">
                  <c:v>52</c:v>
                </c:pt>
                <c:pt idx="9332">
                  <c:v>46</c:v>
                </c:pt>
                <c:pt idx="9333">
                  <c:v>44</c:v>
                </c:pt>
                <c:pt idx="9334">
                  <c:v>49</c:v>
                </c:pt>
                <c:pt idx="9335">
                  <c:v>50</c:v>
                </c:pt>
                <c:pt idx="9336">
                  <c:v>58</c:v>
                </c:pt>
                <c:pt idx="9337">
                  <c:v>59</c:v>
                </c:pt>
                <c:pt idx="9338">
                  <c:v>58</c:v>
                </c:pt>
                <c:pt idx="9339">
                  <c:v>58</c:v>
                </c:pt>
                <c:pt idx="9340">
                  <c:v>58</c:v>
                </c:pt>
                <c:pt idx="9341">
                  <c:v>59</c:v>
                </c:pt>
                <c:pt idx="9342">
                  <c:v>59</c:v>
                </c:pt>
                <c:pt idx="9343">
                  <c:v>59</c:v>
                </c:pt>
                <c:pt idx="9344">
                  <c:v>49</c:v>
                </c:pt>
                <c:pt idx="9345">
                  <c:v>50</c:v>
                </c:pt>
                <c:pt idx="9346">
                  <c:v>50</c:v>
                </c:pt>
                <c:pt idx="9347">
                  <c:v>49</c:v>
                </c:pt>
                <c:pt idx="9348">
                  <c:v>48</c:v>
                </c:pt>
                <c:pt idx="9349">
                  <c:v>49</c:v>
                </c:pt>
                <c:pt idx="9350">
                  <c:v>47</c:v>
                </c:pt>
                <c:pt idx="9351">
                  <c:v>47</c:v>
                </c:pt>
                <c:pt idx="9352">
                  <c:v>49</c:v>
                </c:pt>
                <c:pt idx="9353">
                  <c:v>48</c:v>
                </c:pt>
                <c:pt idx="9354">
                  <c:v>42</c:v>
                </c:pt>
                <c:pt idx="9355">
                  <c:v>43</c:v>
                </c:pt>
                <c:pt idx="9356">
                  <c:v>48</c:v>
                </c:pt>
                <c:pt idx="9357">
                  <c:v>49</c:v>
                </c:pt>
                <c:pt idx="9358">
                  <c:v>49</c:v>
                </c:pt>
                <c:pt idx="9359">
                  <c:v>47</c:v>
                </c:pt>
                <c:pt idx="9360">
                  <c:v>49</c:v>
                </c:pt>
                <c:pt idx="9361">
                  <c:v>48</c:v>
                </c:pt>
                <c:pt idx="9362">
                  <c:v>48</c:v>
                </c:pt>
                <c:pt idx="9363">
                  <c:v>47</c:v>
                </c:pt>
                <c:pt idx="9364">
                  <c:v>49</c:v>
                </c:pt>
                <c:pt idx="9365">
                  <c:v>48</c:v>
                </c:pt>
                <c:pt idx="9366">
                  <c:v>49</c:v>
                </c:pt>
                <c:pt idx="9367">
                  <c:v>47</c:v>
                </c:pt>
                <c:pt idx="9368">
                  <c:v>49</c:v>
                </c:pt>
                <c:pt idx="9369">
                  <c:v>47</c:v>
                </c:pt>
                <c:pt idx="9370">
                  <c:v>47</c:v>
                </c:pt>
                <c:pt idx="9371">
                  <c:v>47</c:v>
                </c:pt>
                <c:pt idx="9372">
                  <c:v>47</c:v>
                </c:pt>
                <c:pt idx="9373">
                  <c:v>50</c:v>
                </c:pt>
                <c:pt idx="9374">
                  <c:v>50</c:v>
                </c:pt>
                <c:pt idx="9375">
                  <c:v>48</c:v>
                </c:pt>
                <c:pt idx="9376">
                  <c:v>43</c:v>
                </c:pt>
                <c:pt idx="9377">
                  <c:v>44</c:v>
                </c:pt>
                <c:pt idx="9378">
                  <c:v>51</c:v>
                </c:pt>
                <c:pt idx="9379">
                  <c:v>52</c:v>
                </c:pt>
                <c:pt idx="9380">
                  <c:v>51</c:v>
                </c:pt>
                <c:pt idx="9381">
                  <c:v>52</c:v>
                </c:pt>
                <c:pt idx="9382">
                  <c:v>51</c:v>
                </c:pt>
                <c:pt idx="9383">
                  <c:v>51</c:v>
                </c:pt>
                <c:pt idx="9384">
                  <c:v>51</c:v>
                </c:pt>
                <c:pt idx="9385">
                  <c:v>48</c:v>
                </c:pt>
                <c:pt idx="9386">
                  <c:v>49</c:v>
                </c:pt>
                <c:pt idx="9387">
                  <c:v>48</c:v>
                </c:pt>
                <c:pt idx="9388">
                  <c:v>51</c:v>
                </c:pt>
                <c:pt idx="9389">
                  <c:v>47</c:v>
                </c:pt>
                <c:pt idx="9390">
                  <c:v>49</c:v>
                </c:pt>
                <c:pt idx="9391">
                  <c:v>48</c:v>
                </c:pt>
                <c:pt idx="9392">
                  <c:v>50</c:v>
                </c:pt>
                <c:pt idx="9393">
                  <c:v>47</c:v>
                </c:pt>
                <c:pt idx="9394">
                  <c:v>48</c:v>
                </c:pt>
                <c:pt idx="9395">
                  <c:v>48</c:v>
                </c:pt>
                <c:pt idx="9396">
                  <c:v>48</c:v>
                </c:pt>
                <c:pt idx="9397">
                  <c:v>50</c:v>
                </c:pt>
                <c:pt idx="9398">
                  <c:v>44</c:v>
                </c:pt>
                <c:pt idx="9399">
                  <c:v>43</c:v>
                </c:pt>
                <c:pt idx="9400">
                  <c:v>48</c:v>
                </c:pt>
                <c:pt idx="9401">
                  <c:v>49</c:v>
                </c:pt>
                <c:pt idx="9402">
                  <c:v>50</c:v>
                </c:pt>
                <c:pt idx="9403">
                  <c:v>48</c:v>
                </c:pt>
                <c:pt idx="9404">
                  <c:v>49</c:v>
                </c:pt>
                <c:pt idx="9405">
                  <c:v>49</c:v>
                </c:pt>
                <c:pt idx="9406">
                  <c:v>49</c:v>
                </c:pt>
                <c:pt idx="9407">
                  <c:v>50</c:v>
                </c:pt>
                <c:pt idx="9408">
                  <c:v>49</c:v>
                </c:pt>
                <c:pt idx="9409">
                  <c:v>49</c:v>
                </c:pt>
                <c:pt idx="9410">
                  <c:v>51</c:v>
                </c:pt>
                <c:pt idx="9411">
                  <c:v>50</c:v>
                </c:pt>
                <c:pt idx="9412">
                  <c:v>50</c:v>
                </c:pt>
                <c:pt idx="9413">
                  <c:v>49</c:v>
                </c:pt>
                <c:pt idx="9414">
                  <c:v>53</c:v>
                </c:pt>
                <c:pt idx="9415">
                  <c:v>52</c:v>
                </c:pt>
                <c:pt idx="9416">
                  <c:v>53</c:v>
                </c:pt>
                <c:pt idx="9417">
                  <c:v>51</c:v>
                </c:pt>
                <c:pt idx="9418">
                  <c:v>52</c:v>
                </c:pt>
                <c:pt idx="9419">
                  <c:v>48</c:v>
                </c:pt>
                <c:pt idx="9420">
                  <c:v>46</c:v>
                </c:pt>
                <c:pt idx="9421">
                  <c:v>42</c:v>
                </c:pt>
                <c:pt idx="9422">
                  <c:v>42</c:v>
                </c:pt>
                <c:pt idx="9423">
                  <c:v>47</c:v>
                </c:pt>
                <c:pt idx="9424">
                  <c:v>52</c:v>
                </c:pt>
                <c:pt idx="9425">
                  <c:v>49</c:v>
                </c:pt>
                <c:pt idx="9426">
                  <c:v>50</c:v>
                </c:pt>
                <c:pt idx="9427">
                  <c:v>45</c:v>
                </c:pt>
                <c:pt idx="9428">
                  <c:v>50</c:v>
                </c:pt>
                <c:pt idx="9429">
                  <c:v>45</c:v>
                </c:pt>
                <c:pt idx="9430">
                  <c:v>46</c:v>
                </c:pt>
                <c:pt idx="9431">
                  <c:v>48</c:v>
                </c:pt>
                <c:pt idx="9432">
                  <c:v>50</c:v>
                </c:pt>
                <c:pt idx="9433">
                  <c:v>47</c:v>
                </c:pt>
                <c:pt idx="9434">
                  <c:v>48</c:v>
                </c:pt>
                <c:pt idx="9435">
                  <c:v>47</c:v>
                </c:pt>
                <c:pt idx="9436">
                  <c:v>49</c:v>
                </c:pt>
                <c:pt idx="9437">
                  <c:v>51</c:v>
                </c:pt>
                <c:pt idx="9438">
                  <c:v>50</c:v>
                </c:pt>
                <c:pt idx="9439">
                  <c:v>51</c:v>
                </c:pt>
                <c:pt idx="9440">
                  <c:v>51</c:v>
                </c:pt>
                <c:pt idx="9441">
                  <c:v>51</c:v>
                </c:pt>
                <c:pt idx="9442">
                  <c:v>51</c:v>
                </c:pt>
                <c:pt idx="9443">
                  <c:v>51</c:v>
                </c:pt>
                <c:pt idx="9444">
                  <c:v>42</c:v>
                </c:pt>
                <c:pt idx="9445">
                  <c:v>43</c:v>
                </c:pt>
                <c:pt idx="9446">
                  <c:v>50</c:v>
                </c:pt>
                <c:pt idx="9447">
                  <c:v>50</c:v>
                </c:pt>
                <c:pt idx="9448">
                  <c:v>47</c:v>
                </c:pt>
                <c:pt idx="9449">
                  <c:v>48</c:v>
                </c:pt>
                <c:pt idx="9450">
                  <c:v>49</c:v>
                </c:pt>
                <c:pt idx="9451">
                  <c:v>46</c:v>
                </c:pt>
                <c:pt idx="9452">
                  <c:v>48</c:v>
                </c:pt>
                <c:pt idx="9453">
                  <c:v>47</c:v>
                </c:pt>
                <c:pt idx="9454">
                  <c:v>50</c:v>
                </c:pt>
                <c:pt idx="9455">
                  <c:v>49</c:v>
                </c:pt>
                <c:pt idx="9456">
                  <c:v>51</c:v>
                </c:pt>
                <c:pt idx="9457">
                  <c:v>51</c:v>
                </c:pt>
                <c:pt idx="9458">
                  <c:v>46</c:v>
                </c:pt>
                <c:pt idx="9459">
                  <c:v>47</c:v>
                </c:pt>
                <c:pt idx="9460">
                  <c:v>52</c:v>
                </c:pt>
                <c:pt idx="9461">
                  <c:v>45</c:v>
                </c:pt>
                <c:pt idx="9462">
                  <c:v>46</c:v>
                </c:pt>
                <c:pt idx="9463">
                  <c:v>54</c:v>
                </c:pt>
                <c:pt idx="9464">
                  <c:v>51</c:v>
                </c:pt>
                <c:pt idx="9465">
                  <c:v>51</c:v>
                </c:pt>
                <c:pt idx="9466">
                  <c:v>46</c:v>
                </c:pt>
                <c:pt idx="9467">
                  <c:v>44</c:v>
                </c:pt>
                <c:pt idx="9468">
                  <c:v>45</c:v>
                </c:pt>
                <c:pt idx="9469">
                  <c:v>45</c:v>
                </c:pt>
                <c:pt idx="9470">
                  <c:v>50</c:v>
                </c:pt>
                <c:pt idx="9471">
                  <c:v>49</c:v>
                </c:pt>
                <c:pt idx="9472">
                  <c:v>47</c:v>
                </c:pt>
                <c:pt idx="9473">
                  <c:v>53</c:v>
                </c:pt>
                <c:pt idx="9474">
                  <c:v>58</c:v>
                </c:pt>
                <c:pt idx="9475">
                  <c:v>58</c:v>
                </c:pt>
                <c:pt idx="9476">
                  <c:v>59</c:v>
                </c:pt>
                <c:pt idx="9477">
                  <c:v>58</c:v>
                </c:pt>
                <c:pt idx="9478">
                  <c:v>58</c:v>
                </c:pt>
                <c:pt idx="9479">
                  <c:v>58</c:v>
                </c:pt>
                <c:pt idx="9480">
                  <c:v>58</c:v>
                </c:pt>
                <c:pt idx="9481">
                  <c:v>58</c:v>
                </c:pt>
                <c:pt idx="9482">
                  <c:v>58</c:v>
                </c:pt>
                <c:pt idx="9483">
                  <c:v>59</c:v>
                </c:pt>
                <c:pt idx="9484">
                  <c:v>59</c:v>
                </c:pt>
                <c:pt idx="9485">
                  <c:v>58</c:v>
                </c:pt>
                <c:pt idx="9486">
                  <c:v>58</c:v>
                </c:pt>
                <c:pt idx="9487">
                  <c:v>58</c:v>
                </c:pt>
                <c:pt idx="9488">
                  <c:v>43</c:v>
                </c:pt>
                <c:pt idx="9489">
                  <c:v>43</c:v>
                </c:pt>
                <c:pt idx="9490">
                  <c:v>59</c:v>
                </c:pt>
                <c:pt idx="9491">
                  <c:v>59</c:v>
                </c:pt>
                <c:pt idx="9492">
                  <c:v>59</c:v>
                </c:pt>
                <c:pt idx="9493">
                  <c:v>59</c:v>
                </c:pt>
                <c:pt idx="9494">
                  <c:v>50</c:v>
                </c:pt>
                <c:pt idx="9495">
                  <c:v>50</c:v>
                </c:pt>
                <c:pt idx="9496">
                  <c:v>47</c:v>
                </c:pt>
                <c:pt idx="9497">
                  <c:v>49</c:v>
                </c:pt>
                <c:pt idx="9498">
                  <c:v>48</c:v>
                </c:pt>
                <c:pt idx="9499">
                  <c:v>49</c:v>
                </c:pt>
                <c:pt idx="9500">
                  <c:v>47</c:v>
                </c:pt>
                <c:pt idx="9501">
                  <c:v>47</c:v>
                </c:pt>
                <c:pt idx="9502">
                  <c:v>51</c:v>
                </c:pt>
                <c:pt idx="9503">
                  <c:v>48</c:v>
                </c:pt>
                <c:pt idx="9504">
                  <c:v>47</c:v>
                </c:pt>
                <c:pt idx="9505">
                  <c:v>49</c:v>
                </c:pt>
                <c:pt idx="9506">
                  <c:v>50</c:v>
                </c:pt>
                <c:pt idx="9507">
                  <c:v>48</c:v>
                </c:pt>
                <c:pt idx="9508">
                  <c:v>48</c:v>
                </c:pt>
                <c:pt idx="9509">
                  <c:v>46</c:v>
                </c:pt>
                <c:pt idx="9510">
                  <c:v>46</c:v>
                </c:pt>
                <c:pt idx="9511">
                  <c:v>45</c:v>
                </c:pt>
                <c:pt idx="9512">
                  <c:v>47</c:v>
                </c:pt>
                <c:pt idx="9513">
                  <c:v>49</c:v>
                </c:pt>
                <c:pt idx="9514">
                  <c:v>50</c:v>
                </c:pt>
                <c:pt idx="9515">
                  <c:v>47</c:v>
                </c:pt>
                <c:pt idx="9516">
                  <c:v>48</c:v>
                </c:pt>
                <c:pt idx="9517">
                  <c:v>48</c:v>
                </c:pt>
                <c:pt idx="9518">
                  <c:v>47</c:v>
                </c:pt>
                <c:pt idx="9519">
                  <c:v>48</c:v>
                </c:pt>
                <c:pt idx="9520">
                  <c:v>49</c:v>
                </c:pt>
                <c:pt idx="9521">
                  <c:v>49</c:v>
                </c:pt>
                <c:pt idx="9522">
                  <c:v>49</c:v>
                </c:pt>
                <c:pt idx="9523">
                  <c:v>48</c:v>
                </c:pt>
                <c:pt idx="9524">
                  <c:v>50</c:v>
                </c:pt>
                <c:pt idx="9525">
                  <c:v>49</c:v>
                </c:pt>
                <c:pt idx="9526">
                  <c:v>48</c:v>
                </c:pt>
                <c:pt idx="9527">
                  <c:v>49</c:v>
                </c:pt>
                <c:pt idx="9528">
                  <c:v>51</c:v>
                </c:pt>
                <c:pt idx="9529">
                  <c:v>49</c:v>
                </c:pt>
                <c:pt idx="9530">
                  <c:v>50</c:v>
                </c:pt>
                <c:pt idx="9531">
                  <c:v>52</c:v>
                </c:pt>
                <c:pt idx="9532">
                  <c:v>44</c:v>
                </c:pt>
                <c:pt idx="9533">
                  <c:v>43</c:v>
                </c:pt>
                <c:pt idx="9534">
                  <c:v>50</c:v>
                </c:pt>
                <c:pt idx="9535">
                  <c:v>51</c:v>
                </c:pt>
                <c:pt idx="9536">
                  <c:v>49</c:v>
                </c:pt>
                <c:pt idx="9537">
                  <c:v>48</c:v>
                </c:pt>
                <c:pt idx="9538">
                  <c:v>51</c:v>
                </c:pt>
                <c:pt idx="9539">
                  <c:v>49</c:v>
                </c:pt>
                <c:pt idx="9540">
                  <c:v>47</c:v>
                </c:pt>
                <c:pt idx="9541">
                  <c:v>49</c:v>
                </c:pt>
                <c:pt idx="9542">
                  <c:v>48</c:v>
                </c:pt>
                <c:pt idx="9543">
                  <c:v>48</c:v>
                </c:pt>
                <c:pt idx="9544">
                  <c:v>48</c:v>
                </c:pt>
                <c:pt idx="9545">
                  <c:v>49</c:v>
                </c:pt>
                <c:pt idx="9546">
                  <c:v>46</c:v>
                </c:pt>
                <c:pt idx="9547">
                  <c:v>47</c:v>
                </c:pt>
                <c:pt idx="9548">
                  <c:v>49</c:v>
                </c:pt>
                <c:pt idx="9549">
                  <c:v>50</c:v>
                </c:pt>
                <c:pt idx="9550">
                  <c:v>49</c:v>
                </c:pt>
                <c:pt idx="9551">
                  <c:v>50</c:v>
                </c:pt>
                <c:pt idx="9552">
                  <c:v>50</c:v>
                </c:pt>
                <c:pt idx="9553">
                  <c:v>48</c:v>
                </c:pt>
                <c:pt idx="9554">
                  <c:v>44</c:v>
                </c:pt>
                <c:pt idx="9555">
                  <c:v>45</c:v>
                </c:pt>
                <c:pt idx="9556">
                  <c:v>49</c:v>
                </c:pt>
                <c:pt idx="9557">
                  <c:v>50</c:v>
                </c:pt>
                <c:pt idx="9558">
                  <c:v>49</c:v>
                </c:pt>
                <c:pt idx="9559">
                  <c:v>51</c:v>
                </c:pt>
                <c:pt idx="9560">
                  <c:v>49</c:v>
                </c:pt>
                <c:pt idx="9561">
                  <c:v>50</c:v>
                </c:pt>
                <c:pt idx="9562">
                  <c:v>48</c:v>
                </c:pt>
                <c:pt idx="9563">
                  <c:v>51</c:v>
                </c:pt>
                <c:pt idx="9564">
                  <c:v>51</c:v>
                </c:pt>
                <c:pt idx="9565">
                  <c:v>52</c:v>
                </c:pt>
                <c:pt idx="9566">
                  <c:v>51</c:v>
                </c:pt>
                <c:pt idx="9567">
                  <c:v>50</c:v>
                </c:pt>
                <c:pt idx="9568">
                  <c:v>59</c:v>
                </c:pt>
                <c:pt idx="9569">
                  <c:v>59</c:v>
                </c:pt>
                <c:pt idx="9570">
                  <c:v>59</c:v>
                </c:pt>
                <c:pt idx="9571">
                  <c:v>57</c:v>
                </c:pt>
                <c:pt idx="9572">
                  <c:v>58</c:v>
                </c:pt>
                <c:pt idx="9573">
                  <c:v>58</c:v>
                </c:pt>
                <c:pt idx="9574">
                  <c:v>59</c:v>
                </c:pt>
                <c:pt idx="9575">
                  <c:v>59</c:v>
                </c:pt>
                <c:pt idx="9576">
                  <c:v>45</c:v>
                </c:pt>
                <c:pt idx="9577">
                  <c:v>44</c:v>
                </c:pt>
                <c:pt idx="9578">
                  <c:v>52</c:v>
                </c:pt>
                <c:pt idx="9579">
                  <c:v>51</c:v>
                </c:pt>
                <c:pt idx="9580">
                  <c:v>50</c:v>
                </c:pt>
                <c:pt idx="9581">
                  <c:v>51</c:v>
                </c:pt>
                <c:pt idx="9582">
                  <c:v>51</c:v>
                </c:pt>
                <c:pt idx="9583">
                  <c:v>45</c:v>
                </c:pt>
                <c:pt idx="9584">
                  <c:v>49</c:v>
                </c:pt>
                <c:pt idx="9585">
                  <c:v>45</c:v>
                </c:pt>
                <c:pt idx="9586">
                  <c:v>47</c:v>
                </c:pt>
                <c:pt idx="9587">
                  <c:v>47</c:v>
                </c:pt>
                <c:pt idx="9588">
                  <c:v>51</c:v>
                </c:pt>
                <c:pt idx="9589">
                  <c:v>52</c:v>
                </c:pt>
                <c:pt idx="9590">
                  <c:v>50</c:v>
                </c:pt>
                <c:pt idx="9591">
                  <c:v>51</c:v>
                </c:pt>
                <c:pt idx="9592">
                  <c:v>52</c:v>
                </c:pt>
                <c:pt idx="9593">
                  <c:v>50</c:v>
                </c:pt>
                <c:pt idx="9594">
                  <c:v>44</c:v>
                </c:pt>
                <c:pt idx="9595">
                  <c:v>51</c:v>
                </c:pt>
                <c:pt idx="9596">
                  <c:v>46</c:v>
                </c:pt>
                <c:pt idx="9597">
                  <c:v>51</c:v>
                </c:pt>
                <c:pt idx="9598">
                  <c:v>45</c:v>
                </c:pt>
                <c:pt idx="9599">
                  <c:v>41</c:v>
                </c:pt>
                <c:pt idx="9600">
                  <c:v>53</c:v>
                </c:pt>
                <c:pt idx="9601">
                  <c:v>51</c:v>
                </c:pt>
                <c:pt idx="9602">
                  <c:v>51</c:v>
                </c:pt>
                <c:pt idx="9603">
                  <c:v>53</c:v>
                </c:pt>
                <c:pt idx="9604">
                  <c:v>49</c:v>
                </c:pt>
                <c:pt idx="9605">
                  <c:v>52</c:v>
                </c:pt>
                <c:pt idx="9606">
                  <c:v>53</c:v>
                </c:pt>
                <c:pt idx="9607">
                  <c:v>50</c:v>
                </c:pt>
                <c:pt idx="9608">
                  <c:v>52</c:v>
                </c:pt>
                <c:pt idx="9609">
                  <c:v>53</c:v>
                </c:pt>
                <c:pt idx="9610">
                  <c:v>51</c:v>
                </c:pt>
                <c:pt idx="9611">
                  <c:v>53</c:v>
                </c:pt>
                <c:pt idx="9612">
                  <c:v>49</c:v>
                </c:pt>
                <c:pt idx="9613">
                  <c:v>51</c:v>
                </c:pt>
                <c:pt idx="9614">
                  <c:v>45</c:v>
                </c:pt>
                <c:pt idx="9615">
                  <c:v>52</c:v>
                </c:pt>
                <c:pt idx="9616">
                  <c:v>50</c:v>
                </c:pt>
                <c:pt idx="9617">
                  <c:v>51</c:v>
                </c:pt>
                <c:pt idx="9618">
                  <c:v>53</c:v>
                </c:pt>
                <c:pt idx="9619">
                  <c:v>51</c:v>
                </c:pt>
                <c:pt idx="9620">
                  <c:v>44</c:v>
                </c:pt>
                <c:pt idx="9621">
                  <c:v>45</c:v>
                </c:pt>
                <c:pt idx="9622">
                  <c:v>51</c:v>
                </c:pt>
                <c:pt idx="9623">
                  <c:v>52</c:v>
                </c:pt>
                <c:pt idx="9624">
                  <c:v>47</c:v>
                </c:pt>
                <c:pt idx="9625">
                  <c:v>51</c:v>
                </c:pt>
                <c:pt idx="9626">
                  <c:v>51</c:v>
                </c:pt>
                <c:pt idx="9627">
                  <c:v>51</c:v>
                </c:pt>
                <c:pt idx="9628">
                  <c:v>46</c:v>
                </c:pt>
                <c:pt idx="9629">
                  <c:v>52</c:v>
                </c:pt>
                <c:pt idx="9630">
                  <c:v>51</c:v>
                </c:pt>
                <c:pt idx="9631">
                  <c:v>51</c:v>
                </c:pt>
                <c:pt idx="9632">
                  <c:v>51</c:v>
                </c:pt>
                <c:pt idx="9633">
                  <c:v>49</c:v>
                </c:pt>
                <c:pt idx="9634">
                  <c:v>50</c:v>
                </c:pt>
                <c:pt idx="9635">
                  <c:v>49</c:v>
                </c:pt>
                <c:pt idx="9636">
                  <c:v>49</c:v>
                </c:pt>
                <c:pt idx="9637">
                  <c:v>46</c:v>
                </c:pt>
                <c:pt idx="9638">
                  <c:v>49</c:v>
                </c:pt>
                <c:pt idx="9639">
                  <c:v>49</c:v>
                </c:pt>
                <c:pt idx="9640">
                  <c:v>49</c:v>
                </c:pt>
                <c:pt idx="9641">
                  <c:v>48</c:v>
                </c:pt>
                <c:pt idx="9642">
                  <c:v>44</c:v>
                </c:pt>
                <c:pt idx="9643">
                  <c:v>42</c:v>
                </c:pt>
                <c:pt idx="9644">
                  <c:v>44</c:v>
                </c:pt>
                <c:pt idx="9645">
                  <c:v>46</c:v>
                </c:pt>
                <c:pt idx="9646">
                  <c:v>51</c:v>
                </c:pt>
                <c:pt idx="9647">
                  <c:v>48</c:v>
                </c:pt>
                <c:pt idx="9648">
                  <c:v>49</c:v>
                </c:pt>
                <c:pt idx="9649">
                  <c:v>47</c:v>
                </c:pt>
                <c:pt idx="9650">
                  <c:v>49</c:v>
                </c:pt>
                <c:pt idx="9651">
                  <c:v>49</c:v>
                </c:pt>
                <c:pt idx="9652">
                  <c:v>48</c:v>
                </c:pt>
                <c:pt idx="9653">
                  <c:v>48</c:v>
                </c:pt>
                <c:pt idx="9654">
                  <c:v>48</c:v>
                </c:pt>
                <c:pt idx="9655">
                  <c:v>50</c:v>
                </c:pt>
                <c:pt idx="9656">
                  <c:v>49</c:v>
                </c:pt>
                <c:pt idx="9657">
                  <c:v>50</c:v>
                </c:pt>
                <c:pt idx="9658">
                  <c:v>52</c:v>
                </c:pt>
                <c:pt idx="9659">
                  <c:v>49</c:v>
                </c:pt>
                <c:pt idx="9660">
                  <c:v>56</c:v>
                </c:pt>
                <c:pt idx="9661">
                  <c:v>49</c:v>
                </c:pt>
                <c:pt idx="9662">
                  <c:v>52</c:v>
                </c:pt>
                <c:pt idx="9663">
                  <c:v>51</c:v>
                </c:pt>
                <c:pt idx="9664">
                  <c:v>52</c:v>
                </c:pt>
                <c:pt idx="9665">
                  <c:v>51</c:v>
                </c:pt>
                <c:pt idx="9666">
                  <c:v>45</c:v>
                </c:pt>
                <c:pt idx="9667">
                  <c:v>42</c:v>
                </c:pt>
                <c:pt idx="9668">
                  <c:v>49</c:v>
                </c:pt>
                <c:pt idx="9669">
                  <c:v>51</c:v>
                </c:pt>
                <c:pt idx="9670">
                  <c:v>50</c:v>
                </c:pt>
                <c:pt idx="9671">
                  <c:v>50</c:v>
                </c:pt>
                <c:pt idx="9672">
                  <c:v>49</c:v>
                </c:pt>
                <c:pt idx="9673">
                  <c:v>51</c:v>
                </c:pt>
                <c:pt idx="9674">
                  <c:v>52</c:v>
                </c:pt>
                <c:pt idx="9675">
                  <c:v>50</c:v>
                </c:pt>
                <c:pt idx="9676">
                  <c:v>51</c:v>
                </c:pt>
                <c:pt idx="9677">
                  <c:v>48</c:v>
                </c:pt>
                <c:pt idx="9678">
                  <c:v>49</c:v>
                </c:pt>
                <c:pt idx="9679">
                  <c:v>49</c:v>
                </c:pt>
                <c:pt idx="9680">
                  <c:v>49</c:v>
                </c:pt>
                <c:pt idx="9681">
                  <c:v>50</c:v>
                </c:pt>
                <c:pt idx="9682">
                  <c:v>51</c:v>
                </c:pt>
                <c:pt idx="9683">
                  <c:v>49</c:v>
                </c:pt>
                <c:pt idx="9684">
                  <c:v>49</c:v>
                </c:pt>
                <c:pt idx="9685">
                  <c:v>50</c:v>
                </c:pt>
                <c:pt idx="9686">
                  <c:v>51</c:v>
                </c:pt>
                <c:pt idx="9687">
                  <c:v>48</c:v>
                </c:pt>
                <c:pt idx="9688">
                  <c:v>43</c:v>
                </c:pt>
                <c:pt idx="9689">
                  <c:v>47</c:v>
                </c:pt>
                <c:pt idx="9690">
                  <c:v>52</c:v>
                </c:pt>
                <c:pt idx="9691">
                  <c:v>50</c:v>
                </c:pt>
                <c:pt idx="9692">
                  <c:v>52</c:v>
                </c:pt>
                <c:pt idx="9693">
                  <c:v>49</c:v>
                </c:pt>
                <c:pt idx="9694">
                  <c:v>51</c:v>
                </c:pt>
                <c:pt idx="9695">
                  <c:v>48</c:v>
                </c:pt>
                <c:pt idx="9696">
                  <c:v>52</c:v>
                </c:pt>
                <c:pt idx="9697">
                  <c:v>50</c:v>
                </c:pt>
                <c:pt idx="9698">
                  <c:v>51</c:v>
                </c:pt>
                <c:pt idx="9699">
                  <c:v>52</c:v>
                </c:pt>
                <c:pt idx="9700">
                  <c:v>51</c:v>
                </c:pt>
                <c:pt idx="9701">
                  <c:v>50</c:v>
                </c:pt>
                <c:pt idx="9702">
                  <c:v>53</c:v>
                </c:pt>
                <c:pt idx="9703">
                  <c:v>52</c:v>
                </c:pt>
                <c:pt idx="9704">
                  <c:v>51</c:v>
                </c:pt>
                <c:pt idx="9705">
                  <c:v>53</c:v>
                </c:pt>
                <c:pt idx="9706">
                  <c:v>51</c:v>
                </c:pt>
                <c:pt idx="9707">
                  <c:v>51</c:v>
                </c:pt>
                <c:pt idx="9708">
                  <c:v>52</c:v>
                </c:pt>
                <c:pt idx="9709">
                  <c:v>51</c:v>
                </c:pt>
                <c:pt idx="9710">
                  <c:v>50</c:v>
                </c:pt>
                <c:pt idx="9711">
                  <c:v>44</c:v>
                </c:pt>
                <c:pt idx="9712">
                  <c:v>51</c:v>
                </c:pt>
                <c:pt idx="9713">
                  <c:v>49</c:v>
                </c:pt>
                <c:pt idx="9714">
                  <c:v>49</c:v>
                </c:pt>
                <c:pt idx="9715">
                  <c:v>52</c:v>
                </c:pt>
                <c:pt idx="9716">
                  <c:v>49</c:v>
                </c:pt>
                <c:pt idx="9717">
                  <c:v>48</c:v>
                </c:pt>
                <c:pt idx="9718">
                  <c:v>48</c:v>
                </c:pt>
                <c:pt idx="9719">
                  <c:v>46</c:v>
                </c:pt>
                <c:pt idx="9720">
                  <c:v>52</c:v>
                </c:pt>
                <c:pt idx="9721">
                  <c:v>49</c:v>
                </c:pt>
                <c:pt idx="9722">
                  <c:v>49</c:v>
                </c:pt>
                <c:pt idx="9723">
                  <c:v>50</c:v>
                </c:pt>
                <c:pt idx="9724">
                  <c:v>48</c:v>
                </c:pt>
                <c:pt idx="9725">
                  <c:v>47</c:v>
                </c:pt>
                <c:pt idx="9726">
                  <c:v>50</c:v>
                </c:pt>
                <c:pt idx="9727">
                  <c:v>53</c:v>
                </c:pt>
                <c:pt idx="9728">
                  <c:v>52</c:v>
                </c:pt>
                <c:pt idx="9729">
                  <c:v>52</c:v>
                </c:pt>
                <c:pt idx="9730">
                  <c:v>51</c:v>
                </c:pt>
                <c:pt idx="9731">
                  <c:v>52</c:v>
                </c:pt>
                <c:pt idx="9732">
                  <c:v>44</c:v>
                </c:pt>
                <c:pt idx="9733">
                  <c:v>48</c:v>
                </c:pt>
                <c:pt idx="9734">
                  <c:v>52</c:v>
                </c:pt>
                <c:pt idx="9735">
                  <c:v>48</c:v>
                </c:pt>
                <c:pt idx="9736">
                  <c:v>51</c:v>
                </c:pt>
                <c:pt idx="9737">
                  <c:v>54</c:v>
                </c:pt>
                <c:pt idx="9738">
                  <c:v>50</c:v>
                </c:pt>
                <c:pt idx="9739">
                  <c:v>53</c:v>
                </c:pt>
                <c:pt idx="9740">
                  <c:v>46</c:v>
                </c:pt>
                <c:pt idx="9741">
                  <c:v>52</c:v>
                </c:pt>
                <c:pt idx="9742">
                  <c:v>47</c:v>
                </c:pt>
                <c:pt idx="9743">
                  <c:v>50</c:v>
                </c:pt>
                <c:pt idx="9744">
                  <c:v>46</c:v>
                </c:pt>
                <c:pt idx="9745">
                  <c:v>53</c:v>
                </c:pt>
                <c:pt idx="9746">
                  <c:v>48</c:v>
                </c:pt>
                <c:pt idx="9747">
                  <c:v>47</c:v>
                </c:pt>
                <c:pt idx="9748">
                  <c:v>45</c:v>
                </c:pt>
                <c:pt idx="9749">
                  <c:v>49</c:v>
                </c:pt>
                <c:pt idx="9750">
                  <c:v>47</c:v>
                </c:pt>
                <c:pt idx="9751">
                  <c:v>52</c:v>
                </c:pt>
                <c:pt idx="9752">
                  <c:v>45</c:v>
                </c:pt>
                <c:pt idx="9753">
                  <c:v>49</c:v>
                </c:pt>
                <c:pt idx="9754">
                  <c:v>41</c:v>
                </c:pt>
                <c:pt idx="9755">
                  <c:v>45</c:v>
                </c:pt>
                <c:pt idx="9756">
                  <c:v>44</c:v>
                </c:pt>
                <c:pt idx="9757">
                  <c:v>51</c:v>
                </c:pt>
                <c:pt idx="9758">
                  <c:v>52</c:v>
                </c:pt>
                <c:pt idx="9759">
                  <c:v>50</c:v>
                </c:pt>
                <c:pt idx="9760">
                  <c:v>59</c:v>
                </c:pt>
                <c:pt idx="9761">
                  <c:v>59</c:v>
                </c:pt>
                <c:pt idx="9762">
                  <c:v>58</c:v>
                </c:pt>
                <c:pt idx="9763">
                  <c:v>59</c:v>
                </c:pt>
                <c:pt idx="9764">
                  <c:v>58</c:v>
                </c:pt>
                <c:pt idx="9765">
                  <c:v>59</c:v>
                </c:pt>
                <c:pt idx="9766">
                  <c:v>59</c:v>
                </c:pt>
                <c:pt idx="9767">
                  <c:v>59</c:v>
                </c:pt>
                <c:pt idx="9768">
                  <c:v>49</c:v>
                </c:pt>
                <c:pt idx="9769">
                  <c:v>53</c:v>
                </c:pt>
                <c:pt idx="9770">
                  <c:v>51</c:v>
                </c:pt>
                <c:pt idx="9771">
                  <c:v>46</c:v>
                </c:pt>
                <c:pt idx="9772">
                  <c:v>53</c:v>
                </c:pt>
                <c:pt idx="9773">
                  <c:v>45</c:v>
                </c:pt>
                <c:pt idx="9774">
                  <c:v>51</c:v>
                </c:pt>
                <c:pt idx="9775">
                  <c:v>51</c:v>
                </c:pt>
                <c:pt idx="9776">
                  <c:v>43</c:v>
                </c:pt>
                <c:pt idx="9777">
                  <c:v>43</c:v>
                </c:pt>
                <c:pt idx="9778">
                  <c:v>54</c:v>
                </c:pt>
                <c:pt idx="9779">
                  <c:v>48</c:v>
                </c:pt>
                <c:pt idx="9780">
                  <c:v>50</c:v>
                </c:pt>
                <c:pt idx="9781">
                  <c:v>53</c:v>
                </c:pt>
                <c:pt idx="9782">
                  <c:v>52</c:v>
                </c:pt>
                <c:pt idx="9783">
                  <c:v>49</c:v>
                </c:pt>
                <c:pt idx="9784">
                  <c:v>54</c:v>
                </c:pt>
                <c:pt idx="9785">
                  <c:v>51</c:v>
                </c:pt>
                <c:pt idx="9786">
                  <c:v>53</c:v>
                </c:pt>
                <c:pt idx="9787">
                  <c:v>53</c:v>
                </c:pt>
                <c:pt idx="9788">
                  <c:v>51</c:v>
                </c:pt>
                <c:pt idx="9789">
                  <c:v>51</c:v>
                </c:pt>
                <c:pt idx="9790">
                  <c:v>54</c:v>
                </c:pt>
                <c:pt idx="9791">
                  <c:v>48</c:v>
                </c:pt>
                <c:pt idx="9792">
                  <c:v>52</c:v>
                </c:pt>
                <c:pt idx="9793">
                  <c:v>46</c:v>
                </c:pt>
                <c:pt idx="9794">
                  <c:v>54</c:v>
                </c:pt>
                <c:pt idx="9795">
                  <c:v>53</c:v>
                </c:pt>
                <c:pt idx="9796">
                  <c:v>48</c:v>
                </c:pt>
                <c:pt idx="9797">
                  <c:v>51</c:v>
                </c:pt>
                <c:pt idx="9798">
                  <c:v>44</c:v>
                </c:pt>
                <c:pt idx="9799">
                  <c:v>47</c:v>
                </c:pt>
                <c:pt idx="9800">
                  <c:v>52</c:v>
                </c:pt>
                <c:pt idx="9801">
                  <c:v>54</c:v>
                </c:pt>
                <c:pt idx="9802">
                  <c:v>51</c:v>
                </c:pt>
                <c:pt idx="9803">
                  <c:v>53</c:v>
                </c:pt>
                <c:pt idx="9804">
                  <c:v>52</c:v>
                </c:pt>
                <c:pt idx="9805">
                  <c:v>50</c:v>
                </c:pt>
                <c:pt idx="9806">
                  <c:v>51</c:v>
                </c:pt>
                <c:pt idx="9807">
                  <c:v>53</c:v>
                </c:pt>
                <c:pt idx="9808">
                  <c:v>52</c:v>
                </c:pt>
                <c:pt idx="9809">
                  <c:v>53</c:v>
                </c:pt>
                <c:pt idx="9810">
                  <c:v>51</c:v>
                </c:pt>
                <c:pt idx="9811">
                  <c:v>50</c:v>
                </c:pt>
                <c:pt idx="9812">
                  <c:v>50</c:v>
                </c:pt>
                <c:pt idx="9813">
                  <c:v>50</c:v>
                </c:pt>
                <c:pt idx="9814">
                  <c:v>50</c:v>
                </c:pt>
                <c:pt idx="9815">
                  <c:v>51</c:v>
                </c:pt>
                <c:pt idx="9816">
                  <c:v>50</c:v>
                </c:pt>
                <c:pt idx="9817">
                  <c:v>49</c:v>
                </c:pt>
                <c:pt idx="9818">
                  <c:v>50</c:v>
                </c:pt>
                <c:pt idx="9819">
                  <c:v>48</c:v>
                </c:pt>
                <c:pt idx="9820">
                  <c:v>45</c:v>
                </c:pt>
                <c:pt idx="9821">
                  <c:v>44</c:v>
                </c:pt>
                <c:pt idx="9822">
                  <c:v>53</c:v>
                </c:pt>
                <c:pt idx="9823">
                  <c:v>47</c:v>
                </c:pt>
                <c:pt idx="9824">
                  <c:v>51</c:v>
                </c:pt>
                <c:pt idx="9825">
                  <c:v>52</c:v>
                </c:pt>
                <c:pt idx="9826">
                  <c:v>51</c:v>
                </c:pt>
                <c:pt idx="9827">
                  <c:v>53</c:v>
                </c:pt>
                <c:pt idx="9828">
                  <c:v>52</c:v>
                </c:pt>
                <c:pt idx="9829">
                  <c:v>52</c:v>
                </c:pt>
                <c:pt idx="9830">
                  <c:v>50</c:v>
                </c:pt>
                <c:pt idx="9831">
                  <c:v>51</c:v>
                </c:pt>
                <c:pt idx="9832">
                  <c:v>46</c:v>
                </c:pt>
                <c:pt idx="9833">
                  <c:v>53</c:v>
                </c:pt>
                <c:pt idx="9834">
                  <c:v>50</c:v>
                </c:pt>
                <c:pt idx="9835">
                  <c:v>53</c:v>
                </c:pt>
                <c:pt idx="9836">
                  <c:v>51</c:v>
                </c:pt>
                <c:pt idx="9837">
                  <c:v>50</c:v>
                </c:pt>
                <c:pt idx="9838">
                  <c:v>51</c:v>
                </c:pt>
                <c:pt idx="9839">
                  <c:v>52</c:v>
                </c:pt>
                <c:pt idx="9840">
                  <c:v>47</c:v>
                </c:pt>
                <c:pt idx="9841">
                  <c:v>52</c:v>
                </c:pt>
                <c:pt idx="9842">
                  <c:v>47</c:v>
                </c:pt>
                <c:pt idx="9843">
                  <c:v>50</c:v>
                </c:pt>
                <c:pt idx="9844">
                  <c:v>47</c:v>
                </c:pt>
                <c:pt idx="9845">
                  <c:v>51</c:v>
                </c:pt>
                <c:pt idx="9846">
                  <c:v>51</c:v>
                </c:pt>
                <c:pt idx="9847">
                  <c:v>53</c:v>
                </c:pt>
                <c:pt idx="9848">
                  <c:v>52</c:v>
                </c:pt>
                <c:pt idx="9849">
                  <c:v>51</c:v>
                </c:pt>
                <c:pt idx="9850">
                  <c:v>52</c:v>
                </c:pt>
                <c:pt idx="9851">
                  <c:v>53</c:v>
                </c:pt>
                <c:pt idx="9852">
                  <c:v>53</c:v>
                </c:pt>
                <c:pt idx="9853">
                  <c:v>53</c:v>
                </c:pt>
                <c:pt idx="9854">
                  <c:v>48</c:v>
                </c:pt>
                <c:pt idx="9855">
                  <c:v>51</c:v>
                </c:pt>
                <c:pt idx="9856">
                  <c:v>52</c:v>
                </c:pt>
                <c:pt idx="9857">
                  <c:v>52</c:v>
                </c:pt>
                <c:pt idx="9858">
                  <c:v>52</c:v>
                </c:pt>
                <c:pt idx="9859">
                  <c:v>52</c:v>
                </c:pt>
                <c:pt idx="9860">
                  <c:v>53</c:v>
                </c:pt>
                <c:pt idx="9861">
                  <c:v>53</c:v>
                </c:pt>
                <c:pt idx="9862">
                  <c:v>51</c:v>
                </c:pt>
                <c:pt idx="9863">
                  <c:v>52</c:v>
                </c:pt>
                <c:pt idx="9864">
                  <c:v>46</c:v>
                </c:pt>
                <c:pt idx="9865">
                  <c:v>43</c:v>
                </c:pt>
                <c:pt idx="9866">
                  <c:v>46</c:v>
                </c:pt>
                <c:pt idx="9867">
                  <c:v>49</c:v>
                </c:pt>
                <c:pt idx="9868">
                  <c:v>45</c:v>
                </c:pt>
                <c:pt idx="9869">
                  <c:v>52</c:v>
                </c:pt>
                <c:pt idx="9870">
                  <c:v>48</c:v>
                </c:pt>
                <c:pt idx="9871">
                  <c:v>50</c:v>
                </c:pt>
                <c:pt idx="9872">
                  <c:v>49</c:v>
                </c:pt>
                <c:pt idx="9873">
                  <c:v>49</c:v>
                </c:pt>
                <c:pt idx="9874">
                  <c:v>50</c:v>
                </c:pt>
                <c:pt idx="9875">
                  <c:v>52</c:v>
                </c:pt>
                <c:pt idx="9876">
                  <c:v>52</c:v>
                </c:pt>
                <c:pt idx="9877">
                  <c:v>50</c:v>
                </c:pt>
                <c:pt idx="9878">
                  <c:v>51</c:v>
                </c:pt>
                <c:pt idx="9879">
                  <c:v>51</c:v>
                </c:pt>
                <c:pt idx="9880">
                  <c:v>50</c:v>
                </c:pt>
                <c:pt idx="9881">
                  <c:v>53</c:v>
                </c:pt>
                <c:pt idx="9882">
                  <c:v>51</c:v>
                </c:pt>
                <c:pt idx="9883">
                  <c:v>53</c:v>
                </c:pt>
                <c:pt idx="9884">
                  <c:v>51</c:v>
                </c:pt>
                <c:pt idx="9885">
                  <c:v>50</c:v>
                </c:pt>
                <c:pt idx="9886">
                  <c:v>50</c:v>
                </c:pt>
                <c:pt idx="9887">
                  <c:v>50</c:v>
                </c:pt>
                <c:pt idx="9888">
                  <c:v>44</c:v>
                </c:pt>
                <c:pt idx="9889">
                  <c:v>43</c:v>
                </c:pt>
                <c:pt idx="9890">
                  <c:v>50</c:v>
                </c:pt>
                <c:pt idx="9891">
                  <c:v>51</c:v>
                </c:pt>
                <c:pt idx="9892">
                  <c:v>49</c:v>
                </c:pt>
                <c:pt idx="9893">
                  <c:v>53</c:v>
                </c:pt>
                <c:pt idx="9894">
                  <c:v>53</c:v>
                </c:pt>
                <c:pt idx="9895">
                  <c:v>57</c:v>
                </c:pt>
                <c:pt idx="9896">
                  <c:v>49</c:v>
                </c:pt>
                <c:pt idx="9897">
                  <c:v>49</c:v>
                </c:pt>
                <c:pt idx="9898">
                  <c:v>50</c:v>
                </c:pt>
                <c:pt idx="9899">
                  <c:v>49</c:v>
                </c:pt>
                <c:pt idx="9900">
                  <c:v>50</c:v>
                </c:pt>
                <c:pt idx="9901">
                  <c:v>49</c:v>
                </c:pt>
                <c:pt idx="9902">
                  <c:v>51</c:v>
                </c:pt>
                <c:pt idx="9903">
                  <c:v>47</c:v>
                </c:pt>
                <c:pt idx="9904">
                  <c:v>50</c:v>
                </c:pt>
                <c:pt idx="9905">
                  <c:v>49</c:v>
                </c:pt>
                <c:pt idx="9906">
                  <c:v>49</c:v>
                </c:pt>
                <c:pt idx="9907">
                  <c:v>50</c:v>
                </c:pt>
                <c:pt idx="9908">
                  <c:v>50</c:v>
                </c:pt>
                <c:pt idx="9909">
                  <c:v>50</c:v>
                </c:pt>
                <c:pt idx="9910">
                  <c:v>43</c:v>
                </c:pt>
                <c:pt idx="9911">
                  <c:v>43</c:v>
                </c:pt>
                <c:pt idx="9912">
                  <c:v>51</c:v>
                </c:pt>
                <c:pt idx="9913">
                  <c:v>50</c:v>
                </c:pt>
                <c:pt idx="9914">
                  <c:v>51</c:v>
                </c:pt>
                <c:pt idx="9915">
                  <c:v>49</c:v>
                </c:pt>
                <c:pt idx="9916">
                  <c:v>58</c:v>
                </c:pt>
                <c:pt idx="9917">
                  <c:v>59</c:v>
                </c:pt>
                <c:pt idx="9918">
                  <c:v>59</c:v>
                </c:pt>
                <c:pt idx="9919">
                  <c:v>59</c:v>
                </c:pt>
                <c:pt idx="9920">
                  <c:v>59</c:v>
                </c:pt>
                <c:pt idx="9921">
                  <c:v>58</c:v>
                </c:pt>
                <c:pt idx="9922">
                  <c:v>59</c:v>
                </c:pt>
                <c:pt idx="9923">
                  <c:v>58</c:v>
                </c:pt>
                <c:pt idx="9924">
                  <c:v>52</c:v>
                </c:pt>
                <c:pt idx="9925">
                  <c:v>49</c:v>
                </c:pt>
                <c:pt idx="9926">
                  <c:v>51</c:v>
                </c:pt>
                <c:pt idx="9927">
                  <c:v>49</c:v>
                </c:pt>
                <c:pt idx="9928">
                  <c:v>49</c:v>
                </c:pt>
                <c:pt idx="9929">
                  <c:v>49</c:v>
                </c:pt>
                <c:pt idx="9930">
                  <c:v>50</c:v>
                </c:pt>
                <c:pt idx="9931">
                  <c:v>50</c:v>
                </c:pt>
                <c:pt idx="9932">
                  <c:v>44</c:v>
                </c:pt>
                <c:pt idx="9933">
                  <c:v>44</c:v>
                </c:pt>
                <c:pt idx="9934">
                  <c:v>50</c:v>
                </c:pt>
                <c:pt idx="9935">
                  <c:v>50</c:v>
                </c:pt>
                <c:pt idx="9936">
                  <c:v>50</c:v>
                </c:pt>
                <c:pt idx="9937">
                  <c:v>50</c:v>
                </c:pt>
                <c:pt idx="9938">
                  <c:v>50</c:v>
                </c:pt>
                <c:pt idx="9939">
                  <c:v>52</c:v>
                </c:pt>
                <c:pt idx="9940">
                  <c:v>52</c:v>
                </c:pt>
                <c:pt idx="9941">
                  <c:v>53</c:v>
                </c:pt>
                <c:pt idx="9942">
                  <c:v>54</c:v>
                </c:pt>
                <c:pt idx="9943">
                  <c:v>50</c:v>
                </c:pt>
                <c:pt idx="9944">
                  <c:v>50</c:v>
                </c:pt>
                <c:pt idx="9945">
                  <c:v>48</c:v>
                </c:pt>
                <c:pt idx="9946">
                  <c:v>48</c:v>
                </c:pt>
                <c:pt idx="9947">
                  <c:v>48</c:v>
                </c:pt>
                <c:pt idx="9948">
                  <c:v>49</c:v>
                </c:pt>
                <c:pt idx="9949">
                  <c:v>49</c:v>
                </c:pt>
                <c:pt idx="9950">
                  <c:v>48</c:v>
                </c:pt>
                <c:pt idx="9951">
                  <c:v>47</c:v>
                </c:pt>
                <c:pt idx="9952">
                  <c:v>49</c:v>
                </c:pt>
                <c:pt idx="9953">
                  <c:v>47</c:v>
                </c:pt>
                <c:pt idx="9954">
                  <c:v>46</c:v>
                </c:pt>
                <c:pt idx="9955">
                  <c:v>46</c:v>
                </c:pt>
                <c:pt idx="9956">
                  <c:v>48</c:v>
                </c:pt>
                <c:pt idx="9957">
                  <c:v>48</c:v>
                </c:pt>
                <c:pt idx="9958">
                  <c:v>49</c:v>
                </c:pt>
                <c:pt idx="9959">
                  <c:v>48</c:v>
                </c:pt>
                <c:pt idx="9960">
                  <c:v>48</c:v>
                </c:pt>
                <c:pt idx="9961">
                  <c:v>48</c:v>
                </c:pt>
                <c:pt idx="9962">
                  <c:v>52</c:v>
                </c:pt>
                <c:pt idx="9963">
                  <c:v>51</c:v>
                </c:pt>
                <c:pt idx="9964">
                  <c:v>47</c:v>
                </c:pt>
                <c:pt idx="9965">
                  <c:v>53</c:v>
                </c:pt>
                <c:pt idx="9966">
                  <c:v>52</c:v>
                </c:pt>
                <c:pt idx="9967">
                  <c:v>52</c:v>
                </c:pt>
                <c:pt idx="9968">
                  <c:v>52</c:v>
                </c:pt>
                <c:pt idx="9969">
                  <c:v>52</c:v>
                </c:pt>
                <c:pt idx="9970">
                  <c:v>52</c:v>
                </c:pt>
                <c:pt idx="9971">
                  <c:v>52</c:v>
                </c:pt>
                <c:pt idx="9972">
                  <c:v>51</c:v>
                </c:pt>
                <c:pt idx="9973">
                  <c:v>52</c:v>
                </c:pt>
                <c:pt idx="9974">
                  <c:v>53</c:v>
                </c:pt>
                <c:pt idx="9975">
                  <c:v>50</c:v>
                </c:pt>
                <c:pt idx="9976">
                  <c:v>46</c:v>
                </c:pt>
                <c:pt idx="9977">
                  <c:v>47</c:v>
                </c:pt>
                <c:pt idx="9978">
                  <c:v>45</c:v>
                </c:pt>
                <c:pt idx="9979">
                  <c:v>52</c:v>
                </c:pt>
                <c:pt idx="9980">
                  <c:v>52</c:v>
                </c:pt>
                <c:pt idx="9981">
                  <c:v>50</c:v>
                </c:pt>
                <c:pt idx="9982">
                  <c:v>52</c:v>
                </c:pt>
                <c:pt idx="9983">
                  <c:v>47</c:v>
                </c:pt>
                <c:pt idx="9984">
                  <c:v>53</c:v>
                </c:pt>
                <c:pt idx="9985">
                  <c:v>51</c:v>
                </c:pt>
                <c:pt idx="9986">
                  <c:v>51</c:v>
                </c:pt>
                <c:pt idx="9987">
                  <c:v>42</c:v>
                </c:pt>
                <c:pt idx="9988">
                  <c:v>52</c:v>
                </c:pt>
                <c:pt idx="9989">
                  <c:v>52</c:v>
                </c:pt>
                <c:pt idx="9990">
                  <c:v>54</c:v>
                </c:pt>
                <c:pt idx="9991">
                  <c:v>52</c:v>
                </c:pt>
                <c:pt idx="9992">
                  <c:v>52</c:v>
                </c:pt>
                <c:pt idx="9993">
                  <c:v>53</c:v>
                </c:pt>
                <c:pt idx="9994">
                  <c:v>50</c:v>
                </c:pt>
                <c:pt idx="9995">
                  <c:v>54</c:v>
                </c:pt>
                <c:pt idx="9996">
                  <c:v>48</c:v>
                </c:pt>
                <c:pt idx="9997">
                  <c:v>53</c:v>
                </c:pt>
                <c:pt idx="9998">
                  <c:v>50</c:v>
                </c:pt>
                <c:pt idx="9999">
                  <c:v>43</c:v>
                </c:pt>
                <c:pt idx="10000">
                  <c:v>54</c:v>
                </c:pt>
                <c:pt idx="10001">
                  <c:v>50</c:v>
                </c:pt>
                <c:pt idx="10002">
                  <c:v>51</c:v>
                </c:pt>
                <c:pt idx="10003">
                  <c:v>54</c:v>
                </c:pt>
                <c:pt idx="10004">
                  <c:v>48</c:v>
                </c:pt>
                <c:pt idx="10005">
                  <c:v>50</c:v>
                </c:pt>
                <c:pt idx="10006">
                  <c:v>49</c:v>
                </c:pt>
                <c:pt idx="10007">
                  <c:v>52</c:v>
                </c:pt>
                <c:pt idx="10008">
                  <c:v>50</c:v>
                </c:pt>
                <c:pt idx="10009">
                  <c:v>52</c:v>
                </c:pt>
                <c:pt idx="10010">
                  <c:v>47</c:v>
                </c:pt>
                <c:pt idx="10011">
                  <c:v>49</c:v>
                </c:pt>
                <c:pt idx="10012">
                  <c:v>45</c:v>
                </c:pt>
                <c:pt idx="10013">
                  <c:v>45</c:v>
                </c:pt>
                <c:pt idx="10014">
                  <c:v>51</c:v>
                </c:pt>
                <c:pt idx="10015">
                  <c:v>50</c:v>
                </c:pt>
                <c:pt idx="10016">
                  <c:v>50</c:v>
                </c:pt>
                <c:pt idx="10017">
                  <c:v>51</c:v>
                </c:pt>
                <c:pt idx="10018">
                  <c:v>48</c:v>
                </c:pt>
                <c:pt idx="10019">
                  <c:v>51</c:v>
                </c:pt>
                <c:pt idx="10020">
                  <c:v>49</c:v>
                </c:pt>
                <c:pt idx="10021">
                  <c:v>46</c:v>
                </c:pt>
                <c:pt idx="10022">
                  <c:v>48</c:v>
                </c:pt>
                <c:pt idx="10023">
                  <c:v>46</c:v>
                </c:pt>
                <c:pt idx="10024">
                  <c:v>47</c:v>
                </c:pt>
                <c:pt idx="10025">
                  <c:v>48</c:v>
                </c:pt>
                <c:pt idx="10026">
                  <c:v>45</c:v>
                </c:pt>
                <c:pt idx="10027">
                  <c:v>45</c:v>
                </c:pt>
                <c:pt idx="10028">
                  <c:v>44</c:v>
                </c:pt>
                <c:pt idx="10029">
                  <c:v>46</c:v>
                </c:pt>
                <c:pt idx="10030">
                  <c:v>51</c:v>
                </c:pt>
                <c:pt idx="10031">
                  <c:v>49</c:v>
                </c:pt>
                <c:pt idx="10032">
                  <c:v>47</c:v>
                </c:pt>
                <c:pt idx="10033">
                  <c:v>49</c:v>
                </c:pt>
                <c:pt idx="10034">
                  <c:v>48</c:v>
                </c:pt>
                <c:pt idx="10035">
                  <c:v>46</c:v>
                </c:pt>
                <c:pt idx="10036">
                  <c:v>45</c:v>
                </c:pt>
                <c:pt idx="10037">
                  <c:v>45</c:v>
                </c:pt>
                <c:pt idx="10038">
                  <c:v>46</c:v>
                </c:pt>
                <c:pt idx="10039">
                  <c:v>47</c:v>
                </c:pt>
                <c:pt idx="10040">
                  <c:v>58</c:v>
                </c:pt>
                <c:pt idx="10041">
                  <c:v>58</c:v>
                </c:pt>
                <c:pt idx="10042">
                  <c:v>45</c:v>
                </c:pt>
                <c:pt idx="10043">
                  <c:v>49</c:v>
                </c:pt>
                <c:pt idx="10044">
                  <c:v>58</c:v>
                </c:pt>
                <c:pt idx="10045">
                  <c:v>58</c:v>
                </c:pt>
                <c:pt idx="10046">
                  <c:v>58</c:v>
                </c:pt>
                <c:pt idx="10047">
                  <c:v>58</c:v>
                </c:pt>
                <c:pt idx="10048">
                  <c:v>58</c:v>
                </c:pt>
                <c:pt idx="10049">
                  <c:v>58</c:v>
                </c:pt>
                <c:pt idx="10050">
                  <c:v>58</c:v>
                </c:pt>
                <c:pt idx="10051">
                  <c:v>58</c:v>
                </c:pt>
                <c:pt idx="10052">
                  <c:v>60</c:v>
                </c:pt>
                <c:pt idx="10053">
                  <c:v>58</c:v>
                </c:pt>
                <c:pt idx="10054">
                  <c:v>59</c:v>
                </c:pt>
                <c:pt idx="10055">
                  <c:v>58</c:v>
                </c:pt>
                <c:pt idx="10056">
                  <c:v>59</c:v>
                </c:pt>
                <c:pt idx="10057">
                  <c:v>59</c:v>
                </c:pt>
                <c:pt idx="10058">
                  <c:v>59</c:v>
                </c:pt>
                <c:pt idx="10059">
                  <c:v>60</c:v>
                </c:pt>
                <c:pt idx="10060">
                  <c:v>51</c:v>
                </c:pt>
                <c:pt idx="10061">
                  <c:v>50</c:v>
                </c:pt>
                <c:pt idx="10062">
                  <c:v>48</c:v>
                </c:pt>
                <c:pt idx="10063">
                  <c:v>48</c:v>
                </c:pt>
                <c:pt idx="10064">
                  <c:v>47</c:v>
                </c:pt>
                <c:pt idx="10065">
                  <c:v>43</c:v>
                </c:pt>
                <c:pt idx="10066">
                  <c:v>53</c:v>
                </c:pt>
                <c:pt idx="10067">
                  <c:v>48</c:v>
                </c:pt>
                <c:pt idx="10068">
                  <c:v>48</c:v>
                </c:pt>
                <c:pt idx="10069">
                  <c:v>50</c:v>
                </c:pt>
                <c:pt idx="10070">
                  <c:v>49</c:v>
                </c:pt>
                <c:pt idx="10071">
                  <c:v>50</c:v>
                </c:pt>
                <c:pt idx="10072">
                  <c:v>52</c:v>
                </c:pt>
                <c:pt idx="10073">
                  <c:v>51</c:v>
                </c:pt>
                <c:pt idx="10074">
                  <c:v>50</c:v>
                </c:pt>
                <c:pt idx="10075">
                  <c:v>50</c:v>
                </c:pt>
                <c:pt idx="10076">
                  <c:v>49</c:v>
                </c:pt>
                <c:pt idx="10077">
                  <c:v>50</c:v>
                </c:pt>
                <c:pt idx="10078">
                  <c:v>53</c:v>
                </c:pt>
                <c:pt idx="10079">
                  <c:v>54</c:v>
                </c:pt>
                <c:pt idx="10080">
                  <c:v>49</c:v>
                </c:pt>
                <c:pt idx="10081">
                  <c:v>49</c:v>
                </c:pt>
                <c:pt idx="10082">
                  <c:v>46</c:v>
                </c:pt>
                <c:pt idx="10083">
                  <c:v>48</c:v>
                </c:pt>
                <c:pt idx="10084">
                  <c:v>49</c:v>
                </c:pt>
                <c:pt idx="10085">
                  <c:v>48</c:v>
                </c:pt>
                <c:pt idx="10086">
                  <c:v>42</c:v>
                </c:pt>
                <c:pt idx="10087">
                  <c:v>45</c:v>
                </c:pt>
                <c:pt idx="10088">
                  <c:v>49</c:v>
                </c:pt>
                <c:pt idx="10089">
                  <c:v>41</c:v>
                </c:pt>
                <c:pt idx="10090">
                  <c:v>49</c:v>
                </c:pt>
                <c:pt idx="10091">
                  <c:v>49</c:v>
                </c:pt>
                <c:pt idx="10092">
                  <c:v>49</c:v>
                </c:pt>
                <c:pt idx="10093">
                  <c:v>48</c:v>
                </c:pt>
                <c:pt idx="10094">
                  <c:v>47</c:v>
                </c:pt>
                <c:pt idx="10095">
                  <c:v>47</c:v>
                </c:pt>
                <c:pt idx="10096">
                  <c:v>48</c:v>
                </c:pt>
                <c:pt idx="10097">
                  <c:v>49</c:v>
                </c:pt>
                <c:pt idx="10098">
                  <c:v>51</c:v>
                </c:pt>
                <c:pt idx="10099">
                  <c:v>50</c:v>
                </c:pt>
                <c:pt idx="10100">
                  <c:v>48</c:v>
                </c:pt>
                <c:pt idx="10101">
                  <c:v>51</c:v>
                </c:pt>
                <c:pt idx="10102">
                  <c:v>50</c:v>
                </c:pt>
                <c:pt idx="10103">
                  <c:v>46</c:v>
                </c:pt>
                <c:pt idx="10104">
                  <c:v>44</c:v>
                </c:pt>
                <c:pt idx="10105">
                  <c:v>43</c:v>
                </c:pt>
                <c:pt idx="10106">
                  <c:v>46</c:v>
                </c:pt>
                <c:pt idx="10107">
                  <c:v>45</c:v>
                </c:pt>
                <c:pt idx="10108">
                  <c:v>45</c:v>
                </c:pt>
                <c:pt idx="10109">
                  <c:v>45</c:v>
                </c:pt>
                <c:pt idx="10110">
                  <c:v>43</c:v>
                </c:pt>
                <c:pt idx="10111">
                  <c:v>45</c:v>
                </c:pt>
                <c:pt idx="10112">
                  <c:v>50</c:v>
                </c:pt>
                <c:pt idx="10113">
                  <c:v>45</c:v>
                </c:pt>
                <c:pt idx="10114">
                  <c:v>48</c:v>
                </c:pt>
                <c:pt idx="10115">
                  <c:v>45</c:v>
                </c:pt>
                <c:pt idx="10116">
                  <c:v>48</c:v>
                </c:pt>
                <c:pt idx="10117">
                  <c:v>47</c:v>
                </c:pt>
                <c:pt idx="10118">
                  <c:v>48</c:v>
                </c:pt>
                <c:pt idx="10119">
                  <c:v>45</c:v>
                </c:pt>
                <c:pt idx="10120">
                  <c:v>42</c:v>
                </c:pt>
                <c:pt idx="10121">
                  <c:v>45</c:v>
                </c:pt>
                <c:pt idx="10122">
                  <c:v>48</c:v>
                </c:pt>
                <c:pt idx="10123">
                  <c:v>45</c:v>
                </c:pt>
                <c:pt idx="10124">
                  <c:v>45</c:v>
                </c:pt>
                <c:pt idx="10125">
                  <c:v>46</c:v>
                </c:pt>
                <c:pt idx="10126">
                  <c:v>51</c:v>
                </c:pt>
                <c:pt idx="10127">
                  <c:v>48</c:v>
                </c:pt>
                <c:pt idx="10128">
                  <c:v>49</c:v>
                </c:pt>
                <c:pt idx="10129">
                  <c:v>52</c:v>
                </c:pt>
                <c:pt idx="10130">
                  <c:v>48</c:v>
                </c:pt>
                <c:pt idx="10131">
                  <c:v>49</c:v>
                </c:pt>
                <c:pt idx="10132">
                  <c:v>45</c:v>
                </c:pt>
                <c:pt idx="10133">
                  <c:v>42</c:v>
                </c:pt>
                <c:pt idx="10134">
                  <c:v>47</c:v>
                </c:pt>
                <c:pt idx="10135">
                  <c:v>50</c:v>
                </c:pt>
                <c:pt idx="10136">
                  <c:v>49</c:v>
                </c:pt>
                <c:pt idx="10137">
                  <c:v>50</c:v>
                </c:pt>
                <c:pt idx="10138">
                  <c:v>50</c:v>
                </c:pt>
                <c:pt idx="10139">
                  <c:v>50</c:v>
                </c:pt>
                <c:pt idx="10140">
                  <c:v>50</c:v>
                </c:pt>
                <c:pt idx="10141">
                  <c:v>51</c:v>
                </c:pt>
                <c:pt idx="10142">
                  <c:v>50</c:v>
                </c:pt>
                <c:pt idx="10143">
                  <c:v>51</c:v>
                </c:pt>
                <c:pt idx="10144">
                  <c:v>52</c:v>
                </c:pt>
                <c:pt idx="10145">
                  <c:v>52</c:v>
                </c:pt>
                <c:pt idx="10146">
                  <c:v>49</c:v>
                </c:pt>
                <c:pt idx="10147">
                  <c:v>48</c:v>
                </c:pt>
                <c:pt idx="10148">
                  <c:v>50</c:v>
                </c:pt>
                <c:pt idx="10149">
                  <c:v>49</c:v>
                </c:pt>
                <c:pt idx="10150">
                  <c:v>50</c:v>
                </c:pt>
                <c:pt idx="10151">
                  <c:v>48</c:v>
                </c:pt>
                <c:pt idx="10152">
                  <c:v>51</c:v>
                </c:pt>
                <c:pt idx="10153">
                  <c:v>48</c:v>
                </c:pt>
                <c:pt idx="10154">
                  <c:v>43</c:v>
                </c:pt>
                <c:pt idx="10155">
                  <c:v>43</c:v>
                </c:pt>
                <c:pt idx="10156">
                  <c:v>47</c:v>
                </c:pt>
                <c:pt idx="10157">
                  <c:v>44</c:v>
                </c:pt>
                <c:pt idx="10158">
                  <c:v>36</c:v>
                </c:pt>
                <c:pt idx="10159">
                  <c:v>46</c:v>
                </c:pt>
                <c:pt idx="10160">
                  <c:v>49</c:v>
                </c:pt>
                <c:pt idx="10161">
                  <c:v>49</c:v>
                </c:pt>
                <c:pt idx="10162">
                  <c:v>49</c:v>
                </c:pt>
                <c:pt idx="10163">
                  <c:v>51</c:v>
                </c:pt>
                <c:pt idx="10164">
                  <c:v>48</c:v>
                </c:pt>
                <c:pt idx="10165">
                  <c:v>51</c:v>
                </c:pt>
                <c:pt idx="10166">
                  <c:v>53</c:v>
                </c:pt>
                <c:pt idx="10167">
                  <c:v>54</c:v>
                </c:pt>
                <c:pt idx="10168">
                  <c:v>53</c:v>
                </c:pt>
                <c:pt idx="10169">
                  <c:v>51</c:v>
                </c:pt>
                <c:pt idx="10170">
                  <c:v>53</c:v>
                </c:pt>
                <c:pt idx="10171">
                  <c:v>51</c:v>
                </c:pt>
                <c:pt idx="10172">
                  <c:v>54</c:v>
                </c:pt>
                <c:pt idx="10173">
                  <c:v>54</c:v>
                </c:pt>
                <c:pt idx="10174">
                  <c:v>50</c:v>
                </c:pt>
                <c:pt idx="10175">
                  <c:v>51</c:v>
                </c:pt>
                <c:pt idx="10176">
                  <c:v>43</c:v>
                </c:pt>
                <c:pt idx="10177">
                  <c:v>45</c:v>
                </c:pt>
                <c:pt idx="10178">
                  <c:v>53</c:v>
                </c:pt>
                <c:pt idx="10179">
                  <c:v>50</c:v>
                </c:pt>
                <c:pt idx="10180">
                  <c:v>53</c:v>
                </c:pt>
                <c:pt idx="10181">
                  <c:v>53</c:v>
                </c:pt>
                <c:pt idx="10182">
                  <c:v>52</c:v>
                </c:pt>
                <c:pt idx="10183">
                  <c:v>52</c:v>
                </c:pt>
                <c:pt idx="10184">
                  <c:v>50</c:v>
                </c:pt>
                <c:pt idx="10185">
                  <c:v>53</c:v>
                </c:pt>
                <c:pt idx="10186">
                  <c:v>52</c:v>
                </c:pt>
                <c:pt idx="10187">
                  <c:v>51</c:v>
                </c:pt>
                <c:pt idx="10188">
                  <c:v>52</c:v>
                </c:pt>
                <c:pt idx="10189">
                  <c:v>47</c:v>
                </c:pt>
                <c:pt idx="10190">
                  <c:v>52</c:v>
                </c:pt>
                <c:pt idx="10191">
                  <c:v>50</c:v>
                </c:pt>
                <c:pt idx="10192">
                  <c:v>50</c:v>
                </c:pt>
                <c:pt idx="10193">
                  <c:v>46</c:v>
                </c:pt>
                <c:pt idx="10194">
                  <c:v>52</c:v>
                </c:pt>
                <c:pt idx="10195">
                  <c:v>52</c:v>
                </c:pt>
                <c:pt idx="10196">
                  <c:v>50</c:v>
                </c:pt>
                <c:pt idx="10197">
                  <c:v>46</c:v>
                </c:pt>
                <c:pt idx="10198">
                  <c:v>43</c:v>
                </c:pt>
                <c:pt idx="10199">
                  <c:v>44</c:v>
                </c:pt>
                <c:pt idx="10200">
                  <c:v>53</c:v>
                </c:pt>
                <c:pt idx="10201">
                  <c:v>51</c:v>
                </c:pt>
                <c:pt idx="10202">
                  <c:v>51</c:v>
                </c:pt>
                <c:pt idx="10203">
                  <c:v>51</c:v>
                </c:pt>
                <c:pt idx="10204">
                  <c:v>49</c:v>
                </c:pt>
                <c:pt idx="10205">
                  <c:v>52</c:v>
                </c:pt>
                <c:pt idx="10206">
                  <c:v>51</c:v>
                </c:pt>
                <c:pt idx="10207">
                  <c:v>45</c:v>
                </c:pt>
                <c:pt idx="10208">
                  <c:v>51</c:v>
                </c:pt>
                <c:pt idx="10209">
                  <c:v>51</c:v>
                </c:pt>
                <c:pt idx="10210">
                  <c:v>51</c:v>
                </c:pt>
                <c:pt idx="10211">
                  <c:v>51</c:v>
                </c:pt>
                <c:pt idx="10212">
                  <c:v>53</c:v>
                </c:pt>
                <c:pt idx="10213">
                  <c:v>46</c:v>
                </c:pt>
                <c:pt idx="10214">
                  <c:v>53</c:v>
                </c:pt>
                <c:pt idx="10215">
                  <c:v>46</c:v>
                </c:pt>
                <c:pt idx="10216">
                  <c:v>53</c:v>
                </c:pt>
                <c:pt idx="10217">
                  <c:v>51</c:v>
                </c:pt>
                <c:pt idx="10218">
                  <c:v>53</c:v>
                </c:pt>
                <c:pt idx="10219">
                  <c:v>48</c:v>
                </c:pt>
                <c:pt idx="10220">
                  <c:v>45</c:v>
                </c:pt>
                <c:pt idx="10221">
                  <c:v>46</c:v>
                </c:pt>
                <c:pt idx="10222">
                  <c:v>52</c:v>
                </c:pt>
                <c:pt idx="10223">
                  <c:v>51</c:v>
                </c:pt>
                <c:pt idx="10224">
                  <c:v>49</c:v>
                </c:pt>
                <c:pt idx="10225">
                  <c:v>53</c:v>
                </c:pt>
                <c:pt idx="10226">
                  <c:v>48</c:v>
                </c:pt>
                <c:pt idx="10227">
                  <c:v>53</c:v>
                </c:pt>
                <c:pt idx="10228">
                  <c:v>51</c:v>
                </c:pt>
                <c:pt idx="10229">
                  <c:v>54</c:v>
                </c:pt>
                <c:pt idx="10230">
                  <c:v>52</c:v>
                </c:pt>
                <c:pt idx="10231">
                  <c:v>48</c:v>
                </c:pt>
                <c:pt idx="10232">
                  <c:v>43</c:v>
                </c:pt>
                <c:pt idx="10233">
                  <c:v>52</c:v>
                </c:pt>
                <c:pt idx="10234">
                  <c:v>49</c:v>
                </c:pt>
                <c:pt idx="10235">
                  <c:v>44</c:v>
                </c:pt>
                <c:pt idx="10236">
                  <c:v>49</c:v>
                </c:pt>
                <c:pt idx="10237">
                  <c:v>50</c:v>
                </c:pt>
                <c:pt idx="10238">
                  <c:v>50</c:v>
                </c:pt>
                <c:pt idx="10239">
                  <c:v>50</c:v>
                </c:pt>
                <c:pt idx="10240">
                  <c:v>49</c:v>
                </c:pt>
                <c:pt idx="10241">
                  <c:v>47</c:v>
                </c:pt>
                <c:pt idx="10242">
                  <c:v>46</c:v>
                </c:pt>
                <c:pt idx="10243">
                  <c:v>46</c:v>
                </c:pt>
                <c:pt idx="10244">
                  <c:v>48</c:v>
                </c:pt>
                <c:pt idx="10245">
                  <c:v>49</c:v>
                </c:pt>
                <c:pt idx="10246">
                  <c:v>50</c:v>
                </c:pt>
                <c:pt idx="10247">
                  <c:v>49</c:v>
                </c:pt>
                <c:pt idx="10248">
                  <c:v>50</c:v>
                </c:pt>
                <c:pt idx="10249">
                  <c:v>51</c:v>
                </c:pt>
                <c:pt idx="10250">
                  <c:v>50</c:v>
                </c:pt>
                <c:pt idx="10251">
                  <c:v>50</c:v>
                </c:pt>
                <c:pt idx="10252">
                  <c:v>52</c:v>
                </c:pt>
                <c:pt idx="10253">
                  <c:v>50</c:v>
                </c:pt>
                <c:pt idx="10254">
                  <c:v>50</c:v>
                </c:pt>
                <c:pt idx="10255">
                  <c:v>51</c:v>
                </c:pt>
                <c:pt idx="10256">
                  <c:v>52</c:v>
                </c:pt>
                <c:pt idx="10257">
                  <c:v>54</c:v>
                </c:pt>
                <c:pt idx="10258">
                  <c:v>42</c:v>
                </c:pt>
                <c:pt idx="10259">
                  <c:v>45</c:v>
                </c:pt>
                <c:pt idx="10260">
                  <c:v>44</c:v>
                </c:pt>
                <c:pt idx="10261">
                  <c:v>47</c:v>
                </c:pt>
                <c:pt idx="10262">
                  <c:v>47</c:v>
                </c:pt>
                <c:pt idx="10263">
                  <c:v>44</c:v>
                </c:pt>
                <c:pt idx="10264">
                  <c:v>44</c:v>
                </c:pt>
                <c:pt idx="10265">
                  <c:v>42</c:v>
                </c:pt>
                <c:pt idx="10266">
                  <c:v>44</c:v>
                </c:pt>
                <c:pt idx="10267">
                  <c:v>46</c:v>
                </c:pt>
                <c:pt idx="10268">
                  <c:v>45</c:v>
                </c:pt>
                <c:pt idx="10269">
                  <c:v>44</c:v>
                </c:pt>
                <c:pt idx="10270">
                  <c:v>42</c:v>
                </c:pt>
                <c:pt idx="10271">
                  <c:v>43</c:v>
                </c:pt>
                <c:pt idx="10272">
                  <c:v>48</c:v>
                </c:pt>
                <c:pt idx="10273">
                  <c:v>48</c:v>
                </c:pt>
                <c:pt idx="10274">
                  <c:v>47</c:v>
                </c:pt>
                <c:pt idx="10275">
                  <c:v>48</c:v>
                </c:pt>
                <c:pt idx="10276">
                  <c:v>43</c:v>
                </c:pt>
                <c:pt idx="10277">
                  <c:v>44</c:v>
                </c:pt>
                <c:pt idx="10278">
                  <c:v>43</c:v>
                </c:pt>
                <c:pt idx="10279">
                  <c:v>44</c:v>
                </c:pt>
                <c:pt idx="10280">
                  <c:v>44</c:v>
                </c:pt>
                <c:pt idx="10281">
                  <c:v>45</c:v>
                </c:pt>
                <c:pt idx="10282">
                  <c:v>47</c:v>
                </c:pt>
                <c:pt idx="10283">
                  <c:v>49</c:v>
                </c:pt>
                <c:pt idx="10284">
                  <c:v>49</c:v>
                </c:pt>
                <c:pt idx="10285">
                  <c:v>48</c:v>
                </c:pt>
                <c:pt idx="10286">
                  <c:v>46</c:v>
                </c:pt>
                <c:pt idx="10287">
                  <c:v>49</c:v>
                </c:pt>
                <c:pt idx="10288">
                  <c:v>48</c:v>
                </c:pt>
                <c:pt idx="10289">
                  <c:v>48</c:v>
                </c:pt>
                <c:pt idx="10290">
                  <c:v>48</c:v>
                </c:pt>
                <c:pt idx="10291">
                  <c:v>48</c:v>
                </c:pt>
                <c:pt idx="10292">
                  <c:v>49</c:v>
                </c:pt>
                <c:pt idx="10293">
                  <c:v>44</c:v>
                </c:pt>
                <c:pt idx="10294">
                  <c:v>35</c:v>
                </c:pt>
                <c:pt idx="10295">
                  <c:v>47</c:v>
                </c:pt>
                <c:pt idx="10296">
                  <c:v>49</c:v>
                </c:pt>
                <c:pt idx="10297">
                  <c:v>47</c:v>
                </c:pt>
                <c:pt idx="10298">
                  <c:v>47</c:v>
                </c:pt>
                <c:pt idx="10299">
                  <c:v>47</c:v>
                </c:pt>
                <c:pt idx="10300">
                  <c:v>49</c:v>
                </c:pt>
                <c:pt idx="10301">
                  <c:v>51</c:v>
                </c:pt>
                <c:pt idx="10302">
                  <c:v>52</c:v>
                </c:pt>
                <c:pt idx="10303">
                  <c:v>53</c:v>
                </c:pt>
                <c:pt idx="10304">
                  <c:v>51</c:v>
                </c:pt>
                <c:pt idx="10305">
                  <c:v>50</c:v>
                </c:pt>
                <c:pt idx="10306">
                  <c:v>50</c:v>
                </c:pt>
                <c:pt idx="10307">
                  <c:v>51</c:v>
                </c:pt>
                <c:pt idx="10308">
                  <c:v>49</c:v>
                </c:pt>
                <c:pt idx="10309">
                  <c:v>47</c:v>
                </c:pt>
                <c:pt idx="10310">
                  <c:v>51</c:v>
                </c:pt>
                <c:pt idx="10311">
                  <c:v>45</c:v>
                </c:pt>
                <c:pt idx="10312">
                  <c:v>53</c:v>
                </c:pt>
                <c:pt idx="10313">
                  <c:v>50</c:v>
                </c:pt>
                <c:pt idx="10314">
                  <c:v>50</c:v>
                </c:pt>
                <c:pt idx="10315">
                  <c:v>50</c:v>
                </c:pt>
                <c:pt idx="10316">
                  <c:v>53</c:v>
                </c:pt>
                <c:pt idx="10317">
                  <c:v>51</c:v>
                </c:pt>
                <c:pt idx="10318">
                  <c:v>50</c:v>
                </c:pt>
                <c:pt idx="10319">
                  <c:v>50</c:v>
                </c:pt>
                <c:pt idx="10320">
                  <c:v>51</c:v>
                </c:pt>
                <c:pt idx="10321">
                  <c:v>51</c:v>
                </c:pt>
                <c:pt idx="10322">
                  <c:v>50</c:v>
                </c:pt>
                <c:pt idx="10323">
                  <c:v>52</c:v>
                </c:pt>
                <c:pt idx="10324">
                  <c:v>58</c:v>
                </c:pt>
                <c:pt idx="10325">
                  <c:v>59</c:v>
                </c:pt>
                <c:pt idx="10326">
                  <c:v>59</c:v>
                </c:pt>
                <c:pt idx="10327">
                  <c:v>59</c:v>
                </c:pt>
                <c:pt idx="10328">
                  <c:v>59</c:v>
                </c:pt>
                <c:pt idx="10329">
                  <c:v>59</c:v>
                </c:pt>
                <c:pt idx="10330">
                  <c:v>60</c:v>
                </c:pt>
                <c:pt idx="10331">
                  <c:v>58</c:v>
                </c:pt>
                <c:pt idx="10332">
                  <c:v>43</c:v>
                </c:pt>
                <c:pt idx="10333">
                  <c:v>47</c:v>
                </c:pt>
                <c:pt idx="10334">
                  <c:v>50</c:v>
                </c:pt>
                <c:pt idx="10335">
                  <c:v>51</c:v>
                </c:pt>
                <c:pt idx="10336">
                  <c:v>49</c:v>
                </c:pt>
                <c:pt idx="10337">
                  <c:v>49</c:v>
                </c:pt>
                <c:pt idx="10338">
                  <c:v>50</c:v>
                </c:pt>
                <c:pt idx="10339">
                  <c:v>49</c:v>
                </c:pt>
                <c:pt idx="10340">
                  <c:v>49</c:v>
                </c:pt>
                <c:pt idx="10341">
                  <c:v>50</c:v>
                </c:pt>
                <c:pt idx="10342">
                  <c:v>52</c:v>
                </c:pt>
                <c:pt idx="10343">
                  <c:v>49</c:v>
                </c:pt>
                <c:pt idx="10344">
                  <c:v>49</c:v>
                </c:pt>
                <c:pt idx="10345">
                  <c:v>50</c:v>
                </c:pt>
                <c:pt idx="10346">
                  <c:v>50</c:v>
                </c:pt>
                <c:pt idx="10347">
                  <c:v>49</c:v>
                </c:pt>
                <c:pt idx="10348">
                  <c:v>52</c:v>
                </c:pt>
                <c:pt idx="10349">
                  <c:v>51</c:v>
                </c:pt>
                <c:pt idx="10350">
                  <c:v>52</c:v>
                </c:pt>
                <c:pt idx="10351">
                  <c:v>52</c:v>
                </c:pt>
                <c:pt idx="10352">
                  <c:v>48</c:v>
                </c:pt>
                <c:pt idx="10353">
                  <c:v>49</c:v>
                </c:pt>
                <c:pt idx="10354">
                  <c:v>45</c:v>
                </c:pt>
                <c:pt idx="10355">
                  <c:v>44</c:v>
                </c:pt>
                <c:pt idx="10356">
                  <c:v>49</c:v>
                </c:pt>
                <c:pt idx="10357">
                  <c:v>49</c:v>
                </c:pt>
                <c:pt idx="10358">
                  <c:v>49</c:v>
                </c:pt>
                <c:pt idx="10359">
                  <c:v>50</c:v>
                </c:pt>
                <c:pt idx="10360">
                  <c:v>50</c:v>
                </c:pt>
                <c:pt idx="10361">
                  <c:v>49</c:v>
                </c:pt>
                <c:pt idx="10362">
                  <c:v>49</c:v>
                </c:pt>
                <c:pt idx="10363">
                  <c:v>49</c:v>
                </c:pt>
                <c:pt idx="10364">
                  <c:v>47</c:v>
                </c:pt>
                <c:pt idx="10365">
                  <c:v>47</c:v>
                </c:pt>
                <c:pt idx="10366">
                  <c:v>48</c:v>
                </c:pt>
                <c:pt idx="10367">
                  <c:v>48</c:v>
                </c:pt>
                <c:pt idx="10368">
                  <c:v>47</c:v>
                </c:pt>
                <c:pt idx="10369">
                  <c:v>49</c:v>
                </c:pt>
                <c:pt idx="10370">
                  <c:v>49</c:v>
                </c:pt>
                <c:pt idx="10371">
                  <c:v>49</c:v>
                </c:pt>
                <c:pt idx="10372">
                  <c:v>46</c:v>
                </c:pt>
                <c:pt idx="10373">
                  <c:v>52</c:v>
                </c:pt>
                <c:pt idx="10374">
                  <c:v>53</c:v>
                </c:pt>
                <c:pt idx="10375">
                  <c:v>50</c:v>
                </c:pt>
                <c:pt idx="10376">
                  <c:v>44</c:v>
                </c:pt>
                <c:pt idx="10377">
                  <c:v>45</c:v>
                </c:pt>
                <c:pt idx="10378">
                  <c:v>47</c:v>
                </c:pt>
                <c:pt idx="10379">
                  <c:v>53</c:v>
                </c:pt>
                <c:pt idx="10380">
                  <c:v>52</c:v>
                </c:pt>
                <c:pt idx="10381">
                  <c:v>46</c:v>
                </c:pt>
                <c:pt idx="10382">
                  <c:v>45</c:v>
                </c:pt>
                <c:pt idx="10383">
                  <c:v>46</c:v>
                </c:pt>
                <c:pt idx="10384">
                  <c:v>45</c:v>
                </c:pt>
                <c:pt idx="10385">
                  <c:v>52</c:v>
                </c:pt>
                <c:pt idx="10386">
                  <c:v>53</c:v>
                </c:pt>
                <c:pt idx="10387">
                  <c:v>52</c:v>
                </c:pt>
                <c:pt idx="10388">
                  <c:v>52</c:v>
                </c:pt>
                <c:pt idx="10389">
                  <c:v>52</c:v>
                </c:pt>
                <c:pt idx="10390">
                  <c:v>50</c:v>
                </c:pt>
                <c:pt idx="10391">
                  <c:v>53</c:v>
                </c:pt>
                <c:pt idx="10392">
                  <c:v>51</c:v>
                </c:pt>
                <c:pt idx="10393">
                  <c:v>52</c:v>
                </c:pt>
                <c:pt idx="10394">
                  <c:v>55</c:v>
                </c:pt>
                <c:pt idx="10395">
                  <c:v>53</c:v>
                </c:pt>
                <c:pt idx="10396">
                  <c:v>52</c:v>
                </c:pt>
                <c:pt idx="10397">
                  <c:v>53</c:v>
                </c:pt>
                <c:pt idx="10398">
                  <c:v>42</c:v>
                </c:pt>
                <c:pt idx="10399">
                  <c:v>42</c:v>
                </c:pt>
                <c:pt idx="10400">
                  <c:v>52</c:v>
                </c:pt>
                <c:pt idx="10401">
                  <c:v>53</c:v>
                </c:pt>
                <c:pt idx="10402">
                  <c:v>53</c:v>
                </c:pt>
                <c:pt idx="10403">
                  <c:v>55</c:v>
                </c:pt>
                <c:pt idx="10404">
                  <c:v>54</c:v>
                </c:pt>
                <c:pt idx="10405">
                  <c:v>56</c:v>
                </c:pt>
                <c:pt idx="10406">
                  <c:v>54</c:v>
                </c:pt>
                <c:pt idx="10407">
                  <c:v>51</c:v>
                </c:pt>
                <c:pt idx="10408">
                  <c:v>53</c:v>
                </c:pt>
                <c:pt idx="10409">
                  <c:v>54</c:v>
                </c:pt>
                <c:pt idx="10410">
                  <c:v>51</c:v>
                </c:pt>
                <c:pt idx="10411">
                  <c:v>52</c:v>
                </c:pt>
                <c:pt idx="10412">
                  <c:v>52</c:v>
                </c:pt>
                <c:pt idx="10413">
                  <c:v>52</c:v>
                </c:pt>
                <c:pt idx="10414">
                  <c:v>47</c:v>
                </c:pt>
                <c:pt idx="10415">
                  <c:v>48</c:v>
                </c:pt>
                <c:pt idx="10416">
                  <c:v>45</c:v>
                </c:pt>
                <c:pt idx="10417">
                  <c:v>43</c:v>
                </c:pt>
                <c:pt idx="10418">
                  <c:v>44</c:v>
                </c:pt>
                <c:pt idx="10419">
                  <c:v>48</c:v>
                </c:pt>
                <c:pt idx="10420">
                  <c:v>48</c:v>
                </c:pt>
                <c:pt idx="10421">
                  <c:v>41</c:v>
                </c:pt>
                <c:pt idx="10422">
                  <c:v>45</c:v>
                </c:pt>
                <c:pt idx="10423">
                  <c:v>49</c:v>
                </c:pt>
                <c:pt idx="10424">
                  <c:v>47</c:v>
                </c:pt>
                <c:pt idx="10425">
                  <c:v>49</c:v>
                </c:pt>
                <c:pt idx="10426">
                  <c:v>49</c:v>
                </c:pt>
                <c:pt idx="10427">
                  <c:v>52</c:v>
                </c:pt>
                <c:pt idx="10428">
                  <c:v>50</c:v>
                </c:pt>
                <c:pt idx="10429">
                  <c:v>50</c:v>
                </c:pt>
                <c:pt idx="10430">
                  <c:v>50</c:v>
                </c:pt>
                <c:pt idx="10431">
                  <c:v>52</c:v>
                </c:pt>
                <c:pt idx="10432">
                  <c:v>51</c:v>
                </c:pt>
                <c:pt idx="10433">
                  <c:v>50</c:v>
                </c:pt>
                <c:pt idx="10434">
                  <c:v>50</c:v>
                </c:pt>
                <c:pt idx="10435">
                  <c:v>52</c:v>
                </c:pt>
                <c:pt idx="10436">
                  <c:v>51</c:v>
                </c:pt>
                <c:pt idx="10437">
                  <c:v>51</c:v>
                </c:pt>
                <c:pt idx="10438">
                  <c:v>50</c:v>
                </c:pt>
                <c:pt idx="10439">
                  <c:v>53</c:v>
                </c:pt>
                <c:pt idx="10440">
                  <c:v>50</c:v>
                </c:pt>
                <c:pt idx="10441">
                  <c:v>50</c:v>
                </c:pt>
                <c:pt idx="10442">
                  <c:v>44</c:v>
                </c:pt>
                <c:pt idx="10443">
                  <c:v>44</c:v>
                </c:pt>
                <c:pt idx="10444">
                  <c:v>49</c:v>
                </c:pt>
                <c:pt idx="10445">
                  <c:v>54</c:v>
                </c:pt>
                <c:pt idx="10446">
                  <c:v>47</c:v>
                </c:pt>
                <c:pt idx="10447">
                  <c:v>48</c:v>
                </c:pt>
                <c:pt idx="10448">
                  <c:v>43</c:v>
                </c:pt>
                <c:pt idx="10449">
                  <c:v>44</c:v>
                </c:pt>
                <c:pt idx="10450">
                  <c:v>49</c:v>
                </c:pt>
                <c:pt idx="10451">
                  <c:v>47</c:v>
                </c:pt>
                <c:pt idx="10452">
                  <c:v>44</c:v>
                </c:pt>
                <c:pt idx="10453">
                  <c:v>43</c:v>
                </c:pt>
                <c:pt idx="10454">
                  <c:v>42</c:v>
                </c:pt>
                <c:pt idx="10455">
                  <c:v>50</c:v>
                </c:pt>
                <c:pt idx="10456">
                  <c:v>45</c:v>
                </c:pt>
                <c:pt idx="10457">
                  <c:v>41</c:v>
                </c:pt>
                <c:pt idx="10458">
                  <c:v>42</c:v>
                </c:pt>
                <c:pt idx="10459">
                  <c:v>44</c:v>
                </c:pt>
                <c:pt idx="10460">
                  <c:v>44</c:v>
                </c:pt>
                <c:pt idx="10461">
                  <c:v>44</c:v>
                </c:pt>
                <c:pt idx="10462">
                  <c:v>44</c:v>
                </c:pt>
                <c:pt idx="10463">
                  <c:v>44</c:v>
                </c:pt>
                <c:pt idx="10464">
                  <c:v>46</c:v>
                </c:pt>
                <c:pt idx="10465">
                  <c:v>45</c:v>
                </c:pt>
                <c:pt idx="10466">
                  <c:v>44</c:v>
                </c:pt>
                <c:pt idx="10467">
                  <c:v>43</c:v>
                </c:pt>
                <c:pt idx="10468">
                  <c:v>47</c:v>
                </c:pt>
                <c:pt idx="10469">
                  <c:v>46</c:v>
                </c:pt>
                <c:pt idx="10470">
                  <c:v>51</c:v>
                </c:pt>
                <c:pt idx="10471">
                  <c:v>50</c:v>
                </c:pt>
                <c:pt idx="10472">
                  <c:v>50</c:v>
                </c:pt>
                <c:pt idx="10473">
                  <c:v>50</c:v>
                </c:pt>
                <c:pt idx="10474">
                  <c:v>49</c:v>
                </c:pt>
                <c:pt idx="10475">
                  <c:v>50</c:v>
                </c:pt>
                <c:pt idx="10476">
                  <c:v>49</c:v>
                </c:pt>
                <c:pt idx="10477">
                  <c:v>51</c:v>
                </c:pt>
                <c:pt idx="10478">
                  <c:v>50</c:v>
                </c:pt>
                <c:pt idx="10479">
                  <c:v>51</c:v>
                </c:pt>
                <c:pt idx="10480">
                  <c:v>51</c:v>
                </c:pt>
                <c:pt idx="10481">
                  <c:v>49</c:v>
                </c:pt>
                <c:pt idx="10482">
                  <c:v>50</c:v>
                </c:pt>
                <c:pt idx="10483">
                  <c:v>50</c:v>
                </c:pt>
                <c:pt idx="10484">
                  <c:v>51</c:v>
                </c:pt>
                <c:pt idx="10485">
                  <c:v>51</c:v>
                </c:pt>
                <c:pt idx="10486">
                  <c:v>45</c:v>
                </c:pt>
                <c:pt idx="10487">
                  <c:v>48</c:v>
                </c:pt>
                <c:pt idx="10488">
                  <c:v>51</c:v>
                </c:pt>
                <c:pt idx="10489">
                  <c:v>50</c:v>
                </c:pt>
                <c:pt idx="10490">
                  <c:v>48</c:v>
                </c:pt>
                <c:pt idx="10491">
                  <c:v>51</c:v>
                </c:pt>
                <c:pt idx="10492">
                  <c:v>48</c:v>
                </c:pt>
                <c:pt idx="10493">
                  <c:v>48</c:v>
                </c:pt>
                <c:pt idx="10494">
                  <c:v>48</c:v>
                </c:pt>
                <c:pt idx="10495">
                  <c:v>54</c:v>
                </c:pt>
                <c:pt idx="10496">
                  <c:v>49</c:v>
                </c:pt>
                <c:pt idx="10497">
                  <c:v>49</c:v>
                </c:pt>
                <c:pt idx="10498">
                  <c:v>49</c:v>
                </c:pt>
                <c:pt idx="10499">
                  <c:v>48</c:v>
                </c:pt>
                <c:pt idx="10500">
                  <c:v>49</c:v>
                </c:pt>
                <c:pt idx="10501">
                  <c:v>49</c:v>
                </c:pt>
                <c:pt idx="10502">
                  <c:v>50</c:v>
                </c:pt>
                <c:pt idx="10503">
                  <c:v>47</c:v>
                </c:pt>
                <c:pt idx="10504">
                  <c:v>48</c:v>
                </c:pt>
                <c:pt idx="10505">
                  <c:v>48</c:v>
                </c:pt>
                <c:pt idx="10506">
                  <c:v>49</c:v>
                </c:pt>
                <c:pt idx="10507">
                  <c:v>51</c:v>
                </c:pt>
                <c:pt idx="10508">
                  <c:v>43</c:v>
                </c:pt>
                <c:pt idx="10509">
                  <c:v>48</c:v>
                </c:pt>
                <c:pt idx="10510">
                  <c:v>50</c:v>
                </c:pt>
                <c:pt idx="10511">
                  <c:v>50</c:v>
                </c:pt>
                <c:pt idx="10512">
                  <c:v>50</c:v>
                </c:pt>
                <c:pt idx="10513">
                  <c:v>51</c:v>
                </c:pt>
                <c:pt idx="10514">
                  <c:v>51</c:v>
                </c:pt>
                <c:pt idx="10515">
                  <c:v>50</c:v>
                </c:pt>
                <c:pt idx="10516">
                  <c:v>52</c:v>
                </c:pt>
                <c:pt idx="10517">
                  <c:v>51</c:v>
                </c:pt>
                <c:pt idx="10518">
                  <c:v>52</c:v>
                </c:pt>
                <c:pt idx="10519">
                  <c:v>51</c:v>
                </c:pt>
                <c:pt idx="10520">
                  <c:v>50</c:v>
                </c:pt>
                <c:pt idx="10521">
                  <c:v>51</c:v>
                </c:pt>
                <c:pt idx="10522">
                  <c:v>53</c:v>
                </c:pt>
                <c:pt idx="10523">
                  <c:v>51</c:v>
                </c:pt>
                <c:pt idx="10524">
                  <c:v>50</c:v>
                </c:pt>
                <c:pt idx="10525">
                  <c:v>50</c:v>
                </c:pt>
                <c:pt idx="10526">
                  <c:v>51</c:v>
                </c:pt>
                <c:pt idx="10527">
                  <c:v>54</c:v>
                </c:pt>
                <c:pt idx="10528">
                  <c:v>45</c:v>
                </c:pt>
                <c:pt idx="10529">
                  <c:v>46</c:v>
                </c:pt>
                <c:pt idx="10530">
                  <c:v>48</c:v>
                </c:pt>
                <c:pt idx="10531">
                  <c:v>46</c:v>
                </c:pt>
                <c:pt idx="10532">
                  <c:v>44</c:v>
                </c:pt>
                <c:pt idx="10533">
                  <c:v>48</c:v>
                </c:pt>
                <c:pt idx="10534">
                  <c:v>55</c:v>
                </c:pt>
                <c:pt idx="10535">
                  <c:v>56</c:v>
                </c:pt>
                <c:pt idx="10536">
                  <c:v>55</c:v>
                </c:pt>
                <c:pt idx="10537">
                  <c:v>56</c:v>
                </c:pt>
                <c:pt idx="10538">
                  <c:v>56</c:v>
                </c:pt>
                <c:pt idx="10539">
                  <c:v>56</c:v>
                </c:pt>
                <c:pt idx="10540">
                  <c:v>55</c:v>
                </c:pt>
                <c:pt idx="10541">
                  <c:v>55</c:v>
                </c:pt>
                <c:pt idx="10542">
                  <c:v>55</c:v>
                </c:pt>
                <c:pt idx="10543">
                  <c:v>55</c:v>
                </c:pt>
                <c:pt idx="10544">
                  <c:v>54</c:v>
                </c:pt>
                <c:pt idx="10545">
                  <c:v>55</c:v>
                </c:pt>
                <c:pt idx="10546">
                  <c:v>55</c:v>
                </c:pt>
                <c:pt idx="10547">
                  <c:v>53</c:v>
                </c:pt>
                <c:pt idx="10548">
                  <c:v>53</c:v>
                </c:pt>
                <c:pt idx="10549">
                  <c:v>52</c:v>
                </c:pt>
                <c:pt idx="10550">
                  <c:v>56</c:v>
                </c:pt>
                <c:pt idx="10551">
                  <c:v>53</c:v>
                </c:pt>
                <c:pt idx="10552">
                  <c:v>52</c:v>
                </c:pt>
                <c:pt idx="10553">
                  <c:v>55</c:v>
                </c:pt>
                <c:pt idx="10554">
                  <c:v>54</c:v>
                </c:pt>
                <c:pt idx="10555">
                  <c:v>54</c:v>
                </c:pt>
                <c:pt idx="10556">
                  <c:v>53</c:v>
                </c:pt>
                <c:pt idx="10557">
                  <c:v>53</c:v>
                </c:pt>
                <c:pt idx="10558">
                  <c:v>53</c:v>
                </c:pt>
                <c:pt idx="10559">
                  <c:v>54</c:v>
                </c:pt>
                <c:pt idx="10560">
                  <c:v>55</c:v>
                </c:pt>
                <c:pt idx="10561">
                  <c:v>56</c:v>
                </c:pt>
                <c:pt idx="10562">
                  <c:v>53</c:v>
                </c:pt>
                <c:pt idx="10563">
                  <c:v>53</c:v>
                </c:pt>
                <c:pt idx="10564">
                  <c:v>53</c:v>
                </c:pt>
                <c:pt idx="10565">
                  <c:v>53</c:v>
                </c:pt>
                <c:pt idx="10566">
                  <c:v>53</c:v>
                </c:pt>
                <c:pt idx="10567">
                  <c:v>53</c:v>
                </c:pt>
                <c:pt idx="10568">
                  <c:v>53</c:v>
                </c:pt>
                <c:pt idx="10569">
                  <c:v>53</c:v>
                </c:pt>
                <c:pt idx="10570">
                  <c:v>53</c:v>
                </c:pt>
                <c:pt idx="10571">
                  <c:v>54</c:v>
                </c:pt>
                <c:pt idx="10572">
                  <c:v>56</c:v>
                </c:pt>
                <c:pt idx="10573">
                  <c:v>53</c:v>
                </c:pt>
                <c:pt idx="10574">
                  <c:v>52</c:v>
                </c:pt>
                <c:pt idx="10575">
                  <c:v>57</c:v>
                </c:pt>
                <c:pt idx="10576">
                  <c:v>56</c:v>
                </c:pt>
                <c:pt idx="10577">
                  <c:v>56</c:v>
                </c:pt>
                <c:pt idx="10578">
                  <c:v>59</c:v>
                </c:pt>
                <c:pt idx="10579">
                  <c:v>56</c:v>
                </c:pt>
                <c:pt idx="10580">
                  <c:v>56</c:v>
                </c:pt>
                <c:pt idx="10581">
                  <c:v>56</c:v>
                </c:pt>
                <c:pt idx="10582">
                  <c:v>56</c:v>
                </c:pt>
                <c:pt idx="10583">
                  <c:v>56</c:v>
                </c:pt>
                <c:pt idx="10584">
                  <c:v>56</c:v>
                </c:pt>
                <c:pt idx="10585">
                  <c:v>55</c:v>
                </c:pt>
                <c:pt idx="10586">
                  <c:v>56</c:v>
                </c:pt>
                <c:pt idx="10587">
                  <c:v>55</c:v>
                </c:pt>
                <c:pt idx="10588">
                  <c:v>55</c:v>
                </c:pt>
                <c:pt idx="10589">
                  <c:v>55</c:v>
                </c:pt>
                <c:pt idx="10590">
                  <c:v>52</c:v>
                </c:pt>
                <c:pt idx="10591">
                  <c:v>52</c:v>
                </c:pt>
                <c:pt idx="10592">
                  <c:v>56</c:v>
                </c:pt>
                <c:pt idx="10593">
                  <c:v>54</c:v>
                </c:pt>
                <c:pt idx="10594">
                  <c:v>52</c:v>
                </c:pt>
                <c:pt idx="10595">
                  <c:v>53</c:v>
                </c:pt>
                <c:pt idx="10596">
                  <c:v>53</c:v>
                </c:pt>
                <c:pt idx="10597">
                  <c:v>52</c:v>
                </c:pt>
                <c:pt idx="10598">
                  <c:v>55</c:v>
                </c:pt>
                <c:pt idx="10599">
                  <c:v>53</c:v>
                </c:pt>
                <c:pt idx="10600">
                  <c:v>52</c:v>
                </c:pt>
                <c:pt idx="10601">
                  <c:v>52</c:v>
                </c:pt>
                <c:pt idx="10602">
                  <c:v>52</c:v>
                </c:pt>
                <c:pt idx="10603">
                  <c:v>53</c:v>
                </c:pt>
                <c:pt idx="10604">
                  <c:v>50</c:v>
                </c:pt>
                <c:pt idx="10605">
                  <c:v>57</c:v>
                </c:pt>
                <c:pt idx="10606">
                  <c:v>57</c:v>
                </c:pt>
                <c:pt idx="10607">
                  <c:v>52</c:v>
                </c:pt>
                <c:pt idx="10608">
                  <c:v>52</c:v>
                </c:pt>
                <c:pt idx="10609">
                  <c:v>51</c:v>
                </c:pt>
                <c:pt idx="10610">
                  <c:v>52</c:v>
                </c:pt>
                <c:pt idx="10611">
                  <c:v>53</c:v>
                </c:pt>
                <c:pt idx="10612">
                  <c:v>57</c:v>
                </c:pt>
                <c:pt idx="10613">
                  <c:v>80</c:v>
                </c:pt>
                <c:pt idx="10614">
                  <c:v>57</c:v>
                </c:pt>
                <c:pt idx="10615">
                  <c:v>51</c:v>
                </c:pt>
                <c:pt idx="10616">
                  <c:v>52</c:v>
                </c:pt>
                <c:pt idx="10617">
                  <c:v>52</c:v>
                </c:pt>
                <c:pt idx="10618">
                  <c:v>56</c:v>
                </c:pt>
                <c:pt idx="10619">
                  <c:v>53</c:v>
                </c:pt>
                <c:pt idx="10620">
                  <c:v>55</c:v>
                </c:pt>
                <c:pt idx="10621">
                  <c:v>53</c:v>
                </c:pt>
                <c:pt idx="10622">
                  <c:v>56</c:v>
                </c:pt>
                <c:pt idx="10623">
                  <c:v>54</c:v>
                </c:pt>
                <c:pt idx="10624">
                  <c:v>54</c:v>
                </c:pt>
                <c:pt idx="10625">
                  <c:v>51</c:v>
                </c:pt>
                <c:pt idx="10626">
                  <c:v>57</c:v>
                </c:pt>
                <c:pt idx="10627">
                  <c:v>60</c:v>
                </c:pt>
                <c:pt idx="10628">
                  <c:v>58</c:v>
                </c:pt>
                <c:pt idx="10629">
                  <c:v>60</c:v>
                </c:pt>
                <c:pt idx="10630">
                  <c:v>60</c:v>
                </c:pt>
                <c:pt idx="10631">
                  <c:v>61</c:v>
                </c:pt>
                <c:pt idx="10632">
                  <c:v>59</c:v>
                </c:pt>
                <c:pt idx="10633">
                  <c:v>58</c:v>
                </c:pt>
                <c:pt idx="10634">
                  <c:v>60</c:v>
                </c:pt>
                <c:pt idx="10635">
                  <c:v>59</c:v>
                </c:pt>
                <c:pt idx="10636">
                  <c:v>61</c:v>
                </c:pt>
                <c:pt idx="10637">
                  <c:v>60</c:v>
                </c:pt>
                <c:pt idx="10638">
                  <c:v>60</c:v>
                </c:pt>
                <c:pt idx="10639">
                  <c:v>60</c:v>
                </c:pt>
                <c:pt idx="10640">
                  <c:v>61</c:v>
                </c:pt>
                <c:pt idx="10641">
                  <c:v>60</c:v>
                </c:pt>
                <c:pt idx="10642">
                  <c:v>60</c:v>
                </c:pt>
                <c:pt idx="10643">
                  <c:v>59</c:v>
                </c:pt>
                <c:pt idx="10644">
                  <c:v>60</c:v>
                </c:pt>
                <c:pt idx="10645">
                  <c:v>59</c:v>
                </c:pt>
                <c:pt idx="10646">
                  <c:v>59</c:v>
                </c:pt>
                <c:pt idx="10647">
                  <c:v>58</c:v>
                </c:pt>
                <c:pt idx="10648">
                  <c:v>60</c:v>
                </c:pt>
                <c:pt idx="10649">
                  <c:v>59</c:v>
                </c:pt>
                <c:pt idx="10650">
                  <c:v>60</c:v>
                </c:pt>
                <c:pt idx="10651">
                  <c:v>60</c:v>
                </c:pt>
                <c:pt idx="10652">
                  <c:v>60</c:v>
                </c:pt>
                <c:pt idx="10653">
                  <c:v>59</c:v>
                </c:pt>
                <c:pt idx="10654">
                  <c:v>60</c:v>
                </c:pt>
                <c:pt idx="10655">
                  <c:v>60</c:v>
                </c:pt>
                <c:pt idx="10656">
                  <c:v>60</c:v>
                </c:pt>
                <c:pt idx="10657">
                  <c:v>61</c:v>
                </c:pt>
                <c:pt idx="10658">
                  <c:v>60</c:v>
                </c:pt>
                <c:pt idx="10659">
                  <c:v>60</c:v>
                </c:pt>
                <c:pt idx="10660">
                  <c:v>60</c:v>
                </c:pt>
                <c:pt idx="10661">
                  <c:v>60</c:v>
                </c:pt>
                <c:pt idx="10662">
                  <c:v>61</c:v>
                </c:pt>
                <c:pt idx="10663">
                  <c:v>60</c:v>
                </c:pt>
                <c:pt idx="10664">
                  <c:v>60</c:v>
                </c:pt>
                <c:pt idx="10665">
                  <c:v>59</c:v>
                </c:pt>
                <c:pt idx="10666">
                  <c:v>59</c:v>
                </c:pt>
                <c:pt idx="10667">
                  <c:v>58</c:v>
                </c:pt>
                <c:pt idx="10668">
                  <c:v>59</c:v>
                </c:pt>
                <c:pt idx="10669">
                  <c:v>60</c:v>
                </c:pt>
                <c:pt idx="10670">
                  <c:v>59</c:v>
                </c:pt>
                <c:pt idx="10671">
                  <c:v>58</c:v>
                </c:pt>
                <c:pt idx="10672">
                  <c:v>60</c:v>
                </c:pt>
                <c:pt idx="10673">
                  <c:v>59</c:v>
                </c:pt>
                <c:pt idx="10674">
                  <c:v>60</c:v>
                </c:pt>
                <c:pt idx="10675">
                  <c:v>60</c:v>
                </c:pt>
                <c:pt idx="10676">
                  <c:v>60</c:v>
                </c:pt>
                <c:pt idx="10677">
                  <c:v>59</c:v>
                </c:pt>
                <c:pt idx="10678">
                  <c:v>59</c:v>
                </c:pt>
                <c:pt idx="10679">
                  <c:v>60</c:v>
                </c:pt>
                <c:pt idx="10680">
                  <c:v>60</c:v>
                </c:pt>
                <c:pt idx="10681">
                  <c:v>58</c:v>
                </c:pt>
                <c:pt idx="10682">
                  <c:v>59</c:v>
                </c:pt>
                <c:pt idx="10683">
                  <c:v>57</c:v>
                </c:pt>
                <c:pt idx="10684">
                  <c:v>60</c:v>
                </c:pt>
                <c:pt idx="10685">
                  <c:v>58</c:v>
                </c:pt>
                <c:pt idx="10686">
                  <c:v>52</c:v>
                </c:pt>
                <c:pt idx="10687">
                  <c:v>55</c:v>
                </c:pt>
                <c:pt idx="10688">
                  <c:v>52</c:v>
                </c:pt>
                <c:pt idx="10689">
                  <c:v>50</c:v>
                </c:pt>
                <c:pt idx="10690">
                  <c:v>53</c:v>
                </c:pt>
                <c:pt idx="10691">
                  <c:v>51</c:v>
                </c:pt>
                <c:pt idx="10692">
                  <c:v>52</c:v>
                </c:pt>
                <c:pt idx="10693">
                  <c:v>52</c:v>
                </c:pt>
                <c:pt idx="10694">
                  <c:v>52</c:v>
                </c:pt>
                <c:pt idx="10695">
                  <c:v>52</c:v>
                </c:pt>
                <c:pt idx="10696">
                  <c:v>53</c:v>
                </c:pt>
                <c:pt idx="10697">
                  <c:v>51</c:v>
                </c:pt>
                <c:pt idx="10698">
                  <c:v>50</c:v>
                </c:pt>
                <c:pt idx="10699">
                  <c:v>49</c:v>
                </c:pt>
                <c:pt idx="10700">
                  <c:v>51</c:v>
                </c:pt>
                <c:pt idx="10701">
                  <c:v>52</c:v>
                </c:pt>
                <c:pt idx="10702">
                  <c:v>51</c:v>
                </c:pt>
                <c:pt idx="10703">
                  <c:v>53</c:v>
                </c:pt>
                <c:pt idx="10704">
                  <c:v>52</c:v>
                </c:pt>
                <c:pt idx="10705">
                  <c:v>53</c:v>
                </c:pt>
                <c:pt idx="10706">
                  <c:v>54</c:v>
                </c:pt>
                <c:pt idx="10707">
                  <c:v>53</c:v>
                </c:pt>
                <c:pt idx="10708">
                  <c:v>54</c:v>
                </c:pt>
                <c:pt idx="10709">
                  <c:v>52</c:v>
                </c:pt>
                <c:pt idx="10710">
                  <c:v>54</c:v>
                </c:pt>
                <c:pt idx="10711">
                  <c:v>53</c:v>
                </c:pt>
                <c:pt idx="10712">
                  <c:v>54</c:v>
                </c:pt>
                <c:pt idx="10713">
                  <c:v>51</c:v>
                </c:pt>
                <c:pt idx="10714">
                  <c:v>50</c:v>
                </c:pt>
                <c:pt idx="10715">
                  <c:v>52</c:v>
                </c:pt>
                <c:pt idx="10716">
                  <c:v>52</c:v>
                </c:pt>
                <c:pt idx="10717">
                  <c:v>52</c:v>
                </c:pt>
                <c:pt idx="10718">
                  <c:v>53</c:v>
                </c:pt>
                <c:pt idx="10719">
                  <c:v>51</c:v>
                </c:pt>
                <c:pt idx="10720">
                  <c:v>53</c:v>
                </c:pt>
                <c:pt idx="10721">
                  <c:v>53</c:v>
                </c:pt>
                <c:pt idx="10722">
                  <c:v>52</c:v>
                </c:pt>
                <c:pt idx="10723">
                  <c:v>53</c:v>
                </c:pt>
                <c:pt idx="10724">
                  <c:v>53</c:v>
                </c:pt>
                <c:pt idx="10725">
                  <c:v>53</c:v>
                </c:pt>
                <c:pt idx="10726">
                  <c:v>53</c:v>
                </c:pt>
                <c:pt idx="10727">
                  <c:v>54</c:v>
                </c:pt>
                <c:pt idx="10728">
                  <c:v>49</c:v>
                </c:pt>
                <c:pt idx="10729">
                  <c:v>53</c:v>
                </c:pt>
                <c:pt idx="10730">
                  <c:v>54</c:v>
                </c:pt>
                <c:pt idx="10731">
                  <c:v>52</c:v>
                </c:pt>
                <c:pt idx="10732">
                  <c:v>52</c:v>
                </c:pt>
                <c:pt idx="10733">
                  <c:v>52</c:v>
                </c:pt>
                <c:pt idx="10734">
                  <c:v>51</c:v>
                </c:pt>
                <c:pt idx="10735">
                  <c:v>51</c:v>
                </c:pt>
                <c:pt idx="10736">
                  <c:v>52</c:v>
                </c:pt>
                <c:pt idx="10737">
                  <c:v>58</c:v>
                </c:pt>
                <c:pt idx="10738">
                  <c:v>54</c:v>
                </c:pt>
                <c:pt idx="10739">
                  <c:v>53</c:v>
                </c:pt>
                <c:pt idx="10740">
                  <c:v>50</c:v>
                </c:pt>
                <c:pt idx="10741">
                  <c:v>52</c:v>
                </c:pt>
                <c:pt idx="10742">
                  <c:v>48</c:v>
                </c:pt>
                <c:pt idx="10743">
                  <c:v>53</c:v>
                </c:pt>
                <c:pt idx="10744">
                  <c:v>55</c:v>
                </c:pt>
                <c:pt idx="10745">
                  <c:v>54</c:v>
                </c:pt>
                <c:pt idx="10746">
                  <c:v>52</c:v>
                </c:pt>
                <c:pt idx="10747">
                  <c:v>55</c:v>
                </c:pt>
                <c:pt idx="10748">
                  <c:v>55</c:v>
                </c:pt>
                <c:pt idx="10749">
                  <c:v>51</c:v>
                </c:pt>
                <c:pt idx="10750">
                  <c:v>53</c:v>
                </c:pt>
                <c:pt idx="10751">
                  <c:v>52</c:v>
                </c:pt>
                <c:pt idx="10752">
                  <c:v>54</c:v>
                </c:pt>
                <c:pt idx="10753">
                  <c:v>52</c:v>
                </c:pt>
                <c:pt idx="10754">
                  <c:v>54</c:v>
                </c:pt>
                <c:pt idx="10755">
                  <c:v>47</c:v>
                </c:pt>
                <c:pt idx="10756">
                  <c:v>55</c:v>
                </c:pt>
                <c:pt idx="10757">
                  <c:v>52</c:v>
                </c:pt>
                <c:pt idx="10758">
                  <c:v>53</c:v>
                </c:pt>
                <c:pt idx="10759">
                  <c:v>51</c:v>
                </c:pt>
                <c:pt idx="10760">
                  <c:v>51</c:v>
                </c:pt>
                <c:pt idx="10761">
                  <c:v>53</c:v>
                </c:pt>
                <c:pt idx="10762">
                  <c:v>53</c:v>
                </c:pt>
                <c:pt idx="10763">
                  <c:v>55</c:v>
                </c:pt>
                <c:pt idx="10764">
                  <c:v>50</c:v>
                </c:pt>
                <c:pt idx="10765">
                  <c:v>53</c:v>
                </c:pt>
                <c:pt idx="10766">
                  <c:v>52</c:v>
                </c:pt>
                <c:pt idx="10767">
                  <c:v>53</c:v>
                </c:pt>
                <c:pt idx="10768">
                  <c:v>53</c:v>
                </c:pt>
                <c:pt idx="10769">
                  <c:v>51</c:v>
                </c:pt>
                <c:pt idx="10770">
                  <c:v>53</c:v>
                </c:pt>
                <c:pt idx="10771">
                  <c:v>53</c:v>
                </c:pt>
                <c:pt idx="10772">
                  <c:v>53</c:v>
                </c:pt>
                <c:pt idx="10773">
                  <c:v>53</c:v>
                </c:pt>
                <c:pt idx="10774">
                  <c:v>53</c:v>
                </c:pt>
                <c:pt idx="10775">
                  <c:v>56</c:v>
                </c:pt>
                <c:pt idx="10776">
                  <c:v>53</c:v>
                </c:pt>
                <c:pt idx="10777">
                  <c:v>52</c:v>
                </c:pt>
                <c:pt idx="10778">
                  <c:v>52</c:v>
                </c:pt>
                <c:pt idx="10779">
                  <c:v>54</c:v>
                </c:pt>
                <c:pt idx="10780">
                  <c:v>54</c:v>
                </c:pt>
                <c:pt idx="10781">
                  <c:v>53</c:v>
                </c:pt>
                <c:pt idx="10782">
                  <c:v>51</c:v>
                </c:pt>
                <c:pt idx="10783">
                  <c:v>56</c:v>
                </c:pt>
                <c:pt idx="10784">
                  <c:v>54</c:v>
                </c:pt>
                <c:pt idx="10785">
                  <c:v>53</c:v>
                </c:pt>
                <c:pt idx="10786">
                  <c:v>53</c:v>
                </c:pt>
                <c:pt idx="10787">
                  <c:v>53</c:v>
                </c:pt>
                <c:pt idx="10788">
                  <c:v>53</c:v>
                </c:pt>
                <c:pt idx="10789">
                  <c:v>55</c:v>
                </c:pt>
                <c:pt idx="10790">
                  <c:v>56</c:v>
                </c:pt>
                <c:pt idx="10791">
                  <c:v>54</c:v>
                </c:pt>
                <c:pt idx="10792">
                  <c:v>53</c:v>
                </c:pt>
                <c:pt idx="10793">
                  <c:v>52</c:v>
                </c:pt>
                <c:pt idx="10794">
                  <c:v>53</c:v>
                </c:pt>
                <c:pt idx="10795">
                  <c:v>54</c:v>
                </c:pt>
                <c:pt idx="10796">
                  <c:v>53</c:v>
                </c:pt>
                <c:pt idx="10797">
                  <c:v>53</c:v>
                </c:pt>
                <c:pt idx="10798">
                  <c:v>55</c:v>
                </c:pt>
                <c:pt idx="10799">
                  <c:v>56</c:v>
                </c:pt>
                <c:pt idx="10800">
                  <c:v>56</c:v>
                </c:pt>
                <c:pt idx="10801">
                  <c:v>57</c:v>
                </c:pt>
                <c:pt idx="10802">
                  <c:v>55</c:v>
                </c:pt>
                <c:pt idx="10803">
                  <c:v>57</c:v>
                </c:pt>
                <c:pt idx="10804">
                  <c:v>55</c:v>
                </c:pt>
                <c:pt idx="10805">
                  <c:v>59</c:v>
                </c:pt>
                <c:pt idx="10806">
                  <c:v>55</c:v>
                </c:pt>
                <c:pt idx="10807">
                  <c:v>58</c:v>
                </c:pt>
                <c:pt idx="10808">
                  <c:v>55</c:v>
                </c:pt>
                <c:pt idx="10809">
                  <c:v>59</c:v>
                </c:pt>
                <c:pt idx="10810">
                  <c:v>55</c:v>
                </c:pt>
                <c:pt idx="10811">
                  <c:v>59</c:v>
                </c:pt>
                <c:pt idx="10812">
                  <c:v>55</c:v>
                </c:pt>
                <c:pt idx="10813">
                  <c:v>58</c:v>
                </c:pt>
                <c:pt idx="10814">
                  <c:v>55</c:v>
                </c:pt>
                <c:pt idx="10815">
                  <c:v>59</c:v>
                </c:pt>
                <c:pt idx="10816">
                  <c:v>56</c:v>
                </c:pt>
                <c:pt idx="10817">
                  <c:v>59</c:v>
                </c:pt>
                <c:pt idx="10818">
                  <c:v>56</c:v>
                </c:pt>
                <c:pt idx="10819">
                  <c:v>59</c:v>
                </c:pt>
                <c:pt idx="10820">
                  <c:v>56</c:v>
                </c:pt>
                <c:pt idx="10821">
                  <c:v>58</c:v>
                </c:pt>
                <c:pt idx="10822">
                  <c:v>56</c:v>
                </c:pt>
                <c:pt idx="10823">
                  <c:v>58</c:v>
                </c:pt>
                <c:pt idx="10824">
                  <c:v>55</c:v>
                </c:pt>
                <c:pt idx="10825">
                  <c:v>59</c:v>
                </c:pt>
                <c:pt idx="10826">
                  <c:v>55</c:v>
                </c:pt>
                <c:pt idx="10827">
                  <c:v>58</c:v>
                </c:pt>
                <c:pt idx="10828">
                  <c:v>55</c:v>
                </c:pt>
                <c:pt idx="10829">
                  <c:v>58</c:v>
                </c:pt>
                <c:pt idx="10830">
                  <c:v>56</c:v>
                </c:pt>
                <c:pt idx="10831">
                  <c:v>58</c:v>
                </c:pt>
                <c:pt idx="10832">
                  <c:v>55</c:v>
                </c:pt>
                <c:pt idx="10833">
                  <c:v>58</c:v>
                </c:pt>
                <c:pt idx="10834">
                  <c:v>56</c:v>
                </c:pt>
                <c:pt idx="10835">
                  <c:v>58</c:v>
                </c:pt>
                <c:pt idx="10836">
                  <c:v>55</c:v>
                </c:pt>
                <c:pt idx="10837">
                  <c:v>58</c:v>
                </c:pt>
                <c:pt idx="10838">
                  <c:v>56</c:v>
                </c:pt>
                <c:pt idx="10839">
                  <c:v>58</c:v>
                </c:pt>
                <c:pt idx="10840">
                  <c:v>56</c:v>
                </c:pt>
                <c:pt idx="10841">
                  <c:v>57</c:v>
                </c:pt>
                <c:pt idx="10842">
                  <c:v>55</c:v>
                </c:pt>
                <c:pt idx="10843">
                  <c:v>57</c:v>
                </c:pt>
                <c:pt idx="10844">
                  <c:v>56</c:v>
                </c:pt>
                <c:pt idx="10845">
                  <c:v>57</c:v>
                </c:pt>
                <c:pt idx="10846">
                  <c:v>56</c:v>
                </c:pt>
                <c:pt idx="10847">
                  <c:v>57</c:v>
                </c:pt>
                <c:pt idx="10848">
                  <c:v>56</c:v>
                </c:pt>
                <c:pt idx="10849">
                  <c:v>58</c:v>
                </c:pt>
                <c:pt idx="10850">
                  <c:v>55</c:v>
                </c:pt>
                <c:pt idx="10851">
                  <c:v>57</c:v>
                </c:pt>
                <c:pt idx="10852">
                  <c:v>55</c:v>
                </c:pt>
                <c:pt idx="10853">
                  <c:v>58</c:v>
                </c:pt>
                <c:pt idx="10854">
                  <c:v>54</c:v>
                </c:pt>
                <c:pt idx="10855">
                  <c:v>57</c:v>
                </c:pt>
                <c:pt idx="10856">
                  <c:v>55</c:v>
                </c:pt>
                <c:pt idx="10857">
                  <c:v>58</c:v>
                </c:pt>
                <c:pt idx="10858">
                  <c:v>56</c:v>
                </c:pt>
                <c:pt idx="10859">
                  <c:v>57</c:v>
                </c:pt>
                <c:pt idx="10860">
                  <c:v>56</c:v>
                </c:pt>
                <c:pt idx="10861">
                  <c:v>58</c:v>
                </c:pt>
                <c:pt idx="10862">
                  <c:v>55</c:v>
                </c:pt>
                <c:pt idx="10863">
                  <c:v>57</c:v>
                </c:pt>
                <c:pt idx="10864">
                  <c:v>54</c:v>
                </c:pt>
                <c:pt idx="10865">
                  <c:v>58</c:v>
                </c:pt>
                <c:pt idx="10866">
                  <c:v>55</c:v>
                </c:pt>
                <c:pt idx="10867">
                  <c:v>56</c:v>
                </c:pt>
                <c:pt idx="10868">
                  <c:v>56</c:v>
                </c:pt>
                <c:pt idx="10869">
                  <c:v>56</c:v>
                </c:pt>
                <c:pt idx="10870">
                  <c:v>54</c:v>
                </c:pt>
                <c:pt idx="10871">
                  <c:v>57</c:v>
                </c:pt>
                <c:pt idx="10872">
                  <c:v>55</c:v>
                </c:pt>
                <c:pt idx="10873">
                  <c:v>57</c:v>
                </c:pt>
                <c:pt idx="10874">
                  <c:v>55</c:v>
                </c:pt>
                <c:pt idx="10875">
                  <c:v>56</c:v>
                </c:pt>
                <c:pt idx="10876">
                  <c:v>57</c:v>
                </c:pt>
                <c:pt idx="10877">
                  <c:v>56</c:v>
                </c:pt>
                <c:pt idx="10878">
                  <c:v>56</c:v>
                </c:pt>
                <c:pt idx="10879">
                  <c:v>56</c:v>
                </c:pt>
                <c:pt idx="10880">
                  <c:v>56</c:v>
                </c:pt>
                <c:pt idx="10881">
                  <c:v>57</c:v>
                </c:pt>
                <c:pt idx="10882">
                  <c:v>60</c:v>
                </c:pt>
                <c:pt idx="10883">
                  <c:v>59</c:v>
                </c:pt>
                <c:pt idx="10884">
                  <c:v>59</c:v>
                </c:pt>
                <c:pt idx="10885">
                  <c:v>60</c:v>
                </c:pt>
                <c:pt idx="10886">
                  <c:v>60</c:v>
                </c:pt>
                <c:pt idx="10887">
                  <c:v>58</c:v>
                </c:pt>
                <c:pt idx="10888">
                  <c:v>59</c:v>
                </c:pt>
                <c:pt idx="10889">
                  <c:v>61</c:v>
                </c:pt>
                <c:pt idx="10890">
                  <c:v>60</c:v>
                </c:pt>
                <c:pt idx="10891">
                  <c:v>59</c:v>
                </c:pt>
                <c:pt idx="10892">
                  <c:v>63</c:v>
                </c:pt>
                <c:pt idx="10893">
                  <c:v>59</c:v>
                </c:pt>
                <c:pt idx="10894">
                  <c:v>58</c:v>
                </c:pt>
                <c:pt idx="10895">
                  <c:v>60</c:v>
                </c:pt>
                <c:pt idx="10896">
                  <c:v>59</c:v>
                </c:pt>
                <c:pt idx="10897">
                  <c:v>59</c:v>
                </c:pt>
                <c:pt idx="10898">
                  <c:v>59</c:v>
                </c:pt>
                <c:pt idx="10899">
                  <c:v>59</c:v>
                </c:pt>
                <c:pt idx="10900">
                  <c:v>59</c:v>
                </c:pt>
                <c:pt idx="10901">
                  <c:v>59</c:v>
                </c:pt>
                <c:pt idx="10902">
                  <c:v>58</c:v>
                </c:pt>
                <c:pt idx="10903">
                  <c:v>62</c:v>
                </c:pt>
                <c:pt idx="10904">
                  <c:v>59</c:v>
                </c:pt>
                <c:pt idx="10905">
                  <c:v>57</c:v>
                </c:pt>
                <c:pt idx="10906">
                  <c:v>59</c:v>
                </c:pt>
                <c:pt idx="10907">
                  <c:v>58</c:v>
                </c:pt>
                <c:pt idx="10908">
                  <c:v>59</c:v>
                </c:pt>
                <c:pt idx="10909">
                  <c:v>57</c:v>
                </c:pt>
                <c:pt idx="10910">
                  <c:v>57</c:v>
                </c:pt>
                <c:pt idx="10911">
                  <c:v>59</c:v>
                </c:pt>
                <c:pt idx="10912">
                  <c:v>58</c:v>
                </c:pt>
                <c:pt idx="10913">
                  <c:v>59</c:v>
                </c:pt>
                <c:pt idx="10914">
                  <c:v>63</c:v>
                </c:pt>
                <c:pt idx="10915">
                  <c:v>58</c:v>
                </c:pt>
                <c:pt idx="10916">
                  <c:v>58</c:v>
                </c:pt>
                <c:pt idx="10917">
                  <c:v>59</c:v>
                </c:pt>
                <c:pt idx="10918">
                  <c:v>58</c:v>
                </c:pt>
                <c:pt idx="10919">
                  <c:v>58</c:v>
                </c:pt>
                <c:pt idx="10920">
                  <c:v>57</c:v>
                </c:pt>
                <c:pt idx="10921">
                  <c:v>56</c:v>
                </c:pt>
                <c:pt idx="10922">
                  <c:v>58</c:v>
                </c:pt>
                <c:pt idx="10923">
                  <c:v>58</c:v>
                </c:pt>
                <c:pt idx="10924">
                  <c:v>57</c:v>
                </c:pt>
                <c:pt idx="10925">
                  <c:v>62</c:v>
                </c:pt>
                <c:pt idx="10926">
                  <c:v>58</c:v>
                </c:pt>
                <c:pt idx="10927">
                  <c:v>58</c:v>
                </c:pt>
                <c:pt idx="10928">
                  <c:v>58</c:v>
                </c:pt>
                <c:pt idx="10929">
                  <c:v>58</c:v>
                </c:pt>
                <c:pt idx="10930">
                  <c:v>59</c:v>
                </c:pt>
                <c:pt idx="10931">
                  <c:v>58</c:v>
                </c:pt>
                <c:pt idx="10932">
                  <c:v>59</c:v>
                </c:pt>
                <c:pt idx="10933">
                  <c:v>58</c:v>
                </c:pt>
                <c:pt idx="10934">
                  <c:v>58</c:v>
                </c:pt>
                <c:pt idx="10935">
                  <c:v>59</c:v>
                </c:pt>
                <c:pt idx="10936">
                  <c:v>63</c:v>
                </c:pt>
                <c:pt idx="10937">
                  <c:v>59</c:v>
                </c:pt>
                <c:pt idx="10938">
                  <c:v>57</c:v>
                </c:pt>
                <c:pt idx="10939">
                  <c:v>57</c:v>
                </c:pt>
                <c:pt idx="10940">
                  <c:v>56</c:v>
                </c:pt>
                <c:pt idx="10941">
                  <c:v>58</c:v>
                </c:pt>
                <c:pt idx="10942">
                  <c:v>57</c:v>
                </c:pt>
                <c:pt idx="10943">
                  <c:v>59</c:v>
                </c:pt>
                <c:pt idx="10944">
                  <c:v>65</c:v>
                </c:pt>
                <c:pt idx="10945">
                  <c:v>64</c:v>
                </c:pt>
                <c:pt idx="10946">
                  <c:v>64</c:v>
                </c:pt>
                <c:pt idx="10947">
                  <c:v>62</c:v>
                </c:pt>
                <c:pt idx="10948">
                  <c:v>64</c:v>
                </c:pt>
                <c:pt idx="10949">
                  <c:v>63</c:v>
                </c:pt>
                <c:pt idx="10950">
                  <c:v>64</c:v>
                </c:pt>
                <c:pt idx="10951">
                  <c:v>64</c:v>
                </c:pt>
                <c:pt idx="10952">
                  <c:v>64</c:v>
                </c:pt>
                <c:pt idx="10953">
                  <c:v>64</c:v>
                </c:pt>
                <c:pt idx="10954">
                  <c:v>64</c:v>
                </c:pt>
                <c:pt idx="10955">
                  <c:v>64</c:v>
                </c:pt>
                <c:pt idx="10956">
                  <c:v>63</c:v>
                </c:pt>
                <c:pt idx="10957">
                  <c:v>64</c:v>
                </c:pt>
                <c:pt idx="10958">
                  <c:v>63</c:v>
                </c:pt>
                <c:pt idx="10959">
                  <c:v>64</c:v>
                </c:pt>
                <c:pt idx="10960">
                  <c:v>64</c:v>
                </c:pt>
                <c:pt idx="10961">
                  <c:v>63</c:v>
                </c:pt>
                <c:pt idx="10962">
                  <c:v>64</c:v>
                </c:pt>
                <c:pt idx="10963">
                  <c:v>63</c:v>
                </c:pt>
                <c:pt idx="10964">
                  <c:v>64</c:v>
                </c:pt>
                <c:pt idx="10965">
                  <c:v>63</c:v>
                </c:pt>
                <c:pt idx="10966">
                  <c:v>64</c:v>
                </c:pt>
                <c:pt idx="10967">
                  <c:v>63</c:v>
                </c:pt>
                <c:pt idx="10968">
                  <c:v>63</c:v>
                </c:pt>
                <c:pt idx="10969">
                  <c:v>63</c:v>
                </c:pt>
                <c:pt idx="10970">
                  <c:v>63</c:v>
                </c:pt>
                <c:pt idx="10971">
                  <c:v>62</c:v>
                </c:pt>
                <c:pt idx="10972">
                  <c:v>63</c:v>
                </c:pt>
                <c:pt idx="10973">
                  <c:v>63</c:v>
                </c:pt>
                <c:pt idx="10974">
                  <c:v>63</c:v>
                </c:pt>
                <c:pt idx="10975">
                  <c:v>63</c:v>
                </c:pt>
                <c:pt idx="10976">
                  <c:v>63</c:v>
                </c:pt>
                <c:pt idx="10977">
                  <c:v>63</c:v>
                </c:pt>
                <c:pt idx="10978">
                  <c:v>62</c:v>
                </c:pt>
                <c:pt idx="10979">
                  <c:v>62</c:v>
                </c:pt>
                <c:pt idx="10980">
                  <c:v>62</c:v>
                </c:pt>
                <c:pt idx="10981">
                  <c:v>63</c:v>
                </c:pt>
                <c:pt idx="10982">
                  <c:v>63</c:v>
                </c:pt>
                <c:pt idx="10983">
                  <c:v>63</c:v>
                </c:pt>
                <c:pt idx="10984">
                  <c:v>63</c:v>
                </c:pt>
                <c:pt idx="10985">
                  <c:v>62</c:v>
                </c:pt>
                <c:pt idx="10986">
                  <c:v>63</c:v>
                </c:pt>
                <c:pt idx="10987">
                  <c:v>63</c:v>
                </c:pt>
                <c:pt idx="10988">
                  <c:v>62</c:v>
                </c:pt>
                <c:pt idx="10989">
                  <c:v>62</c:v>
                </c:pt>
                <c:pt idx="10990">
                  <c:v>63</c:v>
                </c:pt>
                <c:pt idx="10991">
                  <c:v>63</c:v>
                </c:pt>
                <c:pt idx="10992">
                  <c:v>65</c:v>
                </c:pt>
                <c:pt idx="10993">
                  <c:v>63</c:v>
                </c:pt>
                <c:pt idx="10994">
                  <c:v>63</c:v>
                </c:pt>
                <c:pt idx="10995">
                  <c:v>63</c:v>
                </c:pt>
                <c:pt idx="10996">
                  <c:v>63</c:v>
                </c:pt>
                <c:pt idx="10997">
                  <c:v>63</c:v>
                </c:pt>
                <c:pt idx="10998">
                  <c:v>63</c:v>
                </c:pt>
                <c:pt idx="10999">
                  <c:v>63</c:v>
                </c:pt>
                <c:pt idx="11000">
                  <c:v>64</c:v>
                </c:pt>
                <c:pt idx="11001">
                  <c:v>64</c:v>
                </c:pt>
                <c:pt idx="11002">
                  <c:v>62</c:v>
                </c:pt>
                <c:pt idx="11003">
                  <c:v>62</c:v>
                </c:pt>
                <c:pt idx="11004">
                  <c:v>63</c:v>
                </c:pt>
                <c:pt idx="11005">
                  <c:v>63</c:v>
                </c:pt>
                <c:pt idx="11006">
                  <c:v>63</c:v>
                </c:pt>
                <c:pt idx="11007">
                  <c:v>62</c:v>
                </c:pt>
                <c:pt idx="11008">
                  <c:v>63</c:v>
                </c:pt>
                <c:pt idx="11009">
                  <c:v>63</c:v>
                </c:pt>
                <c:pt idx="11010">
                  <c:v>62</c:v>
                </c:pt>
                <c:pt idx="11011">
                  <c:v>63</c:v>
                </c:pt>
                <c:pt idx="11012">
                  <c:v>63</c:v>
                </c:pt>
                <c:pt idx="11013">
                  <c:v>63</c:v>
                </c:pt>
                <c:pt idx="11014">
                  <c:v>62</c:v>
                </c:pt>
                <c:pt idx="11015">
                  <c:v>62</c:v>
                </c:pt>
                <c:pt idx="11016">
                  <c:v>62</c:v>
                </c:pt>
                <c:pt idx="11017">
                  <c:v>63</c:v>
                </c:pt>
                <c:pt idx="11018">
                  <c:v>63</c:v>
                </c:pt>
                <c:pt idx="11019">
                  <c:v>64</c:v>
                </c:pt>
                <c:pt idx="11020">
                  <c:v>62</c:v>
                </c:pt>
                <c:pt idx="11021">
                  <c:v>62</c:v>
                </c:pt>
                <c:pt idx="11022">
                  <c:v>63</c:v>
                </c:pt>
                <c:pt idx="11023">
                  <c:v>63</c:v>
                </c:pt>
                <c:pt idx="11024">
                  <c:v>62</c:v>
                </c:pt>
                <c:pt idx="11025">
                  <c:v>63</c:v>
                </c:pt>
                <c:pt idx="11026">
                  <c:v>62</c:v>
                </c:pt>
                <c:pt idx="11027">
                  <c:v>63</c:v>
                </c:pt>
                <c:pt idx="11028">
                  <c:v>62</c:v>
                </c:pt>
                <c:pt idx="11029">
                  <c:v>63</c:v>
                </c:pt>
                <c:pt idx="11030">
                  <c:v>64</c:v>
                </c:pt>
                <c:pt idx="11031">
                  <c:v>63</c:v>
                </c:pt>
                <c:pt idx="11032">
                  <c:v>63</c:v>
                </c:pt>
                <c:pt idx="11033">
                  <c:v>63</c:v>
                </c:pt>
                <c:pt idx="11034">
                  <c:v>64</c:v>
                </c:pt>
                <c:pt idx="11035">
                  <c:v>61</c:v>
                </c:pt>
                <c:pt idx="11036">
                  <c:v>62</c:v>
                </c:pt>
                <c:pt idx="11037">
                  <c:v>62</c:v>
                </c:pt>
                <c:pt idx="11038">
                  <c:v>61</c:v>
                </c:pt>
                <c:pt idx="11039">
                  <c:v>61</c:v>
                </c:pt>
                <c:pt idx="11040">
                  <c:v>60</c:v>
                </c:pt>
                <c:pt idx="11041">
                  <c:v>61</c:v>
                </c:pt>
                <c:pt idx="11042">
                  <c:v>61</c:v>
                </c:pt>
                <c:pt idx="11043">
                  <c:v>60</c:v>
                </c:pt>
                <c:pt idx="11044">
                  <c:v>60</c:v>
                </c:pt>
                <c:pt idx="11045">
                  <c:v>63</c:v>
                </c:pt>
                <c:pt idx="11046">
                  <c:v>61</c:v>
                </c:pt>
                <c:pt idx="11047">
                  <c:v>60</c:v>
                </c:pt>
                <c:pt idx="11048">
                  <c:v>60</c:v>
                </c:pt>
                <c:pt idx="11049">
                  <c:v>59</c:v>
                </c:pt>
                <c:pt idx="11050">
                  <c:v>60</c:v>
                </c:pt>
                <c:pt idx="11051">
                  <c:v>60</c:v>
                </c:pt>
                <c:pt idx="11052">
                  <c:v>59</c:v>
                </c:pt>
                <c:pt idx="11053">
                  <c:v>59</c:v>
                </c:pt>
                <c:pt idx="11054">
                  <c:v>59</c:v>
                </c:pt>
                <c:pt idx="11055">
                  <c:v>59</c:v>
                </c:pt>
                <c:pt idx="11056">
                  <c:v>63</c:v>
                </c:pt>
                <c:pt idx="11057">
                  <c:v>59</c:v>
                </c:pt>
                <c:pt idx="11058">
                  <c:v>59</c:v>
                </c:pt>
                <c:pt idx="11059">
                  <c:v>58</c:v>
                </c:pt>
                <c:pt idx="11060">
                  <c:v>59</c:v>
                </c:pt>
                <c:pt idx="11061">
                  <c:v>59</c:v>
                </c:pt>
                <c:pt idx="11062">
                  <c:v>59</c:v>
                </c:pt>
                <c:pt idx="11063">
                  <c:v>59</c:v>
                </c:pt>
                <c:pt idx="11064">
                  <c:v>60</c:v>
                </c:pt>
                <c:pt idx="11065">
                  <c:v>59</c:v>
                </c:pt>
                <c:pt idx="11066">
                  <c:v>59</c:v>
                </c:pt>
                <c:pt idx="11067">
                  <c:v>63</c:v>
                </c:pt>
                <c:pt idx="11068">
                  <c:v>59</c:v>
                </c:pt>
                <c:pt idx="11069">
                  <c:v>60</c:v>
                </c:pt>
                <c:pt idx="11070">
                  <c:v>59</c:v>
                </c:pt>
                <c:pt idx="11071">
                  <c:v>60</c:v>
                </c:pt>
                <c:pt idx="11072">
                  <c:v>59</c:v>
                </c:pt>
                <c:pt idx="11073">
                  <c:v>60</c:v>
                </c:pt>
                <c:pt idx="11074">
                  <c:v>58</c:v>
                </c:pt>
                <c:pt idx="11075">
                  <c:v>60</c:v>
                </c:pt>
                <c:pt idx="11076">
                  <c:v>60</c:v>
                </c:pt>
                <c:pt idx="11077">
                  <c:v>59</c:v>
                </c:pt>
                <c:pt idx="11078">
                  <c:v>64</c:v>
                </c:pt>
                <c:pt idx="11079">
                  <c:v>60</c:v>
                </c:pt>
                <c:pt idx="11080">
                  <c:v>59</c:v>
                </c:pt>
                <c:pt idx="11081">
                  <c:v>59</c:v>
                </c:pt>
                <c:pt idx="11082">
                  <c:v>58</c:v>
                </c:pt>
                <c:pt idx="11083">
                  <c:v>59</c:v>
                </c:pt>
                <c:pt idx="11084">
                  <c:v>59</c:v>
                </c:pt>
                <c:pt idx="11085">
                  <c:v>59</c:v>
                </c:pt>
                <c:pt idx="11086">
                  <c:v>60</c:v>
                </c:pt>
                <c:pt idx="11087">
                  <c:v>59</c:v>
                </c:pt>
                <c:pt idx="11088">
                  <c:v>59</c:v>
                </c:pt>
                <c:pt idx="11089">
                  <c:v>63</c:v>
                </c:pt>
                <c:pt idx="11090">
                  <c:v>51</c:v>
                </c:pt>
                <c:pt idx="11091">
                  <c:v>51</c:v>
                </c:pt>
                <c:pt idx="11092">
                  <c:v>46</c:v>
                </c:pt>
                <c:pt idx="11093">
                  <c:v>52</c:v>
                </c:pt>
                <c:pt idx="11094">
                  <c:v>52</c:v>
                </c:pt>
                <c:pt idx="11095">
                  <c:v>53</c:v>
                </c:pt>
                <c:pt idx="11096">
                  <c:v>51</c:v>
                </c:pt>
                <c:pt idx="11097">
                  <c:v>51</c:v>
                </c:pt>
                <c:pt idx="11098">
                  <c:v>52</c:v>
                </c:pt>
                <c:pt idx="11099">
                  <c:v>50</c:v>
                </c:pt>
                <c:pt idx="11100">
                  <c:v>54</c:v>
                </c:pt>
                <c:pt idx="11101">
                  <c:v>51</c:v>
                </c:pt>
                <c:pt idx="11102">
                  <c:v>52</c:v>
                </c:pt>
                <c:pt idx="11103">
                  <c:v>53</c:v>
                </c:pt>
                <c:pt idx="11104">
                  <c:v>53</c:v>
                </c:pt>
                <c:pt idx="11105">
                  <c:v>51</c:v>
                </c:pt>
                <c:pt idx="11106">
                  <c:v>51</c:v>
                </c:pt>
                <c:pt idx="11107">
                  <c:v>51</c:v>
                </c:pt>
                <c:pt idx="11108">
                  <c:v>52</c:v>
                </c:pt>
                <c:pt idx="11109">
                  <c:v>52</c:v>
                </c:pt>
                <c:pt idx="11110">
                  <c:v>51</c:v>
                </c:pt>
                <c:pt idx="11111">
                  <c:v>52</c:v>
                </c:pt>
                <c:pt idx="11112">
                  <c:v>54</c:v>
                </c:pt>
                <c:pt idx="11113">
                  <c:v>51</c:v>
                </c:pt>
                <c:pt idx="11114">
                  <c:v>50</c:v>
                </c:pt>
                <c:pt idx="11115">
                  <c:v>52</c:v>
                </c:pt>
                <c:pt idx="11116">
                  <c:v>51</c:v>
                </c:pt>
                <c:pt idx="11117">
                  <c:v>51</c:v>
                </c:pt>
                <c:pt idx="11118">
                  <c:v>51</c:v>
                </c:pt>
                <c:pt idx="11119">
                  <c:v>51</c:v>
                </c:pt>
                <c:pt idx="11120">
                  <c:v>52</c:v>
                </c:pt>
                <c:pt idx="11121">
                  <c:v>51</c:v>
                </c:pt>
                <c:pt idx="11122">
                  <c:v>53</c:v>
                </c:pt>
                <c:pt idx="11123">
                  <c:v>50</c:v>
                </c:pt>
                <c:pt idx="11124">
                  <c:v>51</c:v>
                </c:pt>
                <c:pt idx="11125">
                  <c:v>52</c:v>
                </c:pt>
                <c:pt idx="11126">
                  <c:v>51</c:v>
                </c:pt>
                <c:pt idx="11127">
                  <c:v>53</c:v>
                </c:pt>
                <c:pt idx="11128">
                  <c:v>53</c:v>
                </c:pt>
                <c:pt idx="11129">
                  <c:v>52</c:v>
                </c:pt>
                <c:pt idx="11130">
                  <c:v>51</c:v>
                </c:pt>
                <c:pt idx="11131">
                  <c:v>52</c:v>
                </c:pt>
                <c:pt idx="11132">
                  <c:v>51</c:v>
                </c:pt>
                <c:pt idx="11133">
                  <c:v>55</c:v>
                </c:pt>
                <c:pt idx="11134">
                  <c:v>51</c:v>
                </c:pt>
                <c:pt idx="11135">
                  <c:v>50</c:v>
                </c:pt>
                <c:pt idx="11136">
                  <c:v>51</c:v>
                </c:pt>
                <c:pt idx="11137">
                  <c:v>50</c:v>
                </c:pt>
                <c:pt idx="11138">
                  <c:v>50</c:v>
                </c:pt>
                <c:pt idx="11139">
                  <c:v>51</c:v>
                </c:pt>
                <c:pt idx="11140">
                  <c:v>51</c:v>
                </c:pt>
                <c:pt idx="11141">
                  <c:v>52</c:v>
                </c:pt>
                <c:pt idx="11142">
                  <c:v>52</c:v>
                </c:pt>
                <c:pt idx="11143">
                  <c:v>52</c:v>
                </c:pt>
                <c:pt idx="11144">
                  <c:v>54</c:v>
                </c:pt>
                <c:pt idx="11145">
                  <c:v>54</c:v>
                </c:pt>
                <c:pt idx="11146">
                  <c:v>52</c:v>
                </c:pt>
                <c:pt idx="11147">
                  <c:v>52</c:v>
                </c:pt>
                <c:pt idx="11148">
                  <c:v>51</c:v>
                </c:pt>
                <c:pt idx="11149">
                  <c:v>51</c:v>
                </c:pt>
                <c:pt idx="11150">
                  <c:v>51</c:v>
                </c:pt>
                <c:pt idx="11151">
                  <c:v>51</c:v>
                </c:pt>
                <c:pt idx="11152">
                  <c:v>51</c:v>
                </c:pt>
                <c:pt idx="11153">
                  <c:v>51</c:v>
                </c:pt>
                <c:pt idx="11154">
                  <c:v>50</c:v>
                </c:pt>
                <c:pt idx="11155">
                  <c:v>54</c:v>
                </c:pt>
                <c:pt idx="11156">
                  <c:v>51</c:v>
                </c:pt>
                <c:pt idx="11157">
                  <c:v>51</c:v>
                </c:pt>
                <c:pt idx="11158">
                  <c:v>51</c:v>
                </c:pt>
                <c:pt idx="11159">
                  <c:v>52</c:v>
                </c:pt>
                <c:pt idx="11160">
                  <c:v>52</c:v>
                </c:pt>
                <c:pt idx="11161">
                  <c:v>52</c:v>
                </c:pt>
                <c:pt idx="11162">
                  <c:v>52</c:v>
                </c:pt>
                <c:pt idx="11163">
                  <c:v>51</c:v>
                </c:pt>
                <c:pt idx="11164">
                  <c:v>52</c:v>
                </c:pt>
                <c:pt idx="11165">
                  <c:v>52</c:v>
                </c:pt>
                <c:pt idx="11166">
                  <c:v>51</c:v>
                </c:pt>
                <c:pt idx="11167">
                  <c:v>52</c:v>
                </c:pt>
                <c:pt idx="11168">
                  <c:v>51</c:v>
                </c:pt>
                <c:pt idx="11169">
                  <c:v>51</c:v>
                </c:pt>
                <c:pt idx="11170">
                  <c:v>51</c:v>
                </c:pt>
                <c:pt idx="11171">
                  <c:v>51</c:v>
                </c:pt>
                <c:pt idx="11172">
                  <c:v>51</c:v>
                </c:pt>
                <c:pt idx="11173">
                  <c:v>51</c:v>
                </c:pt>
                <c:pt idx="11174">
                  <c:v>52</c:v>
                </c:pt>
                <c:pt idx="11175">
                  <c:v>51</c:v>
                </c:pt>
                <c:pt idx="11176">
                  <c:v>53</c:v>
                </c:pt>
                <c:pt idx="11177">
                  <c:v>51</c:v>
                </c:pt>
                <c:pt idx="11178">
                  <c:v>52</c:v>
                </c:pt>
                <c:pt idx="11179">
                  <c:v>51</c:v>
                </c:pt>
                <c:pt idx="11180">
                  <c:v>51</c:v>
                </c:pt>
                <c:pt idx="11181">
                  <c:v>52</c:v>
                </c:pt>
                <c:pt idx="11182">
                  <c:v>52</c:v>
                </c:pt>
                <c:pt idx="11183">
                  <c:v>52</c:v>
                </c:pt>
                <c:pt idx="11184">
                  <c:v>52</c:v>
                </c:pt>
                <c:pt idx="11185">
                  <c:v>51</c:v>
                </c:pt>
                <c:pt idx="11186">
                  <c:v>51</c:v>
                </c:pt>
                <c:pt idx="11187">
                  <c:v>50</c:v>
                </c:pt>
                <c:pt idx="11188">
                  <c:v>51</c:v>
                </c:pt>
                <c:pt idx="11189">
                  <c:v>51</c:v>
                </c:pt>
                <c:pt idx="11190">
                  <c:v>51</c:v>
                </c:pt>
                <c:pt idx="11191">
                  <c:v>51</c:v>
                </c:pt>
                <c:pt idx="11192">
                  <c:v>51</c:v>
                </c:pt>
                <c:pt idx="11193">
                  <c:v>51</c:v>
                </c:pt>
                <c:pt idx="11194">
                  <c:v>52</c:v>
                </c:pt>
                <c:pt idx="11195">
                  <c:v>53</c:v>
                </c:pt>
                <c:pt idx="11196">
                  <c:v>52</c:v>
                </c:pt>
                <c:pt idx="11197">
                  <c:v>53</c:v>
                </c:pt>
                <c:pt idx="11198">
                  <c:v>52</c:v>
                </c:pt>
                <c:pt idx="11199">
                  <c:v>52</c:v>
                </c:pt>
                <c:pt idx="11200">
                  <c:v>53</c:v>
                </c:pt>
                <c:pt idx="11201">
                  <c:v>52</c:v>
                </c:pt>
                <c:pt idx="11202">
                  <c:v>52</c:v>
                </c:pt>
                <c:pt idx="11203">
                  <c:v>52</c:v>
                </c:pt>
                <c:pt idx="11204">
                  <c:v>52</c:v>
                </c:pt>
                <c:pt idx="11205">
                  <c:v>51</c:v>
                </c:pt>
                <c:pt idx="11206">
                  <c:v>51</c:v>
                </c:pt>
                <c:pt idx="11207">
                  <c:v>51</c:v>
                </c:pt>
                <c:pt idx="11208">
                  <c:v>51</c:v>
                </c:pt>
                <c:pt idx="11209">
                  <c:v>51</c:v>
                </c:pt>
                <c:pt idx="11210">
                  <c:v>51</c:v>
                </c:pt>
                <c:pt idx="11211">
                  <c:v>51</c:v>
                </c:pt>
                <c:pt idx="11212">
                  <c:v>52</c:v>
                </c:pt>
                <c:pt idx="11213">
                  <c:v>52</c:v>
                </c:pt>
                <c:pt idx="11214">
                  <c:v>51</c:v>
                </c:pt>
                <c:pt idx="11215">
                  <c:v>52</c:v>
                </c:pt>
                <c:pt idx="11216">
                  <c:v>53</c:v>
                </c:pt>
                <c:pt idx="11217">
                  <c:v>52</c:v>
                </c:pt>
                <c:pt idx="11218">
                  <c:v>52</c:v>
                </c:pt>
                <c:pt idx="11219">
                  <c:v>52</c:v>
                </c:pt>
                <c:pt idx="11220">
                  <c:v>51</c:v>
                </c:pt>
                <c:pt idx="11221">
                  <c:v>51</c:v>
                </c:pt>
                <c:pt idx="11222">
                  <c:v>53</c:v>
                </c:pt>
                <c:pt idx="11223">
                  <c:v>50</c:v>
                </c:pt>
                <c:pt idx="11224">
                  <c:v>52</c:v>
                </c:pt>
                <c:pt idx="11225">
                  <c:v>52</c:v>
                </c:pt>
                <c:pt idx="11226">
                  <c:v>52</c:v>
                </c:pt>
                <c:pt idx="11227">
                  <c:v>52</c:v>
                </c:pt>
                <c:pt idx="11228">
                  <c:v>53</c:v>
                </c:pt>
                <c:pt idx="11229">
                  <c:v>52</c:v>
                </c:pt>
                <c:pt idx="11230">
                  <c:v>51</c:v>
                </c:pt>
                <c:pt idx="11231">
                  <c:v>51</c:v>
                </c:pt>
                <c:pt idx="11232">
                  <c:v>53</c:v>
                </c:pt>
                <c:pt idx="11233">
                  <c:v>51</c:v>
                </c:pt>
                <c:pt idx="11234">
                  <c:v>52</c:v>
                </c:pt>
                <c:pt idx="11235">
                  <c:v>51</c:v>
                </c:pt>
                <c:pt idx="11236">
                  <c:v>52</c:v>
                </c:pt>
                <c:pt idx="11237">
                  <c:v>52</c:v>
                </c:pt>
                <c:pt idx="11238">
                  <c:v>52</c:v>
                </c:pt>
                <c:pt idx="11239">
                  <c:v>51</c:v>
                </c:pt>
                <c:pt idx="11240">
                  <c:v>51</c:v>
                </c:pt>
                <c:pt idx="11241">
                  <c:v>52</c:v>
                </c:pt>
                <c:pt idx="11242">
                  <c:v>51</c:v>
                </c:pt>
                <c:pt idx="11243">
                  <c:v>52</c:v>
                </c:pt>
                <c:pt idx="11244">
                  <c:v>52</c:v>
                </c:pt>
                <c:pt idx="11245">
                  <c:v>52</c:v>
                </c:pt>
                <c:pt idx="11246">
                  <c:v>50</c:v>
                </c:pt>
                <c:pt idx="11247">
                  <c:v>50</c:v>
                </c:pt>
                <c:pt idx="11248">
                  <c:v>54</c:v>
                </c:pt>
                <c:pt idx="11249">
                  <c:v>51</c:v>
                </c:pt>
                <c:pt idx="11250">
                  <c:v>51</c:v>
                </c:pt>
                <c:pt idx="11251">
                  <c:v>51</c:v>
                </c:pt>
                <c:pt idx="11252">
                  <c:v>52</c:v>
                </c:pt>
                <c:pt idx="11253">
                  <c:v>53</c:v>
                </c:pt>
                <c:pt idx="11254">
                  <c:v>53</c:v>
                </c:pt>
                <c:pt idx="11255">
                  <c:v>51</c:v>
                </c:pt>
                <c:pt idx="11256">
                  <c:v>51</c:v>
                </c:pt>
                <c:pt idx="11257">
                  <c:v>51</c:v>
                </c:pt>
                <c:pt idx="11258">
                  <c:v>52</c:v>
                </c:pt>
                <c:pt idx="11259">
                  <c:v>53</c:v>
                </c:pt>
                <c:pt idx="11260">
                  <c:v>51</c:v>
                </c:pt>
                <c:pt idx="11261">
                  <c:v>52</c:v>
                </c:pt>
                <c:pt idx="11262">
                  <c:v>51</c:v>
                </c:pt>
                <c:pt idx="11263">
                  <c:v>51</c:v>
                </c:pt>
                <c:pt idx="11264">
                  <c:v>51</c:v>
                </c:pt>
                <c:pt idx="11265">
                  <c:v>50</c:v>
                </c:pt>
                <c:pt idx="11266">
                  <c:v>51</c:v>
                </c:pt>
                <c:pt idx="11267">
                  <c:v>52</c:v>
                </c:pt>
                <c:pt idx="11268">
                  <c:v>52</c:v>
                </c:pt>
                <c:pt idx="11269">
                  <c:v>51</c:v>
                </c:pt>
                <c:pt idx="11270">
                  <c:v>52</c:v>
                </c:pt>
                <c:pt idx="11271">
                  <c:v>52</c:v>
                </c:pt>
                <c:pt idx="11272">
                  <c:v>51</c:v>
                </c:pt>
                <c:pt idx="11273">
                  <c:v>50</c:v>
                </c:pt>
                <c:pt idx="11274">
                  <c:v>50</c:v>
                </c:pt>
                <c:pt idx="11275">
                  <c:v>51</c:v>
                </c:pt>
                <c:pt idx="11276">
                  <c:v>51</c:v>
                </c:pt>
                <c:pt idx="11277">
                  <c:v>51</c:v>
                </c:pt>
                <c:pt idx="11278">
                  <c:v>51</c:v>
                </c:pt>
                <c:pt idx="11279">
                  <c:v>51</c:v>
                </c:pt>
                <c:pt idx="11280">
                  <c:v>51</c:v>
                </c:pt>
                <c:pt idx="11281">
                  <c:v>53</c:v>
                </c:pt>
                <c:pt idx="11282">
                  <c:v>51</c:v>
                </c:pt>
                <c:pt idx="11283">
                  <c:v>51</c:v>
                </c:pt>
                <c:pt idx="11284">
                  <c:v>51</c:v>
                </c:pt>
                <c:pt idx="11285">
                  <c:v>52</c:v>
                </c:pt>
                <c:pt idx="11286">
                  <c:v>53</c:v>
                </c:pt>
                <c:pt idx="11287">
                  <c:v>52</c:v>
                </c:pt>
                <c:pt idx="11288">
                  <c:v>53</c:v>
                </c:pt>
                <c:pt idx="11289">
                  <c:v>52</c:v>
                </c:pt>
                <c:pt idx="11290">
                  <c:v>51</c:v>
                </c:pt>
                <c:pt idx="11291">
                  <c:v>51</c:v>
                </c:pt>
                <c:pt idx="11292">
                  <c:v>53</c:v>
                </c:pt>
                <c:pt idx="11293">
                  <c:v>51</c:v>
                </c:pt>
                <c:pt idx="11294">
                  <c:v>51</c:v>
                </c:pt>
                <c:pt idx="11295">
                  <c:v>51</c:v>
                </c:pt>
                <c:pt idx="11296">
                  <c:v>52</c:v>
                </c:pt>
                <c:pt idx="11297">
                  <c:v>51</c:v>
                </c:pt>
                <c:pt idx="11298">
                  <c:v>51</c:v>
                </c:pt>
                <c:pt idx="11299">
                  <c:v>51</c:v>
                </c:pt>
                <c:pt idx="11300">
                  <c:v>52</c:v>
                </c:pt>
                <c:pt idx="11301">
                  <c:v>53</c:v>
                </c:pt>
                <c:pt idx="11302">
                  <c:v>51</c:v>
                </c:pt>
                <c:pt idx="11303">
                  <c:v>53</c:v>
                </c:pt>
                <c:pt idx="11304">
                  <c:v>53</c:v>
                </c:pt>
                <c:pt idx="11305">
                  <c:v>52</c:v>
                </c:pt>
                <c:pt idx="11306">
                  <c:v>51</c:v>
                </c:pt>
                <c:pt idx="11307">
                  <c:v>51</c:v>
                </c:pt>
                <c:pt idx="11308">
                  <c:v>50</c:v>
                </c:pt>
                <c:pt idx="11309">
                  <c:v>50</c:v>
                </c:pt>
                <c:pt idx="11310">
                  <c:v>51</c:v>
                </c:pt>
                <c:pt idx="11311">
                  <c:v>51</c:v>
                </c:pt>
                <c:pt idx="11312">
                  <c:v>53</c:v>
                </c:pt>
                <c:pt idx="11313">
                  <c:v>51</c:v>
                </c:pt>
                <c:pt idx="11314">
                  <c:v>54</c:v>
                </c:pt>
                <c:pt idx="11315">
                  <c:v>54</c:v>
                </c:pt>
                <c:pt idx="11316">
                  <c:v>51</c:v>
                </c:pt>
                <c:pt idx="11317">
                  <c:v>52</c:v>
                </c:pt>
                <c:pt idx="11318">
                  <c:v>52</c:v>
                </c:pt>
                <c:pt idx="11319">
                  <c:v>52</c:v>
                </c:pt>
                <c:pt idx="11320">
                  <c:v>52</c:v>
                </c:pt>
                <c:pt idx="11321">
                  <c:v>55</c:v>
                </c:pt>
                <c:pt idx="11322">
                  <c:v>54</c:v>
                </c:pt>
                <c:pt idx="11323">
                  <c:v>54</c:v>
                </c:pt>
                <c:pt idx="11324">
                  <c:v>53</c:v>
                </c:pt>
                <c:pt idx="11325">
                  <c:v>54</c:v>
                </c:pt>
                <c:pt idx="11326">
                  <c:v>52</c:v>
                </c:pt>
                <c:pt idx="11327">
                  <c:v>55</c:v>
                </c:pt>
                <c:pt idx="11328">
                  <c:v>54</c:v>
                </c:pt>
                <c:pt idx="11329">
                  <c:v>54</c:v>
                </c:pt>
                <c:pt idx="11330">
                  <c:v>54</c:v>
                </c:pt>
                <c:pt idx="11331">
                  <c:v>55</c:v>
                </c:pt>
                <c:pt idx="11332">
                  <c:v>54</c:v>
                </c:pt>
                <c:pt idx="11333">
                  <c:v>53</c:v>
                </c:pt>
                <c:pt idx="11334">
                  <c:v>51</c:v>
                </c:pt>
                <c:pt idx="11335">
                  <c:v>51</c:v>
                </c:pt>
                <c:pt idx="11336">
                  <c:v>55</c:v>
                </c:pt>
                <c:pt idx="11337">
                  <c:v>52</c:v>
                </c:pt>
                <c:pt idx="11338">
                  <c:v>52</c:v>
                </c:pt>
                <c:pt idx="11339">
                  <c:v>54</c:v>
                </c:pt>
                <c:pt idx="11340">
                  <c:v>53</c:v>
                </c:pt>
                <c:pt idx="11341">
                  <c:v>53</c:v>
                </c:pt>
                <c:pt idx="11342">
                  <c:v>51</c:v>
                </c:pt>
                <c:pt idx="11343">
                  <c:v>51</c:v>
                </c:pt>
                <c:pt idx="11344">
                  <c:v>52</c:v>
                </c:pt>
                <c:pt idx="11345">
                  <c:v>55</c:v>
                </c:pt>
                <c:pt idx="11346">
                  <c:v>54</c:v>
                </c:pt>
                <c:pt idx="11347">
                  <c:v>53</c:v>
                </c:pt>
                <c:pt idx="11348">
                  <c:v>52</c:v>
                </c:pt>
                <c:pt idx="11349">
                  <c:v>51</c:v>
                </c:pt>
                <c:pt idx="11350">
                  <c:v>52</c:v>
                </c:pt>
                <c:pt idx="11351">
                  <c:v>52</c:v>
                </c:pt>
                <c:pt idx="11352">
                  <c:v>53</c:v>
                </c:pt>
                <c:pt idx="11353">
                  <c:v>52</c:v>
                </c:pt>
                <c:pt idx="11354">
                  <c:v>53</c:v>
                </c:pt>
                <c:pt idx="11355">
                  <c:v>52</c:v>
                </c:pt>
                <c:pt idx="11356">
                  <c:v>54</c:v>
                </c:pt>
                <c:pt idx="11357">
                  <c:v>55</c:v>
                </c:pt>
                <c:pt idx="11358">
                  <c:v>54</c:v>
                </c:pt>
                <c:pt idx="11359">
                  <c:v>54</c:v>
                </c:pt>
                <c:pt idx="11360">
                  <c:v>53</c:v>
                </c:pt>
                <c:pt idx="11361">
                  <c:v>53</c:v>
                </c:pt>
                <c:pt idx="11362">
                  <c:v>57</c:v>
                </c:pt>
                <c:pt idx="11363">
                  <c:v>52</c:v>
                </c:pt>
                <c:pt idx="11364">
                  <c:v>53</c:v>
                </c:pt>
                <c:pt idx="11365">
                  <c:v>55</c:v>
                </c:pt>
                <c:pt idx="11366">
                  <c:v>53</c:v>
                </c:pt>
                <c:pt idx="11367">
                  <c:v>54</c:v>
                </c:pt>
                <c:pt idx="11368">
                  <c:v>52</c:v>
                </c:pt>
                <c:pt idx="11369">
                  <c:v>54</c:v>
                </c:pt>
                <c:pt idx="11370">
                  <c:v>53</c:v>
                </c:pt>
                <c:pt idx="11371">
                  <c:v>51</c:v>
                </c:pt>
                <c:pt idx="11372">
                  <c:v>53</c:v>
                </c:pt>
                <c:pt idx="11373">
                  <c:v>52</c:v>
                </c:pt>
                <c:pt idx="11374">
                  <c:v>53</c:v>
                </c:pt>
                <c:pt idx="11375">
                  <c:v>52</c:v>
                </c:pt>
                <c:pt idx="11376">
                  <c:v>51</c:v>
                </c:pt>
                <c:pt idx="11377">
                  <c:v>51</c:v>
                </c:pt>
                <c:pt idx="11378">
                  <c:v>52</c:v>
                </c:pt>
                <c:pt idx="11379">
                  <c:v>54</c:v>
                </c:pt>
                <c:pt idx="11380">
                  <c:v>55</c:v>
                </c:pt>
                <c:pt idx="11381">
                  <c:v>53</c:v>
                </c:pt>
                <c:pt idx="11382">
                  <c:v>55</c:v>
                </c:pt>
                <c:pt idx="11383">
                  <c:v>53</c:v>
                </c:pt>
                <c:pt idx="11384">
                  <c:v>53</c:v>
                </c:pt>
                <c:pt idx="11385">
                  <c:v>52</c:v>
                </c:pt>
                <c:pt idx="11386">
                  <c:v>52</c:v>
                </c:pt>
                <c:pt idx="11387">
                  <c:v>55</c:v>
                </c:pt>
                <c:pt idx="11388">
                  <c:v>51</c:v>
                </c:pt>
                <c:pt idx="11389">
                  <c:v>54</c:v>
                </c:pt>
                <c:pt idx="11390">
                  <c:v>53</c:v>
                </c:pt>
                <c:pt idx="11391">
                  <c:v>55</c:v>
                </c:pt>
                <c:pt idx="11392">
                  <c:v>55</c:v>
                </c:pt>
                <c:pt idx="11393">
                  <c:v>53</c:v>
                </c:pt>
                <c:pt idx="11394">
                  <c:v>53</c:v>
                </c:pt>
                <c:pt idx="11395">
                  <c:v>52</c:v>
                </c:pt>
                <c:pt idx="11396">
                  <c:v>52</c:v>
                </c:pt>
                <c:pt idx="11397">
                  <c:v>54</c:v>
                </c:pt>
                <c:pt idx="11398">
                  <c:v>55</c:v>
                </c:pt>
                <c:pt idx="11399">
                  <c:v>54</c:v>
                </c:pt>
                <c:pt idx="11400">
                  <c:v>53</c:v>
                </c:pt>
                <c:pt idx="11401">
                  <c:v>55</c:v>
                </c:pt>
                <c:pt idx="11402">
                  <c:v>51</c:v>
                </c:pt>
                <c:pt idx="11403">
                  <c:v>53</c:v>
                </c:pt>
                <c:pt idx="11404">
                  <c:v>55</c:v>
                </c:pt>
                <c:pt idx="11405">
                  <c:v>54</c:v>
                </c:pt>
                <c:pt idx="11406">
                  <c:v>51</c:v>
                </c:pt>
                <c:pt idx="11407">
                  <c:v>52</c:v>
                </c:pt>
                <c:pt idx="11408">
                  <c:v>54</c:v>
                </c:pt>
                <c:pt idx="11409">
                  <c:v>53</c:v>
                </c:pt>
                <c:pt idx="11410">
                  <c:v>52</c:v>
                </c:pt>
                <c:pt idx="11411">
                  <c:v>53</c:v>
                </c:pt>
                <c:pt idx="11412">
                  <c:v>52</c:v>
                </c:pt>
                <c:pt idx="11413">
                  <c:v>55</c:v>
                </c:pt>
                <c:pt idx="11414">
                  <c:v>53</c:v>
                </c:pt>
                <c:pt idx="11415">
                  <c:v>55</c:v>
                </c:pt>
                <c:pt idx="11416">
                  <c:v>55</c:v>
                </c:pt>
                <c:pt idx="11417">
                  <c:v>55</c:v>
                </c:pt>
                <c:pt idx="11418">
                  <c:v>52</c:v>
                </c:pt>
                <c:pt idx="11419">
                  <c:v>53</c:v>
                </c:pt>
                <c:pt idx="11420">
                  <c:v>54</c:v>
                </c:pt>
                <c:pt idx="11421">
                  <c:v>52</c:v>
                </c:pt>
                <c:pt idx="11422">
                  <c:v>53</c:v>
                </c:pt>
                <c:pt idx="11423">
                  <c:v>54</c:v>
                </c:pt>
                <c:pt idx="11424">
                  <c:v>55</c:v>
                </c:pt>
                <c:pt idx="11425">
                  <c:v>57</c:v>
                </c:pt>
                <c:pt idx="11426">
                  <c:v>53</c:v>
                </c:pt>
                <c:pt idx="11427">
                  <c:v>49</c:v>
                </c:pt>
                <c:pt idx="11428">
                  <c:v>56</c:v>
                </c:pt>
                <c:pt idx="11429">
                  <c:v>52</c:v>
                </c:pt>
                <c:pt idx="11430">
                  <c:v>52</c:v>
                </c:pt>
                <c:pt idx="11431">
                  <c:v>53</c:v>
                </c:pt>
                <c:pt idx="11432">
                  <c:v>52</c:v>
                </c:pt>
                <c:pt idx="11433">
                  <c:v>52</c:v>
                </c:pt>
                <c:pt idx="11434">
                  <c:v>56</c:v>
                </c:pt>
                <c:pt idx="11435">
                  <c:v>54</c:v>
                </c:pt>
                <c:pt idx="11436">
                  <c:v>53</c:v>
                </c:pt>
                <c:pt idx="11437">
                  <c:v>54</c:v>
                </c:pt>
                <c:pt idx="11438">
                  <c:v>56</c:v>
                </c:pt>
                <c:pt idx="11439">
                  <c:v>56</c:v>
                </c:pt>
                <c:pt idx="11440">
                  <c:v>52</c:v>
                </c:pt>
                <c:pt idx="11441">
                  <c:v>54</c:v>
                </c:pt>
                <c:pt idx="11442">
                  <c:v>53</c:v>
                </c:pt>
                <c:pt idx="11443">
                  <c:v>54</c:v>
                </c:pt>
                <c:pt idx="11444">
                  <c:v>54</c:v>
                </c:pt>
                <c:pt idx="11445">
                  <c:v>53</c:v>
                </c:pt>
                <c:pt idx="11446">
                  <c:v>55</c:v>
                </c:pt>
                <c:pt idx="11447">
                  <c:v>54</c:v>
                </c:pt>
                <c:pt idx="11448">
                  <c:v>53</c:v>
                </c:pt>
                <c:pt idx="11449">
                  <c:v>51</c:v>
                </c:pt>
                <c:pt idx="11450">
                  <c:v>52</c:v>
                </c:pt>
                <c:pt idx="11451">
                  <c:v>52</c:v>
                </c:pt>
                <c:pt idx="11452">
                  <c:v>54</c:v>
                </c:pt>
                <c:pt idx="11453">
                  <c:v>54</c:v>
                </c:pt>
                <c:pt idx="11454">
                  <c:v>53</c:v>
                </c:pt>
                <c:pt idx="11455">
                  <c:v>54</c:v>
                </c:pt>
                <c:pt idx="11456">
                  <c:v>52</c:v>
                </c:pt>
                <c:pt idx="11457">
                  <c:v>53</c:v>
                </c:pt>
                <c:pt idx="11458">
                  <c:v>54</c:v>
                </c:pt>
                <c:pt idx="11459">
                  <c:v>52</c:v>
                </c:pt>
                <c:pt idx="11460">
                  <c:v>52</c:v>
                </c:pt>
                <c:pt idx="11461">
                  <c:v>53</c:v>
                </c:pt>
                <c:pt idx="11462">
                  <c:v>53</c:v>
                </c:pt>
                <c:pt idx="11463">
                  <c:v>53</c:v>
                </c:pt>
                <c:pt idx="11464">
                  <c:v>56</c:v>
                </c:pt>
                <c:pt idx="11465">
                  <c:v>52</c:v>
                </c:pt>
                <c:pt idx="11466">
                  <c:v>48</c:v>
                </c:pt>
                <c:pt idx="11467">
                  <c:v>56</c:v>
                </c:pt>
                <c:pt idx="11468">
                  <c:v>56</c:v>
                </c:pt>
                <c:pt idx="11469">
                  <c:v>53</c:v>
                </c:pt>
                <c:pt idx="11470">
                  <c:v>55</c:v>
                </c:pt>
                <c:pt idx="11471">
                  <c:v>55</c:v>
                </c:pt>
                <c:pt idx="11472">
                  <c:v>53</c:v>
                </c:pt>
                <c:pt idx="11473">
                  <c:v>53</c:v>
                </c:pt>
                <c:pt idx="11474">
                  <c:v>54</c:v>
                </c:pt>
                <c:pt idx="11475">
                  <c:v>55</c:v>
                </c:pt>
                <c:pt idx="11476">
                  <c:v>55</c:v>
                </c:pt>
                <c:pt idx="11477">
                  <c:v>54</c:v>
                </c:pt>
                <c:pt idx="11478">
                  <c:v>56</c:v>
                </c:pt>
                <c:pt idx="11479">
                  <c:v>54</c:v>
                </c:pt>
                <c:pt idx="11480">
                  <c:v>55</c:v>
                </c:pt>
                <c:pt idx="11481">
                  <c:v>54</c:v>
                </c:pt>
                <c:pt idx="11482">
                  <c:v>55</c:v>
                </c:pt>
                <c:pt idx="11483">
                  <c:v>53</c:v>
                </c:pt>
                <c:pt idx="11484">
                  <c:v>52</c:v>
                </c:pt>
                <c:pt idx="11485">
                  <c:v>54</c:v>
                </c:pt>
                <c:pt idx="11486">
                  <c:v>53</c:v>
                </c:pt>
                <c:pt idx="11487">
                  <c:v>55</c:v>
                </c:pt>
                <c:pt idx="11488">
                  <c:v>54</c:v>
                </c:pt>
                <c:pt idx="11489">
                  <c:v>53</c:v>
                </c:pt>
                <c:pt idx="11490">
                  <c:v>53</c:v>
                </c:pt>
                <c:pt idx="11491">
                  <c:v>53</c:v>
                </c:pt>
                <c:pt idx="11492">
                  <c:v>54</c:v>
                </c:pt>
                <c:pt idx="11493">
                  <c:v>55</c:v>
                </c:pt>
                <c:pt idx="11494">
                  <c:v>54</c:v>
                </c:pt>
                <c:pt idx="11495">
                  <c:v>53</c:v>
                </c:pt>
                <c:pt idx="11496">
                  <c:v>54</c:v>
                </c:pt>
                <c:pt idx="11497">
                  <c:v>54</c:v>
                </c:pt>
                <c:pt idx="11498">
                  <c:v>55</c:v>
                </c:pt>
                <c:pt idx="11499">
                  <c:v>53</c:v>
                </c:pt>
                <c:pt idx="11500">
                  <c:v>53</c:v>
                </c:pt>
                <c:pt idx="11501">
                  <c:v>53</c:v>
                </c:pt>
                <c:pt idx="11502">
                  <c:v>54</c:v>
                </c:pt>
                <c:pt idx="11503">
                  <c:v>54</c:v>
                </c:pt>
                <c:pt idx="11504">
                  <c:v>55</c:v>
                </c:pt>
                <c:pt idx="11505">
                  <c:v>53</c:v>
                </c:pt>
                <c:pt idx="11506">
                  <c:v>53</c:v>
                </c:pt>
                <c:pt idx="11507">
                  <c:v>52</c:v>
                </c:pt>
                <c:pt idx="11508">
                  <c:v>54</c:v>
                </c:pt>
                <c:pt idx="11509">
                  <c:v>52</c:v>
                </c:pt>
                <c:pt idx="11510">
                  <c:v>53</c:v>
                </c:pt>
                <c:pt idx="11511">
                  <c:v>52</c:v>
                </c:pt>
                <c:pt idx="11512">
                  <c:v>54</c:v>
                </c:pt>
                <c:pt idx="11513">
                  <c:v>55</c:v>
                </c:pt>
                <c:pt idx="11514">
                  <c:v>53</c:v>
                </c:pt>
                <c:pt idx="11515">
                  <c:v>55</c:v>
                </c:pt>
                <c:pt idx="11516">
                  <c:v>54</c:v>
                </c:pt>
                <c:pt idx="11517">
                  <c:v>51</c:v>
                </c:pt>
                <c:pt idx="11518">
                  <c:v>53</c:v>
                </c:pt>
                <c:pt idx="11519">
                  <c:v>53</c:v>
                </c:pt>
                <c:pt idx="11520">
                  <c:v>53</c:v>
                </c:pt>
                <c:pt idx="11521">
                  <c:v>53</c:v>
                </c:pt>
                <c:pt idx="11522">
                  <c:v>54</c:v>
                </c:pt>
                <c:pt idx="11523">
                  <c:v>52</c:v>
                </c:pt>
                <c:pt idx="11524">
                  <c:v>53</c:v>
                </c:pt>
                <c:pt idx="11525">
                  <c:v>51</c:v>
                </c:pt>
                <c:pt idx="11526">
                  <c:v>54</c:v>
                </c:pt>
                <c:pt idx="11527">
                  <c:v>53</c:v>
                </c:pt>
                <c:pt idx="11528">
                  <c:v>50</c:v>
                </c:pt>
                <c:pt idx="11529">
                  <c:v>50</c:v>
                </c:pt>
                <c:pt idx="11530">
                  <c:v>52</c:v>
                </c:pt>
                <c:pt idx="11531">
                  <c:v>55</c:v>
                </c:pt>
                <c:pt idx="11532">
                  <c:v>55</c:v>
                </c:pt>
                <c:pt idx="11533">
                  <c:v>53</c:v>
                </c:pt>
                <c:pt idx="11534">
                  <c:v>52</c:v>
                </c:pt>
                <c:pt idx="11535">
                  <c:v>53</c:v>
                </c:pt>
                <c:pt idx="11536">
                  <c:v>51</c:v>
                </c:pt>
                <c:pt idx="11537">
                  <c:v>56</c:v>
                </c:pt>
                <c:pt idx="11538">
                  <c:v>53</c:v>
                </c:pt>
                <c:pt idx="11539">
                  <c:v>54</c:v>
                </c:pt>
                <c:pt idx="11540">
                  <c:v>50</c:v>
                </c:pt>
                <c:pt idx="11541">
                  <c:v>51</c:v>
                </c:pt>
                <c:pt idx="11542">
                  <c:v>52</c:v>
                </c:pt>
                <c:pt idx="11543">
                  <c:v>54</c:v>
                </c:pt>
                <c:pt idx="11544">
                  <c:v>54</c:v>
                </c:pt>
                <c:pt idx="11545">
                  <c:v>54</c:v>
                </c:pt>
                <c:pt idx="11546">
                  <c:v>52</c:v>
                </c:pt>
                <c:pt idx="11547">
                  <c:v>53</c:v>
                </c:pt>
                <c:pt idx="11548">
                  <c:v>57</c:v>
                </c:pt>
                <c:pt idx="11549">
                  <c:v>53</c:v>
                </c:pt>
                <c:pt idx="11550">
                  <c:v>56</c:v>
                </c:pt>
                <c:pt idx="11551">
                  <c:v>55</c:v>
                </c:pt>
                <c:pt idx="11552">
                  <c:v>53</c:v>
                </c:pt>
                <c:pt idx="11553">
                  <c:v>53</c:v>
                </c:pt>
                <c:pt idx="11554">
                  <c:v>52</c:v>
                </c:pt>
                <c:pt idx="11555">
                  <c:v>53</c:v>
                </c:pt>
                <c:pt idx="11556">
                  <c:v>52</c:v>
                </c:pt>
                <c:pt idx="11557">
                  <c:v>56</c:v>
                </c:pt>
                <c:pt idx="11558">
                  <c:v>53</c:v>
                </c:pt>
                <c:pt idx="11559">
                  <c:v>54</c:v>
                </c:pt>
                <c:pt idx="11560">
                  <c:v>52</c:v>
                </c:pt>
                <c:pt idx="11561">
                  <c:v>55</c:v>
                </c:pt>
                <c:pt idx="11562">
                  <c:v>51</c:v>
                </c:pt>
                <c:pt idx="11563">
                  <c:v>53</c:v>
                </c:pt>
                <c:pt idx="11564">
                  <c:v>53</c:v>
                </c:pt>
                <c:pt idx="11565">
                  <c:v>54</c:v>
                </c:pt>
                <c:pt idx="11566">
                  <c:v>52</c:v>
                </c:pt>
                <c:pt idx="11567">
                  <c:v>54</c:v>
                </c:pt>
                <c:pt idx="11568">
                  <c:v>53</c:v>
                </c:pt>
                <c:pt idx="11569">
                  <c:v>52</c:v>
                </c:pt>
                <c:pt idx="11570">
                  <c:v>55</c:v>
                </c:pt>
                <c:pt idx="11571">
                  <c:v>45</c:v>
                </c:pt>
                <c:pt idx="11572">
                  <c:v>46</c:v>
                </c:pt>
                <c:pt idx="11573">
                  <c:v>47</c:v>
                </c:pt>
                <c:pt idx="11574">
                  <c:v>48</c:v>
                </c:pt>
                <c:pt idx="11575">
                  <c:v>46</c:v>
                </c:pt>
                <c:pt idx="11576">
                  <c:v>44</c:v>
                </c:pt>
                <c:pt idx="11577">
                  <c:v>46</c:v>
                </c:pt>
                <c:pt idx="11578">
                  <c:v>47</c:v>
                </c:pt>
                <c:pt idx="11579">
                  <c:v>46</c:v>
                </c:pt>
                <c:pt idx="11580">
                  <c:v>46</c:v>
                </c:pt>
                <c:pt idx="11581">
                  <c:v>50</c:v>
                </c:pt>
                <c:pt idx="11582">
                  <c:v>46</c:v>
                </c:pt>
                <c:pt idx="11583">
                  <c:v>49</c:v>
                </c:pt>
                <c:pt idx="11584">
                  <c:v>47</c:v>
                </c:pt>
                <c:pt idx="11585">
                  <c:v>50</c:v>
                </c:pt>
                <c:pt idx="11586">
                  <c:v>47</c:v>
                </c:pt>
                <c:pt idx="11587">
                  <c:v>48</c:v>
                </c:pt>
                <c:pt idx="11588">
                  <c:v>46</c:v>
                </c:pt>
                <c:pt idx="11589">
                  <c:v>46</c:v>
                </c:pt>
                <c:pt idx="11590">
                  <c:v>47</c:v>
                </c:pt>
                <c:pt idx="11591">
                  <c:v>46</c:v>
                </c:pt>
                <c:pt idx="11592">
                  <c:v>50</c:v>
                </c:pt>
                <c:pt idx="11593">
                  <c:v>45</c:v>
                </c:pt>
                <c:pt idx="11594">
                  <c:v>46</c:v>
                </c:pt>
                <c:pt idx="11595">
                  <c:v>48</c:v>
                </c:pt>
                <c:pt idx="11596">
                  <c:v>48</c:v>
                </c:pt>
                <c:pt idx="11597">
                  <c:v>45</c:v>
                </c:pt>
                <c:pt idx="11598">
                  <c:v>47</c:v>
                </c:pt>
                <c:pt idx="11599">
                  <c:v>48</c:v>
                </c:pt>
                <c:pt idx="11600">
                  <c:v>43</c:v>
                </c:pt>
                <c:pt idx="11601">
                  <c:v>45</c:v>
                </c:pt>
                <c:pt idx="11602">
                  <c:v>48</c:v>
                </c:pt>
                <c:pt idx="11603">
                  <c:v>47</c:v>
                </c:pt>
                <c:pt idx="11604">
                  <c:v>46</c:v>
                </c:pt>
                <c:pt idx="11605">
                  <c:v>47</c:v>
                </c:pt>
                <c:pt idx="11606">
                  <c:v>46</c:v>
                </c:pt>
                <c:pt idx="11607">
                  <c:v>45</c:v>
                </c:pt>
                <c:pt idx="11608">
                  <c:v>45</c:v>
                </c:pt>
                <c:pt idx="11609">
                  <c:v>46</c:v>
                </c:pt>
                <c:pt idx="11610">
                  <c:v>46</c:v>
                </c:pt>
                <c:pt idx="11611">
                  <c:v>46</c:v>
                </c:pt>
                <c:pt idx="11612">
                  <c:v>49</c:v>
                </c:pt>
                <c:pt idx="11613">
                  <c:v>48</c:v>
                </c:pt>
                <c:pt idx="11614">
                  <c:v>50</c:v>
                </c:pt>
                <c:pt idx="11615">
                  <c:v>42</c:v>
                </c:pt>
                <c:pt idx="11616">
                  <c:v>46</c:v>
                </c:pt>
                <c:pt idx="11617">
                  <c:v>48</c:v>
                </c:pt>
                <c:pt idx="11618">
                  <c:v>48</c:v>
                </c:pt>
                <c:pt idx="11619">
                  <c:v>47</c:v>
                </c:pt>
                <c:pt idx="11620">
                  <c:v>48</c:v>
                </c:pt>
                <c:pt idx="11621">
                  <c:v>47</c:v>
                </c:pt>
                <c:pt idx="11622">
                  <c:v>47</c:v>
                </c:pt>
                <c:pt idx="11623">
                  <c:v>48</c:v>
                </c:pt>
                <c:pt idx="11624">
                  <c:v>46</c:v>
                </c:pt>
                <c:pt idx="11625">
                  <c:v>49</c:v>
                </c:pt>
                <c:pt idx="11626">
                  <c:v>45</c:v>
                </c:pt>
                <c:pt idx="11627">
                  <c:v>48</c:v>
                </c:pt>
                <c:pt idx="11628">
                  <c:v>48</c:v>
                </c:pt>
                <c:pt idx="11629">
                  <c:v>46</c:v>
                </c:pt>
                <c:pt idx="11630">
                  <c:v>51</c:v>
                </c:pt>
                <c:pt idx="11631">
                  <c:v>47</c:v>
                </c:pt>
                <c:pt idx="11632">
                  <c:v>46</c:v>
                </c:pt>
                <c:pt idx="11633">
                  <c:v>48</c:v>
                </c:pt>
                <c:pt idx="11634">
                  <c:v>48</c:v>
                </c:pt>
                <c:pt idx="11635">
                  <c:v>47</c:v>
                </c:pt>
                <c:pt idx="11636">
                  <c:v>48</c:v>
                </c:pt>
                <c:pt idx="11637">
                  <c:v>46</c:v>
                </c:pt>
                <c:pt idx="11638">
                  <c:v>47</c:v>
                </c:pt>
                <c:pt idx="11639">
                  <c:v>49</c:v>
                </c:pt>
                <c:pt idx="11640">
                  <c:v>48</c:v>
                </c:pt>
                <c:pt idx="11641">
                  <c:v>49</c:v>
                </c:pt>
                <c:pt idx="11642">
                  <c:v>46</c:v>
                </c:pt>
                <c:pt idx="11643">
                  <c:v>49</c:v>
                </c:pt>
                <c:pt idx="11644">
                  <c:v>48</c:v>
                </c:pt>
                <c:pt idx="11645">
                  <c:v>46</c:v>
                </c:pt>
                <c:pt idx="11646">
                  <c:v>47</c:v>
                </c:pt>
                <c:pt idx="11647">
                  <c:v>49</c:v>
                </c:pt>
                <c:pt idx="11648">
                  <c:v>47</c:v>
                </c:pt>
                <c:pt idx="11649">
                  <c:v>48</c:v>
                </c:pt>
                <c:pt idx="11650">
                  <c:v>52</c:v>
                </c:pt>
                <c:pt idx="11651">
                  <c:v>53</c:v>
                </c:pt>
                <c:pt idx="11652">
                  <c:v>49</c:v>
                </c:pt>
                <c:pt idx="11653">
                  <c:v>49</c:v>
                </c:pt>
                <c:pt idx="11654">
                  <c:v>50</c:v>
                </c:pt>
                <c:pt idx="11655">
                  <c:v>49</c:v>
                </c:pt>
                <c:pt idx="11656">
                  <c:v>48</c:v>
                </c:pt>
                <c:pt idx="11657">
                  <c:v>49</c:v>
                </c:pt>
                <c:pt idx="11658">
                  <c:v>46</c:v>
                </c:pt>
                <c:pt idx="11659">
                  <c:v>49</c:v>
                </c:pt>
                <c:pt idx="11660">
                  <c:v>50</c:v>
                </c:pt>
                <c:pt idx="11661">
                  <c:v>48</c:v>
                </c:pt>
                <c:pt idx="11662">
                  <c:v>46</c:v>
                </c:pt>
                <c:pt idx="11663">
                  <c:v>48</c:v>
                </c:pt>
                <c:pt idx="11664">
                  <c:v>50</c:v>
                </c:pt>
                <c:pt idx="11665">
                  <c:v>48</c:v>
                </c:pt>
                <c:pt idx="11666">
                  <c:v>49</c:v>
                </c:pt>
                <c:pt idx="11667">
                  <c:v>47</c:v>
                </c:pt>
                <c:pt idx="11668">
                  <c:v>47</c:v>
                </c:pt>
                <c:pt idx="11669">
                  <c:v>48</c:v>
                </c:pt>
                <c:pt idx="11670">
                  <c:v>46</c:v>
                </c:pt>
                <c:pt idx="11671">
                  <c:v>46</c:v>
                </c:pt>
                <c:pt idx="11672">
                  <c:v>49</c:v>
                </c:pt>
                <c:pt idx="11673">
                  <c:v>46</c:v>
                </c:pt>
                <c:pt idx="11674">
                  <c:v>49</c:v>
                </c:pt>
                <c:pt idx="11675">
                  <c:v>47</c:v>
                </c:pt>
                <c:pt idx="11676">
                  <c:v>47</c:v>
                </c:pt>
                <c:pt idx="11677">
                  <c:v>48</c:v>
                </c:pt>
                <c:pt idx="11678">
                  <c:v>48</c:v>
                </c:pt>
                <c:pt idx="11679">
                  <c:v>47</c:v>
                </c:pt>
                <c:pt idx="11680">
                  <c:v>46</c:v>
                </c:pt>
                <c:pt idx="11681">
                  <c:v>49</c:v>
                </c:pt>
                <c:pt idx="11682">
                  <c:v>49</c:v>
                </c:pt>
                <c:pt idx="11683">
                  <c:v>48</c:v>
                </c:pt>
                <c:pt idx="11684">
                  <c:v>49</c:v>
                </c:pt>
                <c:pt idx="11685">
                  <c:v>49</c:v>
                </c:pt>
                <c:pt idx="11686">
                  <c:v>47</c:v>
                </c:pt>
                <c:pt idx="11687">
                  <c:v>48</c:v>
                </c:pt>
                <c:pt idx="11688">
                  <c:v>48</c:v>
                </c:pt>
                <c:pt idx="11689">
                  <c:v>48</c:v>
                </c:pt>
                <c:pt idx="11690">
                  <c:v>47</c:v>
                </c:pt>
                <c:pt idx="11691">
                  <c:v>48</c:v>
                </c:pt>
                <c:pt idx="11692">
                  <c:v>46</c:v>
                </c:pt>
                <c:pt idx="11693">
                  <c:v>48</c:v>
                </c:pt>
                <c:pt idx="11694">
                  <c:v>47</c:v>
                </c:pt>
                <c:pt idx="11695">
                  <c:v>49</c:v>
                </c:pt>
                <c:pt idx="11696">
                  <c:v>50</c:v>
                </c:pt>
                <c:pt idx="11697">
                  <c:v>47</c:v>
                </c:pt>
                <c:pt idx="11698">
                  <c:v>47</c:v>
                </c:pt>
                <c:pt idx="11699">
                  <c:v>45</c:v>
                </c:pt>
                <c:pt idx="11700">
                  <c:v>46</c:v>
                </c:pt>
                <c:pt idx="11701">
                  <c:v>47</c:v>
                </c:pt>
                <c:pt idx="11702">
                  <c:v>48</c:v>
                </c:pt>
                <c:pt idx="11703">
                  <c:v>45</c:v>
                </c:pt>
                <c:pt idx="11704">
                  <c:v>46</c:v>
                </c:pt>
                <c:pt idx="11705">
                  <c:v>49</c:v>
                </c:pt>
                <c:pt idx="11706">
                  <c:v>49</c:v>
                </c:pt>
                <c:pt idx="11707">
                  <c:v>46</c:v>
                </c:pt>
                <c:pt idx="11708">
                  <c:v>46</c:v>
                </c:pt>
                <c:pt idx="11709">
                  <c:v>47</c:v>
                </c:pt>
                <c:pt idx="11710">
                  <c:v>48</c:v>
                </c:pt>
                <c:pt idx="11711">
                  <c:v>47</c:v>
                </c:pt>
                <c:pt idx="11712">
                  <c:v>47</c:v>
                </c:pt>
                <c:pt idx="11713">
                  <c:v>48</c:v>
                </c:pt>
                <c:pt idx="11714">
                  <c:v>48</c:v>
                </c:pt>
                <c:pt idx="11715">
                  <c:v>47</c:v>
                </c:pt>
                <c:pt idx="11716">
                  <c:v>48</c:v>
                </c:pt>
                <c:pt idx="11717">
                  <c:v>51</c:v>
                </c:pt>
                <c:pt idx="11718">
                  <c:v>46</c:v>
                </c:pt>
                <c:pt idx="11719">
                  <c:v>49</c:v>
                </c:pt>
                <c:pt idx="11720">
                  <c:v>45</c:v>
                </c:pt>
                <c:pt idx="11721">
                  <c:v>49</c:v>
                </c:pt>
                <c:pt idx="11722">
                  <c:v>47</c:v>
                </c:pt>
                <c:pt idx="11723">
                  <c:v>48</c:v>
                </c:pt>
                <c:pt idx="11724">
                  <c:v>46</c:v>
                </c:pt>
                <c:pt idx="11725">
                  <c:v>49</c:v>
                </c:pt>
                <c:pt idx="11726">
                  <c:v>48</c:v>
                </c:pt>
                <c:pt idx="11727">
                  <c:v>48</c:v>
                </c:pt>
                <c:pt idx="11728">
                  <c:v>49</c:v>
                </c:pt>
                <c:pt idx="11729">
                  <c:v>48</c:v>
                </c:pt>
                <c:pt idx="11730">
                  <c:v>48</c:v>
                </c:pt>
                <c:pt idx="11731">
                  <c:v>47</c:v>
                </c:pt>
                <c:pt idx="11732">
                  <c:v>47</c:v>
                </c:pt>
                <c:pt idx="11733">
                  <c:v>47</c:v>
                </c:pt>
                <c:pt idx="11734">
                  <c:v>45</c:v>
                </c:pt>
                <c:pt idx="11735">
                  <c:v>47</c:v>
                </c:pt>
                <c:pt idx="11736">
                  <c:v>49</c:v>
                </c:pt>
                <c:pt idx="11737">
                  <c:v>46</c:v>
                </c:pt>
                <c:pt idx="11738">
                  <c:v>48</c:v>
                </c:pt>
                <c:pt idx="11739">
                  <c:v>48</c:v>
                </c:pt>
                <c:pt idx="11740">
                  <c:v>46</c:v>
                </c:pt>
                <c:pt idx="11741">
                  <c:v>46</c:v>
                </c:pt>
                <c:pt idx="11742">
                  <c:v>47</c:v>
                </c:pt>
                <c:pt idx="11743">
                  <c:v>48</c:v>
                </c:pt>
                <c:pt idx="11744">
                  <c:v>46</c:v>
                </c:pt>
                <c:pt idx="11745">
                  <c:v>47</c:v>
                </c:pt>
                <c:pt idx="11746">
                  <c:v>49</c:v>
                </c:pt>
                <c:pt idx="11747">
                  <c:v>46</c:v>
                </c:pt>
                <c:pt idx="11748">
                  <c:v>49</c:v>
                </c:pt>
                <c:pt idx="11749">
                  <c:v>51</c:v>
                </c:pt>
                <c:pt idx="11750">
                  <c:v>50</c:v>
                </c:pt>
                <c:pt idx="11751">
                  <c:v>51</c:v>
                </c:pt>
                <c:pt idx="11752">
                  <c:v>47</c:v>
                </c:pt>
                <c:pt idx="11753">
                  <c:v>48</c:v>
                </c:pt>
                <c:pt idx="11754">
                  <c:v>47</c:v>
                </c:pt>
                <c:pt idx="11755">
                  <c:v>46</c:v>
                </c:pt>
                <c:pt idx="11756">
                  <c:v>47</c:v>
                </c:pt>
                <c:pt idx="11757">
                  <c:v>48</c:v>
                </c:pt>
                <c:pt idx="11758">
                  <c:v>47</c:v>
                </c:pt>
                <c:pt idx="11759">
                  <c:v>47</c:v>
                </c:pt>
                <c:pt idx="11760">
                  <c:v>47</c:v>
                </c:pt>
                <c:pt idx="11761">
                  <c:v>50</c:v>
                </c:pt>
                <c:pt idx="11762">
                  <c:v>47</c:v>
                </c:pt>
                <c:pt idx="11763">
                  <c:v>46</c:v>
                </c:pt>
                <c:pt idx="11764">
                  <c:v>46</c:v>
                </c:pt>
                <c:pt idx="11765">
                  <c:v>45</c:v>
                </c:pt>
                <c:pt idx="11766">
                  <c:v>46</c:v>
                </c:pt>
                <c:pt idx="11767">
                  <c:v>46</c:v>
                </c:pt>
                <c:pt idx="11768">
                  <c:v>47</c:v>
                </c:pt>
                <c:pt idx="11769">
                  <c:v>47</c:v>
                </c:pt>
                <c:pt idx="11770">
                  <c:v>48</c:v>
                </c:pt>
                <c:pt idx="11771">
                  <c:v>48</c:v>
                </c:pt>
                <c:pt idx="11772">
                  <c:v>49</c:v>
                </c:pt>
                <c:pt idx="11773">
                  <c:v>48</c:v>
                </c:pt>
                <c:pt idx="11774">
                  <c:v>50</c:v>
                </c:pt>
                <c:pt idx="11775">
                  <c:v>45</c:v>
                </c:pt>
                <c:pt idx="11776">
                  <c:v>46</c:v>
                </c:pt>
                <c:pt idx="11777">
                  <c:v>44</c:v>
                </c:pt>
                <c:pt idx="11778">
                  <c:v>46</c:v>
                </c:pt>
                <c:pt idx="11779">
                  <c:v>45</c:v>
                </c:pt>
                <c:pt idx="11780">
                  <c:v>45</c:v>
                </c:pt>
                <c:pt idx="11781">
                  <c:v>47</c:v>
                </c:pt>
                <c:pt idx="11782">
                  <c:v>45</c:v>
                </c:pt>
                <c:pt idx="11783">
                  <c:v>49</c:v>
                </c:pt>
                <c:pt idx="11784">
                  <c:v>53</c:v>
                </c:pt>
                <c:pt idx="11785">
                  <c:v>53</c:v>
                </c:pt>
                <c:pt idx="11786">
                  <c:v>52</c:v>
                </c:pt>
                <c:pt idx="11787">
                  <c:v>53</c:v>
                </c:pt>
                <c:pt idx="11788">
                  <c:v>54</c:v>
                </c:pt>
                <c:pt idx="11789">
                  <c:v>49</c:v>
                </c:pt>
                <c:pt idx="11790">
                  <c:v>54</c:v>
                </c:pt>
                <c:pt idx="11791">
                  <c:v>52</c:v>
                </c:pt>
                <c:pt idx="11792">
                  <c:v>47</c:v>
                </c:pt>
                <c:pt idx="11793">
                  <c:v>55</c:v>
                </c:pt>
                <c:pt idx="11794">
                  <c:v>55</c:v>
                </c:pt>
                <c:pt idx="11795">
                  <c:v>53</c:v>
                </c:pt>
                <c:pt idx="11796">
                  <c:v>51</c:v>
                </c:pt>
                <c:pt idx="11797">
                  <c:v>52</c:v>
                </c:pt>
                <c:pt idx="11798">
                  <c:v>54</c:v>
                </c:pt>
                <c:pt idx="11799">
                  <c:v>52</c:v>
                </c:pt>
                <c:pt idx="11800">
                  <c:v>53</c:v>
                </c:pt>
                <c:pt idx="11801">
                  <c:v>52</c:v>
                </c:pt>
                <c:pt idx="11802">
                  <c:v>55</c:v>
                </c:pt>
                <c:pt idx="11803">
                  <c:v>51</c:v>
                </c:pt>
                <c:pt idx="11804">
                  <c:v>47</c:v>
                </c:pt>
                <c:pt idx="11805">
                  <c:v>52</c:v>
                </c:pt>
                <c:pt idx="11806">
                  <c:v>51</c:v>
                </c:pt>
                <c:pt idx="11807">
                  <c:v>54</c:v>
                </c:pt>
                <c:pt idx="11808">
                  <c:v>53</c:v>
                </c:pt>
                <c:pt idx="11809">
                  <c:v>52</c:v>
                </c:pt>
                <c:pt idx="11810">
                  <c:v>52</c:v>
                </c:pt>
                <c:pt idx="11811">
                  <c:v>54</c:v>
                </c:pt>
                <c:pt idx="11812">
                  <c:v>52</c:v>
                </c:pt>
                <c:pt idx="11813">
                  <c:v>53</c:v>
                </c:pt>
                <c:pt idx="11814">
                  <c:v>52</c:v>
                </c:pt>
                <c:pt idx="11815">
                  <c:v>50</c:v>
                </c:pt>
                <c:pt idx="11816">
                  <c:v>53</c:v>
                </c:pt>
                <c:pt idx="11817">
                  <c:v>52</c:v>
                </c:pt>
                <c:pt idx="11818">
                  <c:v>51</c:v>
                </c:pt>
                <c:pt idx="11819">
                  <c:v>52</c:v>
                </c:pt>
                <c:pt idx="11820">
                  <c:v>52</c:v>
                </c:pt>
                <c:pt idx="11821">
                  <c:v>51</c:v>
                </c:pt>
                <c:pt idx="11822">
                  <c:v>52</c:v>
                </c:pt>
                <c:pt idx="11823">
                  <c:v>52</c:v>
                </c:pt>
                <c:pt idx="11824">
                  <c:v>52</c:v>
                </c:pt>
                <c:pt idx="11825">
                  <c:v>53</c:v>
                </c:pt>
                <c:pt idx="11826">
                  <c:v>53</c:v>
                </c:pt>
                <c:pt idx="11827">
                  <c:v>53</c:v>
                </c:pt>
                <c:pt idx="11828">
                  <c:v>52</c:v>
                </c:pt>
                <c:pt idx="11829">
                  <c:v>55</c:v>
                </c:pt>
                <c:pt idx="11830">
                  <c:v>53</c:v>
                </c:pt>
                <c:pt idx="11831">
                  <c:v>52</c:v>
                </c:pt>
                <c:pt idx="11832">
                  <c:v>53</c:v>
                </c:pt>
                <c:pt idx="11833">
                  <c:v>53</c:v>
                </c:pt>
                <c:pt idx="11834">
                  <c:v>52</c:v>
                </c:pt>
                <c:pt idx="11835">
                  <c:v>52</c:v>
                </c:pt>
                <c:pt idx="11836">
                  <c:v>50</c:v>
                </c:pt>
                <c:pt idx="11837">
                  <c:v>54</c:v>
                </c:pt>
                <c:pt idx="11838">
                  <c:v>59</c:v>
                </c:pt>
                <c:pt idx="11839">
                  <c:v>52</c:v>
                </c:pt>
                <c:pt idx="11840">
                  <c:v>53</c:v>
                </c:pt>
                <c:pt idx="11841">
                  <c:v>53</c:v>
                </c:pt>
                <c:pt idx="11842">
                  <c:v>51</c:v>
                </c:pt>
                <c:pt idx="11843">
                  <c:v>53</c:v>
                </c:pt>
                <c:pt idx="11844">
                  <c:v>54</c:v>
                </c:pt>
                <c:pt idx="11845">
                  <c:v>54</c:v>
                </c:pt>
                <c:pt idx="11846">
                  <c:v>54</c:v>
                </c:pt>
                <c:pt idx="11847">
                  <c:v>51</c:v>
                </c:pt>
                <c:pt idx="11848">
                  <c:v>53</c:v>
                </c:pt>
                <c:pt idx="11849">
                  <c:v>54</c:v>
                </c:pt>
                <c:pt idx="11850">
                  <c:v>53</c:v>
                </c:pt>
                <c:pt idx="11851">
                  <c:v>53</c:v>
                </c:pt>
                <c:pt idx="11852">
                  <c:v>54</c:v>
                </c:pt>
                <c:pt idx="11853">
                  <c:v>55</c:v>
                </c:pt>
                <c:pt idx="11854">
                  <c:v>53</c:v>
                </c:pt>
                <c:pt idx="11855">
                  <c:v>54</c:v>
                </c:pt>
                <c:pt idx="11856">
                  <c:v>55</c:v>
                </c:pt>
                <c:pt idx="11857">
                  <c:v>52</c:v>
                </c:pt>
                <c:pt idx="11858">
                  <c:v>53</c:v>
                </c:pt>
                <c:pt idx="11859">
                  <c:v>54</c:v>
                </c:pt>
                <c:pt idx="11860">
                  <c:v>52</c:v>
                </c:pt>
                <c:pt idx="11861">
                  <c:v>53</c:v>
                </c:pt>
                <c:pt idx="11862">
                  <c:v>52</c:v>
                </c:pt>
                <c:pt idx="11863">
                  <c:v>52</c:v>
                </c:pt>
                <c:pt idx="11864">
                  <c:v>53</c:v>
                </c:pt>
                <c:pt idx="11865">
                  <c:v>52</c:v>
                </c:pt>
                <c:pt idx="11866">
                  <c:v>54</c:v>
                </c:pt>
                <c:pt idx="11867">
                  <c:v>52</c:v>
                </c:pt>
                <c:pt idx="11868">
                  <c:v>53</c:v>
                </c:pt>
                <c:pt idx="11869">
                  <c:v>54</c:v>
                </c:pt>
                <c:pt idx="11870">
                  <c:v>55</c:v>
                </c:pt>
                <c:pt idx="11871">
                  <c:v>53</c:v>
                </c:pt>
                <c:pt idx="11872">
                  <c:v>51</c:v>
                </c:pt>
                <c:pt idx="11873">
                  <c:v>54</c:v>
                </c:pt>
                <c:pt idx="11874">
                  <c:v>53</c:v>
                </c:pt>
                <c:pt idx="11875">
                  <c:v>52</c:v>
                </c:pt>
                <c:pt idx="11876">
                  <c:v>53</c:v>
                </c:pt>
                <c:pt idx="11877">
                  <c:v>51</c:v>
                </c:pt>
                <c:pt idx="11878">
                  <c:v>53</c:v>
                </c:pt>
                <c:pt idx="11879">
                  <c:v>53</c:v>
                </c:pt>
                <c:pt idx="11880">
                  <c:v>54</c:v>
                </c:pt>
                <c:pt idx="11881">
                  <c:v>52</c:v>
                </c:pt>
                <c:pt idx="11882">
                  <c:v>52</c:v>
                </c:pt>
                <c:pt idx="11883">
                  <c:v>54</c:v>
                </c:pt>
                <c:pt idx="11884">
                  <c:v>53</c:v>
                </c:pt>
                <c:pt idx="11885">
                  <c:v>53</c:v>
                </c:pt>
                <c:pt idx="11886">
                  <c:v>52</c:v>
                </c:pt>
                <c:pt idx="11887">
                  <c:v>54</c:v>
                </c:pt>
                <c:pt idx="11888">
                  <c:v>53</c:v>
                </c:pt>
                <c:pt idx="11889">
                  <c:v>52</c:v>
                </c:pt>
                <c:pt idx="11890">
                  <c:v>52</c:v>
                </c:pt>
                <c:pt idx="11891">
                  <c:v>54</c:v>
                </c:pt>
                <c:pt idx="11892">
                  <c:v>56</c:v>
                </c:pt>
                <c:pt idx="11893">
                  <c:v>52</c:v>
                </c:pt>
                <c:pt idx="11894">
                  <c:v>55</c:v>
                </c:pt>
                <c:pt idx="11895">
                  <c:v>52</c:v>
                </c:pt>
                <c:pt idx="11896">
                  <c:v>51</c:v>
                </c:pt>
                <c:pt idx="11897">
                  <c:v>51</c:v>
                </c:pt>
                <c:pt idx="11898">
                  <c:v>52</c:v>
                </c:pt>
                <c:pt idx="11899">
                  <c:v>52</c:v>
                </c:pt>
                <c:pt idx="11900">
                  <c:v>52</c:v>
                </c:pt>
                <c:pt idx="11901">
                  <c:v>51</c:v>
                </c:pt>
                <c:pt idx="11902">
                  <c:v>53</c:v>
                </c:pt>
                <c:pt idx="11903">
                  <c:v>52</c:v>
                </c:pt>
                <c:pt idx="11904">
                  <c:v>52</c:v>
                </c:pt>
                <c:pt idx="11905">
                  <c:v>52</c:v>
                </c:pt>
                <c:pt idx="11906">
                  <c:v>53</c:v>
                </c:pt>
                <c:pt idx="11907">
                  <c:v>55</c:v>
                </c:pt>
                <c:pt idx="11908">
                  <c:v>54</c:v>
                </c:pt>
                <c:pt idx="11909">
                  <c:v>52</c:v>
                </c:pt>
                <c:pt idx="11910">
                  <c:v>55</c:v>
                </c:pt>
                <c:pt idx="11911">
                  <c:v>56</c:v>
                </c:pt>
                <c:pt idx="11912">
                  <c:v>52</c:v>
                </c:pt>
                <c:pt idx="11913">
                  <c:v>53</c:v>
                </c:pt>
                <c:pt idx="11914">
                  <c:v>52</c:v>
                </c:pt>
                <c:pt idx="11915">
                  <c:v>52</c:v>
                </c:pt>
                <c:pt idx="11916">
                  <c:v>53</c:v>
                </c:pt>
                <c:pt idx="11917">
                  <c:v>55</c:v>
                </c:pt>
                <c:pt idx="11918">
                  <c:v>53</c:v>
                </c:pt>
                <c:pt idx="11919">
                  <c:v>55</c:v>
                </c:pt>
                <c:pt idx="11920">
                  <c:v>51</c:v>
                </c:pt>
                <c:pt idx="11921">
                  <c:v>53</c:v>
                </c:pt>
                <c:pt idx="11922">
                  <c:v>52</c:v>
                </c:pt>
                <c:pt idx="11923">
                  <c:v>52</c:v>
                </c:pt>
                <c:pt idx="11924">
                  <c:v>51</c:v>
                </c:pt>
                <c:pt idx="11925">
                  <c:v>53</c:v>
                </c:pt>
                <c:pt idx="11926">
                  <c:v>54</c:v>
                </c:pt>
                <c:pt idx="11927">
                  <c:v>53</c:v>
                </c:pt>
                <c:pt idx="11928">
                  <c:v>53</c:v>
                </c:pt>
                <c:pt idx="11929">
                  <c:v>53</c:v>
                </c:pt>
                <c:pt idx="11930">
                  <c:v>55</c:v>
                </c:pt>
                <c:pt idx="11931">
                  <c:v>53</c:v>
                </c:pt>
                <c:pt idx="11932">
                  <c:v>53</c:v>
                </c:pt>
                <c:pt idx="11933">
                  <c:v>51</c:v>
                </c:pt>
                <c:pt idx="11934">
                  <c:v>57</c:v>
                </c:pt>
                <c:pt idx="11935">
                  <c:v>55</c:v>
                </c:pt>
                <c:pt idx="11936">
                  <c:v>51</c:v>
                </c:pt>
                <c:pt idx="11937">
                  <c:v>54</c:v>
                </c:pt>
                <c:pt idx="11938">
                  <c:v>53</c:v>
                </c:pt>
                <c:pt idx="11939">
                  <c:v>53</c:v>
                </c:pt>
                <c:pt idx="11940">
                  <c:v>54</c:v>
                </c:pt>
                <c:pt idx="11941">
                  <c:v>55</c:v>
                </c:pt>
                <c:pt idx="11942">
                  <c:v>52</c:v>
                </c:pt>
                <c:pt idx="11943">
                  <c:v>52</c:v>
                </c:pt>
                <c:pt idx="11944">
                  <c:v>55</c:v>
                </c:pt>
                <c:pt idx="11945">
                  <c:v>54</c:v>
                </c:pt>
                <c:pt idx="11946">
                  <c:v>54</c:v>
                </c:pt>
                <c:pt idx="11947">
                  <c:v>52</c:v>
                </c:pt>
                <c:pt idx="11948">
                  <c:v>53</c:v>
                </c:pt>
                <c:pt idx="11949">
                  <c:v>52</c:v>
                </c:pt>
                <c:pt idx="11950">
                  <c:v>52</c:v>
                </c:pt>
                <c:pt idx="11951">
                  <c:v>53</c:v>
                </c:pt>
                <c:pt idx="11952">
                  <c:v>53</c:v>
                </c:pt>
                <c:pt idx="11953">
                  <c:v>53</c:v>
                </c:pt>
                <c:pt idx="11954">
                  <c:v>55</c:v>
                </c:pt>
                <c:pt idx="11955">
                  <c:v>49</c:v>
                </c:pt>
                <c:pt idx="11956">
                  <c:v>52</c:v>
                </c:pt>
                <c:pt idx="11957">
                  <c:v>53</c:v>
                </c:pt>
                <c:pt idx="11958">
                  <c:v>51</c:v>
                </c:pt>
                <c:pt idx="11959">
                  <c:v>54</c:v>
                </c:pt>
                <c:pt idx="11960">
                  <c:v>53</c:v>
                </c:pt>
                <c:pt idx="11961">
                  <c:v>52</c:v>
                </c:pt>
                <c:pt idx="11962">
                  <c:v>55</c:v>
                </c:pt>
                <c:pt idx="11963">
                  <c:v>54</c:v>
                </c:pt>
                <c:pt idx="11964">
                  <c:v>56</c:v>
                </c:pt>
                <c:pt idx="11965">
                  <c:v>55</c:v>
                </c:pt>
                <c:pt idx="11966">
                  <c:v>55</c:v>
                </c:pt>
                <c:pt idx="11967">
                  <c:v>50</c:v>
                </c:pt>
                <c:pt idx="11968">
                  <c:v>52</c:v>
                </c:pt>
                <c:pt idx="11969">
                  <c:v>51</c:v>
                </c:pt>
                <c:pt idx="11970">
                  <c:v>53</c:v>
                </c:pt>
                <c:pt idx="11971">
                  <c:v>54</c:v>
                </c:pt>
                <c:pt idx="11972">
                  <c:v>52</c:v>
                </c:pt>
                <c:pt idx="11973">
                  <c:v>52</c:v>
                </c:pt>
                <c:pt idx="11974">
                  <c:v>56</c:v>
                </c:pt>
                <c:pt idx="11975">
                  <c:v>52</c:v>
                </c:pt>
                <c:pt idx="11976">
                  <c:v>52</c:v>
                </c:pt>
                <c:pt idx="11977">
                  <c:v>53</c:v>
                </c:pt>
                <c:pt idx="11978">
                  <c:v>54</c:v>
                </c:pt>
                <c:pt idx="11979">
                  <c:v>54</c:v>
                </c:pt>
                <c:pt idx="11980">
                  <c:v>53</c:v>
                </c:pt>
                <c:pt idx="11981">
                  <c:v>52</c:v>
                </c:pt>
                <c:pt idx="11982">
                  <c:v>51</c:v>
                </c:pt>
                <c:pt idx="11983">
                  <c:v>54</c:v>
                </c:pt>
                <c:pt idx="11984">
                  <c:v>52</c:v>
                </c:pt>
                <c:pt idx="11985">
                  <c:v>56</c:v>
                </c:pt>
                <c:pt idx="11986">
                  <c:v>54</c:v>
                </c:pt>
                <c:pt idx="11987">
                  <c:v>54</c:v>
                </c:pt>
                <c:pt idx="11988">
                  <c:v>53</c:v>
                </c:pt>
                <c:pt idx="11989">
                  <c:v>53</c:v>
                </c:pt>
                <c:pt idx="11990">
                  <c:v>53</c:v>
                </c:pt>
                <c:pt idx="11991">
                  <c:v>53</c:v>
                </c:pt>
                <c:pt idx="11992">
                  <c:v>51</c:v>
                </c:pt>
                <c:pt idx="11993">
                  <c:v>52</c:v>
                </c:pt>
                <c:pt idx="11994">
                  <c:v>52</c:v>
                </c:pt>
                <c:pt idx="11995">
                  <c:v>53</c:v>
                </c:pt>
                <c:pt idx="11996">
                  <c:v>57</c:v>
                </c:pt>
                <c:pt idx="11997">
                  <c:v>54</c:v>
                </c:pt>
                <c:pt idx="11998">
                  <c:v>52</c:v>
                </c:pt>
                <c:pt idx="11999">
                  <c:v>52</c:v>
                </c:pt>
                <c:pt idx="12000">
                  <c:v>53</c:v>
                </c:pt>
                <c:pt idx="12001">
                  <c:v>53</c:v>
                </c:pt>
                <c:pt idx="12002">
                  <c:v>52</c:v>
                </c:pt>
                <c:pt idx="12003">
                  <c:v>51</c:v>
                </c:pt>
                <c:pt idx="12004">
                  <c:v>49</c:v>
                </c:pt>
                <c:pt idx="12005">
                  <c:v>51</c:v>
                </c:pt>
                <c:pt idx="12006">
                  <c:v>50</c:v>
                </c:pt>
                <c:pt idx="12007">
                  <c:v>52</c:v>
                </c:pt>
                <c:pt idx="12008">
                  <c:v>46</c:v>
                </c:pt>
                <c:pt idx="12009">
                  <c:v>50</c:v>
                </c:pt>
                <c:pt idx="12010">
                  <c:v>51</c:v>
                </c:pt>
                <c:pt idx="12011">
                  <c:v>52</c:v>
                </c:pt>
                <c:pt idx="12012">
                  <c:v>52</c:v>
                </c:pt>
                <c:pt idx="12013">
                  <c:v>53</c:v>
                </c:pt>
                <c:pt idx="12014">
                  <c:v>52</c:v>
                </c:pt>
                <c:pt idx="12015">
                  <c:v>54</c:v>
                </c:pt>
                <c:pt idx="12016">
                  <c:v>54</c:v>
                </c:pt>
                <c:pt idx="12017">
                  <c:v>48</c:v>
                </c:pt>
                <c:pt idx="12018">
                  <c:v>53</c:v>
                </c:pt>
                <c:pt idx="12019">
                  <c:v>52</c:v>
                </c:pt>
                <c:pt idx="12020">
                  <c:v>53</c:v>
                </c:pt>
                <c:pt idx="12021">
                  <c:v>53</c:v>
                </c:pt>
                <c:pt idx="12022">
                  <c:v>47</c:v>
                </c:pt>
                <c:pt idx="12023">
                  <c:v>53</c:v>
                </c:pt>
                <c:pt idx="12024">
                  <c:v>51</c:v>
                </c:pt>
                <c:pt idx="12025">
                  <c:v>52</c:v>
                </c:pt>
                <c:pt idx="12026">
                  <c:v>52</c:v>
                </c:pt>
                <c:pt idx="12027">
                  <c:v>52</c:v>
                </c:pt>
                <c:pt idx="12028">
                  <c:v>53</c:v>
                </c:pt>
                <c:pt idx="12029">
                  <c:v>51</c:v>
                </c:pt>
                <c:pt idx="12030">
                  <c:v>53</c:v>
                </c:pt>
                <c:pt idx="12031">
                  <c:v>52</c:v>
                </c:pt>
                <c:pt idx="12032">
                  <c:v>51</c:v>
                </c:pt>
                <c:pt idx="12033">
                  <c:v>50</c:v>
                </c:pt>
                <c:pt idx="12034">
                  <c:v>53</c:v>
                </c:pt>
                <c:pt idx="12035">
                  <c:v>48</c:v>
                </c:pt>
                <c:pt idx="12036">
                  <c:v>51</c:v>
                </c:pt>
                <c:pt idx="12037">
                  <c:v>49</c:v>
                </c:pt>
                <c:pt idx="12038">
                  <c:v>50</c:v>
                </c:pt>
                <c:pt idx="12039">
                  <c:v>48</c:v>
                </c:pt>
                <c:pt idx="12040">
                  <c:v>53</c:v>
                </c:pt>
                <c:pt idx="12041">
                  <c:v>51</c:v>
                </c:pt>
                <c:pt idx="12042">
                  <c:v>52</c:v>
                </c:pt>
                <c:pt idx="12043">
                  <c:v>50</c:v>
                </c:pt>
                <c:pt idx="12044">
                  <c:v>51</c:v>
                </c:pt>
                <c:pt idx="12045">
                  <c:v>52</c:v>
                </c:pt>
                <c:pt idx="12046">
                  <c:v>52</c:v>
                </c:pt>
                <c:pt idx="12047">
                  <c:v>54</c:v>
                </c:pt>
                <c:pt idx="12048">
                  <c:v>52</c:v>
                </c:pt>
                <c:pt idx="12049">
                  <c:v>53</c:v>
                </c:pt>
                <c:pt idx="12050">
                  <c:v>54</c:v>
                </c:pt>
                <c:pt idx="12051">
                  <c:v>56</c:v>
                </c:pt>
                <c:pt idx="12052">
                  <c:v>54</c:v>
                </c:pt>
                <c:pt idx="12053">
                  <c:v>53</c:v>
                </c:pt>
                <c:pt idx="12054">
                  <c:v>53</c:v>
                </c:pt>
                <c:pt idx="12055">
                  <c:v>53</c:v>
                </c:pt>
                <c:pt idx="12056">
                  <c:v>54</c:v>
                </c:pt>
                <c:pt idx="12057">
                  <c:v>50</c:v>
                </c:pt>
                <c:pt idx="12058">
                  <c:v>52</c:v>
                </c:pt>
                <c:pt idx="12059">
                  <c:v>52</c:v>
                </c:pt>
                <c:pt idx="12060">
                  <c:v>49</c:v>
                </c:pt>
                <c:pt idx="12061">
                  <c:v>51</c:v>
                </c:pt>
                <c:pt idx="12062">
                  <c:v>51</c:v>
                </c:pt>
                <c:pt idx="12063">
                  <c:v>53</c:v>
                </c:pt>
                <c:pt idx="12064">
                  <c:v>49</c:v>
                </c:pt>
                <c:pt idx="12065">
                  <c:v>51</c:v>
                </c:pt>
                <c:pt idx="12066">
                  <c:v>52</c:v>
                </c:pt>
                <c:pt idx="12067">
                  <c:v>51</c:v>
                </c:pt>
                <c:pt idx="12068">
                  <c:v>53</c:v>
                </c:pt>
                <c:pt idx="12069">
                  <c:v>52</c:v>
                </c:pt>
                <c:pt idx="12070">
                  <c:v>50</c:v>
                </c:pt>
                <c:pt idx="12071">
                  <c:v>50</c:v>
                </c:pt>
                <c:pt idx="12072">
                  <c:v>51</c:v>
                </c:pt>
                <c:pt idx="12073">
                  <c:v>53</c:v>
                </c:pt>
                <c:pt idx="12074">
                  <c:v>50</c:v>
                </c:pt>
                <c:pt idx="12075">
                  <c:v>52</c:v>
                </c:pt>
                <c:pt idx="12076">
                  <c:v>52</c:v>
                </c:pt>
                <c:pt idx="12077">
                  <c:v>52</c:v>
                </c:pt>
                <c:pt idx="12078">
                  <c:v>51</c:v>
                </c:pt>
                <c:pt idx="12079">
                  <c:v>50</c:v>
                </c:pt>
                <c:pt idx="12080">
                  <c:v>51</c:v>
                </c:pt>
                <c:pt idx="12081">
                  <c:v>50</c:v>
                </c:pt>
                <c:pt idx="12082">
                  <c:v>51</c:v>
                </c:pt>
                <c:pt idx="12083">
                  <c:v>52</c:v>
                </c:pt>
                <c:pt idx="12084">
                  <c:v>55</c:v>
                </c:pt>
                <c:pt idx="12085">
                  <c:v>50</c:v>
                </c:pt>
                <c:pt idx="12086">
                  <c:v>52</c:v>
                </c:pt>
                <c:pt idx="12087">
                  <c:v>53</c:v>
                </c:pt>
                <c:pt idx="12088">
                  <c:v>52</c:v>
                </c:pt>
                <c:pt idx="12089">
                  <c:v>47</c:v>
                </c:pt>
                <c:pt idx="12090">
                  <c:v>53</c:v>
                </c:pt>
                <c:pt idx="12091">
                  <c:v>51</c:v>
                </c:pt>
                <c:pt idx="12092">
                  <c:v>49</c:v>
                </c:pt>
                <c:pt idx="12093">
                  <c:v>48</c:v>
                </c:pt>
                <c:pt idx="12094">
                  <c:v>52</c:v>
                </c:pt>
                <c:pt idx="12095">
                  <c:v>52</c:v>
                </c:pt>
                <c:pt idx="12096">
                  <c:v>51</c:v>
                </c:pt>
                <c:pt idx="12097">
                  <c:v>53</c:v>
                </c:pt>
                <c:pt idx="12098">
                  <c:v>50</c:v>
                </c:pt>
                <c:pt idx="12099">
                  <c:v>52</c:v>
                </c:pt>
                <c:pt idx="12100">
                  <c:v>50</c:v>
                </c:pt>
                <c:pt idx="12101">
                  <c:v>53</c:v>
                </c:pt>
                <c:pt idx="12102">
                  <c:v>48</c:v>
                </c:pt>
                <c:pt idx="12103">
                  <c:v>52</c:v>
                </c:pt>
                <c:pt idx="12104">
                  <c:v>52</c:v>
                </c:pt>
                <c:pt idx="12105">
                  <c:v>56</c:v>
                </c:pt>
                <c:pt idx="12106">
                  <c:v>55</c:v>
                </c:pt>
                <c:pt idx="12107">
                  <c:v>55</c:v>
                </c:pt>
                <c:pt idx="12108">
                  <c:v>49</c:v>
                </c:pt>
                <c:pt idx="12109">
                  <c:v>54</c:v>
                </c:pt>
                <c:pt idx="12110">
                  <c:v>50</c:v>
                </c:pt>
                <c:pt idx="12111">
                  <c:v>53</c:v>
                </c:pt>
                <c:pt idx="12112">
                  <c:v>53</c:v>
                </c:pt>
                <c:pt idx="12113">
                  <c:v>48</c:v>
                </c:pt>
                <c:pt idx="12114">
                  <c:v>49</c:v>
                </c:pt>
                <c:pt idx="12115">
                  <c:v>53</c:v>
                </c:pt>
                <c:pt idx="12116">
                  <c:v>52</c:v>
                </c:pt>
                <c:pt idx="12117">
                  <c:v>51</c:v>
                </c:pt>
                <c:pt idx="12118">
                  <c:v>54</c:v>
                </c:pt>
                <c:pt idx="12119">
                  <c:v>51</c:v>
                </c:pt>
                <c:pt idx="12120">
                  <c:v>49</c:v>
                </c:pt>
                <c:pt idx="12121">
                  <c:v>53</c:v>
                </c:pt>
                <c:pt idx="12122">
                  <c:v>51</c:v>
                </c:pt>
                <c:pt idx="12123">
                  <c:v>51</c:v>
                </c:pt>
                <c:pt idx="12124">
                  <c:v>51</c:v>
                </c:pt>
                <c:pt idx="12125">
                  <c:v>50</c:v>
                </c:pt>
                <c:pt idx="12126">
                  <c:v>51</c:v>
                </c:pt>
                <c:pt idx="12127">
                  <c:v>53</c:v>
                </c:pt>
                <c:pt idx="12128">
                  <c:v>50</c:v>
                </c:pt>
                <c:pt idx="12129">
                  <c:v>54</c:v>
                </c:pt>
                <c:pt idx="12130">
                  <c:v>47</c:v>
                </c:pt>
                <c:pt idx="12131">
                  <c:v>48</c:v>
                </c:pt>
                <c:pt idx="12132">
                  <c:v>49</c:v>
                </c:pt>
                <c:pt idx="12133">
                  <c:v>49</c:v>
                </c:pt>
                <c:pt idx="12134">
                  <c:v>52</c:v>
                </c:pt>
                <c:pt idx="12135">
                  <c:v>52</c:v>
                </c:pt>
                <c:pt idx="12136">
                  <c:v>48</c:v>
                </c:pt>
                <c:pt idx="12137">
                  <c:v>48</c:v>
                </c:pt>
                <c:pt idx="12138">
                  <c:v>54</c:v>
                </c:pt>
                <c:pt idx="12139">
                  <c:v>54</c:v>
                </c:pt>
                <c:pt idx="12140">
                  <c:v>53</c:v>
                </c:pt>
                <c:pt idx="12141">
                  <c:v>52</c:v>
                </c:pt>
                <c:pt idx="12142">
                  <c:v>49</c:v>
                </c:pt>
                <c:pt idx="12143">
                  <c:v>52</c:v>
                </c:pt>
                <c:pt idx="12144">
                  <c:v>50</c:v>
                </c:pt>
                <c:pt idx="12145">
                  <c:v>50</c:v>
                </c:pt>
                <c:pt idx="12146">
                  <c:v>49</c:v>
                </c:pt>
                <c:pt idx="12147">
                  <c:v>45</c:v>
                </c:pt>
                <c:pt idx="12148">
                  <c:v>45</c:v>
                </c:pt>
                <c:pt idx="12149">
                  <c:v>50</c:v>
                </c:pt>
                <c:pt idx="12150">
                  <c:v>50</c:v>
                </c:pt>
                <c:pt idx="12151">
                  <c:v>53</c:v>
                </c:pt>
                <c:pt idx="12152">
                  <c:v>50</c:v>
                </c:pt>
                <c:pt idx="12153">
                  <c:v>53</c:v>
                </c:pt>
                <c:pt idx="12154">
                  <c:v>52</c:v>
                </c:pt>
                <c:pt idx="12155">
                  <c:v>51</c:v>
                </c:pt>
                <c:pt idx="12156">
                  <c:v>52</c:v>
                </c:pt>
                <c:pt idx="12157">
                  <c:v>52</c:v>
                </c:pt>
                <c:pt idx="12158">
                  <c:v>54</c:v>
                </c:pt>
                <c:pt idx="12159">
                  <c:v>52</c:v>
                </c:pt>
                <c:pt idx="12160">
                  <c:v>51</c:v>
                </c:pt>
                <c:pt idx="12161">
                  <c:v>50</c:v>
                </c:pt>
                <c:pt idx="12162">
                  <c:v>55</c:v>
                </c:pt>
                <c:pt idx="12163">
                  <c:v>52</c:v>
                </c:pt>
                <c:pt idx="12164">
                  <c:v>50</c:v>
                </c:pt>
                <c:pt idx="12165">
                  <c:v>50</c:v>
                </c:pt>
                <c:pt idx="12166">
                  <c:v>46</c:v>
                </c:pt>
                <c:pt idx="12167">
                  <c:v>51</c:v>
                </c:pt>
                <c:pt idx="12168">
                  <c:v>52</c:v>
                </c:pt>
                <c:pt idx="12169">
                  <c:v>53</c:v>
                </c:pt>
                <c:pt idx="12170">
                  <c:v>50</c:v>
                </c:pt>
                <c:pt idx="12171">
                  <c:v>53</c:v>
                </c:pt>
                <c:pt idx="12172">
                  <c:v>53</c:v>
                </c:pt>
                <c:pt idx="12173">
                  <c:v>49</c:v>
                </c:pt>
                <c:pt idx="12174">
                  <c:v>52</c:v>
                </c:pt>
                <c:pt idx="12175">
                  <c:v>53</c:v>
                </c:pt>
                <c:pt idx="12176">
                  <c:v>53</c:v>
                </c:pt>
                <c:pt idx="12177">
                  <c:v>51</c:v>
                </c:pt>
                <c:pt idx="12178">
                  <c:v>53</c:v>
                </c:pt>
                <c:pt idx="12179">
                  <c:v>55</c:v>
                </c:pt>
                <c:pt idx="12180">
                  <c:v>53</c:v>
                </c:pt>
                <c:pt idx="12181">
                  <c:v>53</c:v>
                </c:pt>
                <c:pt idx="12182">
                  <c:v>54</c:v>
                </c:pt>
                <c:pt idx="12183">
                  <c:v>53</c:v>
                </c:pt>
                <c:pt idx="12184">
                  <c:v>53</c:v>
                </c:pt>
                <c:pt idx="12185">
                  <c:v>52</c:v>
                </c:pt>
                <c:pt idx="12186">
                  <c:v>55</c:v>
                </c:pt>
                <c:pt idx="12187">
                  <c:v>53</c:v>
                </c:pt>
                <c:pt idx="12188">
                  <c:v>50</c:v>
                </c:pt>
                <c:pt idx="12189">
                  <c:v>54</c:v>
                </c:pt>
                <c:pt idx="12190">
                  <c:v>52</c:v>
                </c:pt>
                <c:pt idx="12191">
                  <c:v>53</c:v>
                </c:pt>
                <c:pt idx="12192">
                  <c:v>55</c:v>
                </c:pt>
                <c:pt idx="12193">
                  <c:v>53</c:v>
                </c:pt>
                <c:pt idx="12194">
                  <c:v>55</c:v>
                </c:pt>
                <c:pt idx="12195">
                  <c:v>53</c:v>
                </c:pt>
                <c:pt idx="12196">
                  <c:v>52</c:v>
                </c:pt>
                <c:pt idx="12197">
                  <c:v>54</c:v>
                </c:pt>
                <c:pt idx="12198">
                  <c:v>53</c:v>
                </c:pt>
                <c:pt idx="12199">
                  <c:v>52</c:v>
                </c:pt>
                <c:pt idx="12200">
                  <c:v>54</c:v>
                </c:pt>
                <c:pt idx="12201">
                  <c:v>54</c:v>
                </c:pt>
                <c:pt idx="12202">
                  <c:v>54</c:v>
                </c:pt>
                <c:pt idx="12203">
                  <c:v>54</c:v>
                </c:pt>
                <c:pt idx="12204">
                  <c:v>55</c:v>
                </c:pt>
                <c:pt idx="12205">
                  <c:v>54</c:v>
                </c:pt>
                <c:pt idx="12206">
                  <c:v>52</c:v>
                </c:pt>
                <c:pt idx="12207">
                  <c:v>48</c:v>
                </c:pt>
                <c:pt idx="12208">
                  <c:v>55</c:v>
                </c:pt>
                <c:pt idx="12209">
                  <c:v>50</c:v>
                </c:pt>
                <c:pt idx="12210">
                  <c:v>54</c:v>
                </c:pt>
                <c:pt idx="12211">
                  <c:v>55</c:v>
                </c:pt>
                <c:pt idx="12212">
                  <c:v>53</c:v>
                </c:pt>
                <c:pt idx="12213">
                  <c:v>54</c:v>
                </c:pt>
                <c:pt idx="12214">
                  <c:v>52</c:v>
                </c:pt>
                <c:pt idx="12215">
                  <c:v>54</c:v>
                </c:pt>
                <c:pt idx="12216">
                  <c:v>53</c:v>
                </c:pt>
                <c:pt idx="12217">
                  <c:v>55</c:v>
                </c:pt>
                <c:pt idx="12218">
                  <c:v>54</c:v>
                </c:pt>
                <c:pt idx="12219">
                  <c:v>54</c:v>
                </c:pt>
                <c:pt idx="12220">
                  <c:v>53</c:v>
                </c:pt>
                <c:pt idx="12221">
                  <c:v>53</c:v>
                </c:pt>
                <c:pt idx="12222">
                  <c:v>53</c:v>
                </c:pt>
                <c:pt idx="12223">
                  <c:v>52</c:v>
                </c:pt>
                <c:pt idx="12224">
                  <c:v>53</c:v>
                </c:pt>
                <c:pt idx="12225">
                  <c:v>52</c:v>
                </c:pt>
                <c:pt idx="12226">
                  <c:v>52</c:v>
                </c:pt>
                <c:pt idx="12227">
                  <c:v>55</c:v>
                </c:pt>
                <c:pt idx="12228">
                  <c:v>50</c:v>
                </c:pt>
                <c:pt idx="12229">
                  <c:v>52</c:v>
                </c:pt>
                <c:pt idx="12230">
                  <c:v>52</c:v>
                </c:pt>
                <c:pt idx="12231">
                  <c:v>54</c:v>
                </c:pt>
                <c:pt idx="12232">
                  <c:v>52</c:v>
                </c:pt>
                <c:pt idx="12233">
                  <c:v>53</c:v>
                </c:pt>
                <c:pt idx="12234">
                  <c:v>54</c:v>
                </c:pt>
                <c:pt idx="12235">
                  <c:v>52</c:v>
                </c:pt>
                <c:pt idx="12236">
                  <c:v>53</c:v>
                </c:pt>
                <c:pt idx="12237">
                  <c:v>53</c:v>
                </c:pt>
                <c:pt idx="12238">
                  <c:v>55</c:v>
                </c:pt>
                <c:pt idx="12239">
                  <c:v>52</c:v>
                </c:pt>
                <c:pt idx="12240">
                  <c:v>53</c:v>
                </c:pt>
                <c:pt idx="12241">
                  <c:v>56</c:v>
                </c:pt>
                <c:pt idx="12242">
                  <c:v>52</c:v>
                </c:pt>
                <c:pt idx="12243">
                  <c:v>55</c:v>
                </c:pt>
                <c:pt idx="12244">
                  <c:v>52</c:v>
                </c:pt>
                <c:pt idx="12245">
                  <c:v>50</c:v>
                </c:pt>
                <c:pt idx="12246">
                  <c:v>53</c:v>
                </c:pt>
                <c:pt idx="12247">
                  <c:v>49</c:v>
                </c:pt>
                <c:pt idx="12248">
                  <c:v>55</c:v>
                </c:pt>
                <c:pt idx="12249">
                  <c:v>54</c:v>
                </c:pt>
                <c:pt idx="12250">
                  <c:v>52</c:v>
                </c:pt>
                <c:pt idx="12251">
                  <c:v>55</c:v>
                </c:pt>
                <c:pt idx="12252">
                  <c:v>54</c:v>
                </c:pt>
                <c:pt idx="12253">
                  <c:v>54</c:v>
                </c:pt>
                <c:pt idx="12254">
                  <c:v>53</c:v>
                </c:pt>
                <c:pt idx="12255">
                  <c:v>52</c:v>
                </c:pt>
                <c:pt idx="12256">
                  <c:v>53</c:v>
                </c:pt>
                <c:pt idx="12257">
                  <c:v>53</c:v>
                </c:pt>
                <c:pt idx="12258">
                  <c:v>53</c:v>
                </c:pt>
                <c:pt idx="12259">
                  <c:v>53</c:v>
                </c:pt>
                <c:pt idx="12260">
                  <c:v>53</c:v>
                </c:pt>
                <c:pt idx="12261">
                  <c:v>53</c:v>
                </c:pt>
                <c:pt idx="12262">
                  <c:v>53</c:v>
                </c:pt>
                <c:pt idx="12263">
                  <c:v>52</c:v>
                </c:pt>
                <c:pt idx="12264">
                  <c:v>53</c:v>
                </c:pt>
                <c:pt idx="12265">
                  <c:v>53</c:v>
                </c:pt>
                <c:pt idx="12266">
                  <c:v>55</c:v>
                </c:pt>
                <c:pt idx="12267">
                  <c:v>54</c:v>
                </c:pt>
                <c:pt idx="12268">
                  <c:v>54</c:v>
                </c:pt>
                <c:pt idx="12269">
                  <c:v>55</c:v>
                </c:pt>
                <c:pt idx="12270">
                  <c:v>52</c:v>
                </c:pt>
                <c:pt idx="12271">
                  <c:v>53</c:v>
                </c:pt>
                <c:pt idx="12272">
                  <c:v>53</c:v>
                </c:pt>
                <c:pt idx="12273">
                  <c:v>54</c:v>
                </c:pt>
                <c:pt idx="12274">
                  <c:v>52</c:v>
                </c:pt>
                <c:pt idx="12275">
                  <c:v>53</c:v>
                </c:pt>
                <c:pt idx="12276">
                  <c:v>53</c:v>
                </c:pt>
                <c:pt idx="12277">
                  <c:v>52</c:v>
                </c:pt>
                <c:pt idx="12278">
                  <c:v>53</c:v>
                </c:pt>
                <c:pt idx="12279">
                  <c:v>53</c:v>
                </c:pt>
                <c:pt idx="12280">
                  <c:v>52</c:v>
                </c:pt>
                <c:pt idx="12281">
                  <c:v>53</c:v>
                </c:pt>
                <c:pt idx="12282">
                  <c:v>54</c:v>
                </c:pt>
                <c:pt idx="12283">
                  <c:v>54</c:v>
                </c:pt>
                <c:pt idx="12284">
                  <c:v>55</c:v>
                </c:pt>
                <c:pt idx="12285">
                  <c:v>54</c:v>
                </c:pt>
                <c:pt idx="12286">
                  <c:v>54</c:v>
                </c:pt>
                <c:pt idx="12287">
                  <c:v>53</c:v>
                </c:pt>
                <c:pt idx="12288">
                  <c:v>53</c:v>
                </c:pt>
                <c:pt idx="12289">
                  <c:v>52</c:v>
                </c:pt>
                <c:pt idx="12290">
                  <c:v>53</c:v>
                </c:pt>
                <c:pt idx="12291">
                  <c:v>53</c:v>
                </c:pt>
                <c:pt idx="12292">
                  <c:v>53</c:v>
                </c:pt>
                <c:pt idx="12293">
                  <c:v>53</c:v>
                </c:pt>
                <c:pt idx="12294">
                  <c:v>52</c:v>
                </c:pt>
                <c:pt idx="12295">
                  <c:v>53</c:v>
                </c:pt>
                <c:pt idx="12296">
                  <c:v>52</c:v>
                </c:pt>
                <c:pt idx="12297">
                  <c:v>53</c:v>
                </c:pt>
                <c:pt idx="12298">
                  <c:v>54</c:v>
                </c:pt>
                <c:pt idx="12299">
                  <c:v>54</c:v>
                </c:pt>
                <c:pt idx="12300">
                  <c:v>54</c:v>
                </c:pt>
                <c:pt idx="12301">
                  <c:v>54</c:v>
                </c:pt>
                <c:pt idx="12302">
                  <c:v>53</c:v>
                </c:pt>
                <c:pt idx="12303">
                  <c:v>53</c:v>
                </c:pt>
                <c:pt idx="12304">
                  <c:v>52</c:v>
                </c:pt>
                <c:pt idx="12305">
                  <c:v>52</c:v>
                </c:pt>
                <c:pt idx="12306">
                  <c:v>53</c:v>
                </c:pt>
                <c:pt idx="12307">
                  <c:v>52</c:v>
                </c:pt>
                <c:pt idx="12308">
                  <c:v>53</c:v>
                </c:pt>
                <c:pt idx="12309">
                  <c:v>53</c:v>
                </c:pt>
                <c:pt idx="12310">
                  <c:v>53</c:v>
                </c:pt>
                <c:pt idx="12311">
                  <c:v>53</c:v>
                </c:pt>
                <c:pt idx="12312">
                  <c:v>53</c:v>
                </c:pt>
                <c:pt idx="12313">
                  <c:v>53</c:v>
                </c:pt>
                <c:pt idx="12314">
                  <c:v>53</c:v>
                </c:pt>
                <c:pt idx="12315">
                  <c:v>54</c:v>
                </c:pt>
                <c:pt idx="12316">
                  <c:v>54</c:v>
                </c:pt>
                <c:pt idx="12317">
                  <c:v>53</c:v>
                </c:pt>
                <c:pt idx="12318">
                  <c:v>53</c:v>
                </c:pt>
                <c:pt idx="12319">
                  <c:v>53</c:v>
                </c:pt>
                <c:pt idx="12320">
                  <c:v>53</c:v>
                </c:pt>
                <c:pt idx="12321">
                  <c:v>53</c:v>
                </c:pt>
                <c:pt idx="12322">
                  <c:v>52</c:v>
                </c:pt>
                <c:pt idx="12323">
                  <c:v>52</c:v>
                </c:pt>
                <c:pt idx="12324">
                  <c:v>53</c:v>
                </c:pt>
                <c:pt idx="12325">
                  <c:v>53</c:v>
                </c:pt>
                <c:pt idx="12326">
                  <c:v>53</c:v>
                </c:pt>
                <c:pt idx="12327">
                  <c:v>53</c:v>
                </c:pt>
                <c:pt idx="12328">
                  <c:v>53</c:v>
                </c:pt>
                <c:pt idx="12329">
                  <c:v>51</c:v>
                </c:pt>
                <c:pt idx="12330">
                  <c:v>53</c:v>
                </c:pt>
                <c:pt idx="12331">
                  <c:v>54</c:v>
                </c:pt>
                <c:pt idx="12332">
                  <c:v>54</c:v>
                </c:pt>
                <c:pt idx="12333">
                  <c:v>52</c:v>
                </c:pt>
                <c:pt idx="12334">
                  <c:v>53</c:v>
                </c:pt>
                <c:pt idx="12335">
                  <c:v>53</c:v>
                </c:pt>
                <c:pt idx="12336">
                  <c:v>52</c:v>
                </c:pt>
                <c:pt idx="12337">
                  <c:v>52</c:v>
                </c:pt>
                <c:pt idx="12338">
                  <c:v>51</c:v>
                </c:pt>
                <c:pt idx="12339">
                  <c:v>54</c:v>
                </c:pt>
                <c:pt idx="12340">
                  <c:v>52</c:v>
                </c:pt>
                <c:pt idx="12341">
                  <c:v>53</c:v>
                </c:pt>
                <c:pt idx="12342">
                  <c:v>53</c:v>
                </c:pt>
                <c:pt idx="12343">
                  <c:v>52</c:v>
                </c:pt>
                <c:pt idx="12344">
                  <c:v>53</c:v>
                </c:pt>
                <c:pt idx="12345">
                  <c:v>53</c:v>
                </c:pt>
                <c:pt idx="12346">
                  <c:v>53</c:v>
                </c:pt>
                <c:pt idx="12347">
                  <c:v>53</c:v>
                </c:pt>
                <c:pt idx="12348">
                  <c:v>53</c:v>
                </c:pt>
                <c:pt idx="12349">
                  <c:v>54</c:v>
                </c:pt>
                <c:pt idx="12350">
                  <c:v>54</c:v>
                </c:pt>
                <c:pt idx="12351">
                  <c:v>52</c:v>
                </c:pt>
                <c:pt idx="12352">
                  <c:v>53</c:v>
                </c:pt>
                <c:pt idx="12353">
                  <c:v>53</c:v>
                </c:pt>
                <c:pt idx="12354">
                  <c:v>53</c:v>
                </c:pt>
                <c:pt idx="12355">
                  <c:v>52</c:v>
                </c:pt>
                <c:pt idx="12356">
                  <c:v>52</c:v>
                </c:pt>
                <c:pt idx="12357">
                  <c:v>52</c:v>
                </c:pt>
                <c:pt idx="12358">
                  <c:v>53</c:v>
                </c:pt>
                <c:pt idx="12359">
                  <c:v>52</c:v>
                </c:pt>
                <c:pt idx="12360">
                  <c:v>52</c:v>
                </c:pt>
                <c:pt idx="12361">
                  <c:v>52</c:v>
                </c:pt>
                <c:pt idx="12362">
                  <c:v>51</c:v>
                </c:pt>
                <c:pt idx="12363">
                  <c:v>54</c:v>
                </c:pt>
                <c:pt idx="12364">
                  <c:v>53</c:v>
                </c:pt>
                <c:pt idx="12365">
                  <c:v>53</c:v>
                </c:pt>
                <c:pt idx="12366">
                  <c:v>53</c:v>
                </c:pt>
                <c:pt idx="12367">
                  <c:v>54</c:v>
                </c:pt>
                <c:pt idx="12368">
                  <c:v>54</c:v>
                </c:pt>
                <c:pt idx="12369">
                  <c:v>53</c:v>
                </c:pt>
                <c:pt idx="12370">
                  <c:v>52</c:v>
                </c:pt>
                <c:pt idx="12371">
                  <c:v>53</c:v>
                </c:pt>
                <c:pt idx="12372">
                  <c:v>52</c:v>
                </c:pt>
                <c:pt idx="12373">
                  <c:v>54</c:v>
                </c:pt>
                <c:pt idx="12374">
                  <c:v>51</c:v>
                </c:pt>
                <c:pt idx="12375">
                  <c:v>53</c:v>
                </c:pt>
                <c:pt idx="12376">
                  <c:v>54</c:v>
                </c:pt>
                <c:pt idx="12377">
                  <c:v>53</c:v>
                </c:pt>
                <c:pt idx="12378">
                  <c:v>52</c:v>
                </c:pt>
                <c:pt idx="12379">
                  <c:v>53</c:v>
                </c:pt>
                <c:pt idx="12380">
                  <c:v>53</c:v>
                </c:pt>
                <c:pt idx="12381">
                  <c:v>54</c:v>
                </c:pt>
                <c:pt idx="12382">
                  <c:v>53</c:v>
                </c:pt>
                <c:pt idx="12383">
                  <c:v>53</c:v>
                </c:pt>
                <c:pt idx="12384">
                  <c:v>53</c:v>
                </c:pt>
                <c:pt idx="12385">
                  <c:v>52</c:v>
                </c:pt>
                <c:pt idx="12386">
                  <c:v>53</c:v>
                </c:pt>
                <c:pt idx="12387">
                  <c:v>52</c:v>
                </c:pt>
                <c:pt idx="12388">
                  <c:v>53</c:v>
                </c:pt>
                <c:pt idx="12389">
                  <c:v>52</c:v>
                </c:pt>
                <c:pt idx="12390">
                  <c:v>52</c:v>
                </c:pt>
                <c:pt idx="12391">
                  <c:v>53</c:v>
                </c:pt>
                <c:pt idx="12392">
                  <c:v>53</c:v>
                </c:pt>
                <c:pt idx="12393">
                  <c:v>53</c:v>
                </c:pt>
                <c:pt idx="12394">
                  <c:v>53</c:v>
                </c:pt>
                <c:pt idx="12395">
                  <c:v>52</c:v>
                </c:pt>
                <c:pt idx="12396">
                  <c:v>53</c:v>
                </c:pt>
                <c:pt idx="12397">
                  <c:v>53</c:v>
                </c:pt>
                <c:pt idx="12398">
                  <c:v>53</c:v>
                </c:pt>
                <c:pt idx="12399">
                  <c:v>52</c:v>
                </c:pt>
                <c:pt idx="12400">
                  <c:v>54</c:v>
                </c:pt>
                <c:pt idx="12401">
                  <c:v>53</c:v>
                </c:pt>
                <c:pt idx="12402">
                  <c:v>51</c:v>
                </c:pt>
                <c:pt idx="12403">
                  <c:v>52</c:v>
                </c:pt>
                <c:pt idx="12404">
                  <c:v>52</c:v>
                </c:pt>
                <c:pt idx="12405">
                  <c:v>52</c:v>
                </c:pt>
                <c:pt idx="12406">
                  <c:v>53</c:v>
                </c:pt>
                <c:pt idx="12407">
                  <c:v>52</c:v>
                </c:pt>
                <c:pt idx="12408">
                  <c:v>55</c:v>
                </c:pt>
                <c:pt idx="12409">
                  <c:v>53</c:v>
                </c:pt>
                <c:pt idx="12410">
                  <c:v>53</c:v>
                </c:pt>
                <c:pt idx="12411">
                  <c:v>53</c:v>
                </c:pt>
                <c:pt idx="12412">
                  <c:v>52</c:v>
                </c:pt>
                <c:pt idx="12413">
                  <c:v>52</c:v>
                </c:pt>
                <c:pt idx="12414">
                  <c:v>52</c:v>
                </c:pt>
                <c:pt idx="12415">
                  <c:v>53</c:v>
                </c:pt>
                <c:pt idx="12416">
                  <c:v>52</c:v>
                </c:pt>
                <c:pt idx="12417">
                  <c:v>53</c:v>
                </c:pt>
                <c:pt idx="12418">
                  <c:v>52</c:v>
                </c:pt>
                <c:pt idx="12419">
                  <c:v>52</c:v>
                </c:pt>
                <c:pt idx="12420">
                  <c:v>52</c:v>
                </c:pt>
                <c:pt idx="12421">
                  <c:v>53</c:v>
                </c:pt>
                <c:pt idx="12422">
                  <c:v>53</c:v>
                </c:pt>
                <c:pt idx="12423">
                  <c:v>52</c:v>
                </c:pt>
                <c:pt idx="12424">
                  <c:v>52</c:v>
                </c:pt>
                <c:pt idx="12425">
                  <c:v>53</c:v>
                </c:pt>
                <c:pt idx="12426">
                  <c:v>53</c:v>
                </c:pt>
                <c:pt idx="12427">
                  <c:v>54</c:v>
                </c:pt>
                <c:pt idx="12428">
                  <c:v>53</c:v>
                </c:pt>
                <c:pt idx="12429">
                  <c:v>52</c:v>
                </c:pt>
                <c:pt idx="12430">
                  <c:v>53</c:v>
                </c:pt>
                <c:pt idx="12431">
                  <c:v>53</c:v>
                </c:pt>
                <c:pt idx="12432">
                  <c:v>50</c:v>
                </c:pt>
                <c:pt idx="12433">
                  <c:v>53</c:v>
                </c:pt>
                <c:pt idx="12434">
                  <c:v>54</c:v>
                </c:pt>
                <c:pt idx="12435">
                  <c:v>53</c:v>
                </c:pt>
                <c:pt idx="12436">
                  <c:v>53</c:v>
                </c:pt>
                <c:pt idx="12437">
                  <c:v>52</c:v>
                </c:pt>
                <c:pt idx="12438">
                  <c:v>53</c:v>
                </c:pt>
                <c:pt idx="12439">
                  <c:v>52</c:v>
                </c:pt>
                <c:pt idx="12440">
                  <c:v>53</c:v>
                </c:pt>
                <c:pt idx="12441">
                  <c:v>53</c:v>
                </c:pt>
                <c:pt idx="12442">
                  <c:v>54</c:v>
                </c:pt>
                <c:pt idx="12443">
                  <c:v>53</c:v>
                </c:pt>
                <c:pt idx="12444">
                  <c:v>53</c:v>
                </c:pt>
                <c:pt idx="12445">
                  <c:v>53</c:v>
                </c:pt>
                <c:pt idx="12446">
                  <c:v>53</c:v>
                </c:pt>
                <c:pt idx="12447">
                  <c:v>53</c:v>
                </c:pt>
                <c:pt idx="12448">
                  <c:v>53</c:v>
                </c:pt>
                <c:pt idx="12449">
                  <c:v>53</c:v>
                </c:pt>
                <c:pt idx="12450">
                  <c:v>55</c:v>
                </c:pt>
                <c:pt idx="12451">
                  <c:v>52</c:v>
                </c:pt>
                <c:pt idx="12452">
                  <c:v>52</c:v>
                </c:pt>
                <c:pt idx="12453">
                  <c:v>53</c:v>
                </c:pt>
                <c:pt idx="12454">
                  <c:v>52</c:v>
                </c:pt>
                <c:pt idx="12455">
                  <c:v>53</c:v>
                </c:pt>
                <c:pt idx="12456">
                  <c:v>52</c:v>
                </c:pt>
                <c:pt idx="12457">
                  <c:v>53</c:v>
                </c:pt>
                <c:pt idx="12458">
                  <c:v>53</c:v>
                </c:pt>
                <c:pt idx="12459">
                  <c:v>54</c:v>
                </c:pt>
                <c:pt idx="12460">
                  <c:v>53</c:v>
                </c:pt>
                <c:pt idx="12461">
                  <c:v>53</c:v>
                </c:pt>
                <c:pt idx="12462">
                  <c:v>53</c:v>
                </c:pt>
                <c:pt idx="12463">
                  <c:v>53</c:v>
                </c:pt>
                <c:pt idx="12464">
                  <c:v>52</c:v>
                </c:pt>
                <c:pt idx="12465">
                  <c:v>54</c:v>
                </c:pt>
                <c:pt idx="12466">
                  <c:v>53</c:v>
                </c:pt>
                <c:pt idx="12467">
                  <c:v>54</c:v>
                </c:pt>
                <c:pt idx="12468">
                  <c:v>53</c:v>
                </c:pt>
                <c:pt idx="12469">
                  <c:v>53</c:v>
                </c:pt>
                <c:pt idx="12470">
                  <c:v>52</c:v>
                </c:pt>
                <c:pt idx="12471">
                  <c:v>54</c:v>
                </c:pt>
                <c:pt idx="12472">
                  <c:v>53</c:v>
                </c:pt>
                <c:pt idx="12473">
                  <c:v>52</c:v>
                </c:pt>
                <c:pt idx="12474">
                  <c:v>53</c:v>
                </c:pt>
                <c:pt idx="12475">
                  <c:v>54</c:v>
                </c:pt>
                <c:pt idx="12476">
                  <c:v>54</c:v>
                </c:pt>
                <c:pt idx="12477">
                  <c:v>53</c:v>
                </c:pt>
                <c:pt idx="12478">
                  <c:v>57</c:v>
                </c:pt>
                <c:pt idx="12479">
                  <c:v>58</c:v>
                </c:pt>
                <c:pt idx="12480">
                  <c:v>58</c:v>
                </c:pt>
                <c:pt idx="12481">
                  <c:v>57</c:v>
                </c:pt>
                <c:pt idx="12482">
                  <c:v>58</c:v>
                </c:pt>
                <c:pt idx="12483">
                  <c:v>57</c:v>
                </c:pt>
                <c:pt idx="12484">
                  <c:v>58</c:v>
                </c:pt>
                <c:pt idx="12485">
                  <c:v>58</c:v>
                </c:pt>
                <c:pt idx="12486">
                  <c:v>59</c:v>
                </c:pt>
                <c:pt idx="12487">
                  <c:v>58</c:v>
                </c:pt>
                <c:pt idx="12488">
                  <c:v>61</c:v>
                </c:pt>
                <c:pt idx="12489">
                  <c:v>58</c:v>
                </c:pt>
                <c:pt idx="12490">
                  <c:v>57</c:v>
                </c:pt>
                <c:pt idx="12491">
                  <c:v>58</c:v>
                </c:pt>
                <c:pt idx="12492">
                  <c:v>58</c:v>
                </c:pt>
                <c:pt idx="12493">
                  <c:v>58</c:v>
                </c:pt>
                <c:pt idx="12494">
                  <c:v>58</c:v>
                </c:pt>
                <c:pt idx="12495">
                  <c:v>58</c:v>
                </c:pt>
                <c:pt idx="12496">
                  <c:v>58</c:v>
                </c:pt>
                <c:pt idx="12497">
                  <c:v>58</c:v>
                </c:pt>
                <c:pt idx="12498">
                  <c:v>58</c:v>
                </c:pt>
                <c:pt idx="12499">
                  <c:v>61</c:v>
                </c:pt>
                <c:pt idx="12500">
                  <c:v>58</c:v>
                </c:pt>
                <c:pt idx="12501">
                  <c:v>56</c:v>
                </c:pt>
                <c:pt idx="12502">
                  <c:v>56</c:v>
                </c:pt>
                <c:pt idx="12503">
                  <c:v>57</c:v>
                </c:pt>
                <c:pt idx="12504">
                  <c:v>59</c:v>
                </c:pt>
                <c:pt idx="12505">
                  <c:v>55</c:v>
                </c:pt>
                <c:pt idx="12506">
                  <c:v>58</c:v>
                </c:pt>
                <c:pt idx="12507">
                  <c:v>58</c:v>
                </c:pt>
                <c:pt idx="12508">
                  <c:v>57</c:v>
                </c:pt>
                <c:pt idx="12509">
                  <c:v>56</c:v>
                </c:pt>
                <c:pt idx="12510">
                  <c:v>61</c:v>
                </c:pt>
                <c:pt idx="12511">
                  <c:v>57</c:v>
                </c:pt>
                <c:pt idx="12512">
                  <c:v>57</c:v>
                </c:pt>
                <c:pt idx="12513">
                  <c:v>57</c:v>
                </c:pt>
                <c:pt idx="12514">
                  <c:v>56</c:v>
                </c:pt>
                <c:pt idx="12515">
                  <c:v>58</c:v>
                </c:pt>
                <c:pt idx="12516">
                  <c:v>56</c:v>
                </c:pt>
                <c:pt idx="12517">
                  <c:v>58</c:v>
                </c:pt>
                <c:pt idx="12518">
                  <c:v>58</c:v>
                </c:pt>
                <c:pt idx="12519">
                  <c:v>57</c:v>
                </c:pt>
                <c:pt idx="12520">
                  <c:v>56</c:v>
                </c:pt>
                <c:pt idx="12521">
                  <c:v>61</c:v>
                </c:pt>
                <c:pt idx="12522">
                  <c:v>57</c:v>
                </c:pt>
                <c:pt idx="12523">
                  <c:v>55</c:v>
                </c:pt>
                <c:pt idx="12524">
                  <c:v>57</c:v>
                </c:pt>
                <c:pt idx="12525">
                  <c:v>57</c:v>
                </c:pt>
                <c:pt idx="12526">
                  <c:v>58</c:v>
                </c:pt>
                <c:pt idx="12527">
                  <c:v>56</c:v>
                </c:pt>
                <c:pt idx="12528">
                  <c:v>57</c:v>
                </c:pt>
                <c:pt idx="12529">
                  <c:v>58</c:v>
                </c:pt>
                <c:pt idx="12530">
                  <c:v>56</c:v>
                </c:pt>
                <c:pt idx="12531">
                  <c:v>56</c:v>
                </c:pt>
                <c:pt idx="12532">
                  <c:v>62</c:v>
                </c:pt>
                <c:pt idx="12533">
                  <c:v>57</c:v>
                </c:pt>
                <c:pt idx="12534">
                  <c:v>54</c:v>
                </c:pt>
                <c:pt idx="12535">
                  <c:v>57</c:v>
                </c:pt>
                <c:pt idx="12536">
                  <c:v>56</c:v>
                </c:pt>
                <c:pt idx="12537">
                  <c:v>59</c:v>
                </c:pt>
                <c:pt idx="12538">
                  <c:v>56</c:v>
                </c:pt>
                <c:pt idx="12539">
                  <c:v>59</c:v>
                </c:pt>
                <c:pt idx="12540">
                  <c:v>64</c:v>
                </c:pt>
                <c:pt idx="12541">
                  <c:v>63</c:v>
                </c:pt>
                <c:pt idx="12542">
                  <c:v>62</c:v>
                </c:pt>
                <c:pt idx="12543">
                  <c:v>62</c:v>
                </c:pt>
                <c:pt idx="12544">
                  <c:v>63</c:v>
                </c:pt>
                <c:pt idx="12545">
                  <c:v>64</c:v>
                </c:pt>
                <c:pt idx="12546">
                  <c:v>64</c:v>
                </c:pt>
                <c:pt idx="12547">
                  <c:v>63</c:v>
                </c:pt>
                <c:pt idx="12548">
                  <c:v>63</c:v>
                </c:pt>
                <c:pt idx="12549">
                  <c:v>63</c:v>
                </c:pt>
                <c:pt idx="12550">
                  <c:v>62</c:v>
                </c:pt>
                <c:pt idx="12551">
                  <c:v>63</c:v>
                </c:pt>
                <c:pt idx="12552">
                  <c:v>62</c:v>
                </c:pt>
                <c:pt idx="12553">
                  <c:v>62</c:v>
                </c:pt>
                <c:pt idx="12554">
                  <c:v>61</c:v>
                </c:pt>
                <c:pt idx="12555">
                  <c:v>63</c:v>
                </c:pt>
                <c:pt idx="12556">
                  <c:v>62</c:v>
                </c:pt>
                <c:pt idx="12557">
                  <c:v>61</c:v>
                </c:pt>
                <c:pt idx="12558">
                  <c:v>62</c:v>
                </c:pt>
                <c:pt idx="12559">
                  <c:v>62</c:v>
                </c:pt>
                <c:pt idx="12560">
                  <c:v>61</c:v>
                </c:pt>
                <c:pt idx="12561">
                  <c:v>62</c:v>
                </c:pt>
                <c:pt idx="12562">
                  <c:v>62</c:v>
                </c:pt>
                <c:pt idx="12563">
                  <c:v>62</c:v>
                </c:pt>
                <c:pt idx="12564">
                  <c:v>61</c:v>
                </c:pt>
                <c:pt idx="12565">
                  <c:v>61</c:v>
                </c:pt>
                <c:pt idx="12566">
                  <c:v>62</c:v>
                </c:pt>
                <c:pt idx="12567">
                  <c:v>63</c:v>
                </c:pt>
                <c:pt idx="12568">
                  <c:v>62</c:v>
                </c:pt>
                <c:pt idx="12569">
                  <c:v>63</c:v>
                </c:pt>
                <c:pt idx="12570">
                  <c:v>61</c:v>
                </c:pt>
                <c:pt idx="12571">
                  <c:v>62</c:v>
                </c:pt>
                <c:pt idx="12572">
                  <c:v>61</c:v>
                </c:pt>
                <c:pt idx="12573">
                  <c:v>61</c:v>
                </c:pt>
                <c:pt idx="12574">
                  <c:v>63</c:v>
                </c:pt>
                <c:pt idx="12575">
                  <c:v>60</c:v>
                </c:pt>
                <c:pt idx="12576">
                  <c:v>61</c:v>
                </c:pt>
                <c:pt idx="12577">
                  <c:v>61</c:v>
                </c:pt>
                <c:pt idx="12578">
                  <c:v>61</c:v>
                </c:pt>
                <c:pt idx="12579">
                  <c:v>61</c:v>
                </c:pt>
                <c:pt idx="12580">
                  <c:v>61</c:v>
                </c:pt>
                <c:pt idx="12581">
                  <c:v>62</c:v>
                </c:pt>
                <c:pt idx="12582">
                  <c:v>63</c:v>
                </c:pt>
                <c:pt idx="12583">
                  <c:v>63</c:v>
                </c:pt>
                <c:pt idx="12584">
                  <c:v>61</c:v>
                </c:pt>
                <c:pt idx="12585">
                  <c:v>62</c:v>
                </c:pt>
                <c:pt idx="12586">
                  <c:v>62</c:v>
                </c:pt>
                <c:pt idx="12587">
                  <c:v>61</c:v>
                </c:pt>
                <c:pt idx="12588">
                  <c:v>64</c:v>
                </c:pt>
                <c:pt idx="12589">
                  <c:v>63</c:v>
                </c:pt>
                <c:pt idx="12590">
                  <c:v>62</c:v>
                </c:pt>
                <c:pt idx="12591">
                  <c:v>62</c:v>
                </c:pt>
                <c:pt idx="12592">
                  <c:v>63</c:v>
                </c:pt>
                <c:pt idx="12593">
                  <c:v>62</c:v>
                </c:pt>
                <c:pt idx="12594">
                  <c:v>62</c:v>
                </c:pt>
                <c:pt idx="12595">
                  <c:v>62</c:v>
                </c:pt>
                <c:pt idx="12596">
                  <c:v>61</c:v>
                </c:pt>
                <c:pt idx="12597">
                  <c:v>63</c:v>
                </c:pt>
                <c:pt idx="12598">
                  <c:v>61</c:v>
                </c:pt>
                <c:pt idx="12599">
                  <c:v>62</c:v>
                </c:pt>
                <c:pt idx="12600">
                  <c:v>61</c:v>
                </c:pt>
                <c:pt idx="12601">
                  <c:v>63</c:v>
                </c:pt>
                <c:pt idx="12602">
                  <c:v>65</c:v>
                </c:pt>
                <c:pt idx="12603">
                  <c:v>65</c:v>
                </c:pt>
                <c:pt idx="12604">
                  <c:v>62</c:v>
                </c:pt>
                <c:pt idx="12605">
                  <c:v>62</c:v>
                </c:pt>
                <c:pt idx="12606">
                  <c:v>63</c:v>
                </c:pt>
                <c:pt idx="12607">
                  <c:v>63</c:v>
                </c:pt>
                <c:pt idx="12608">
                  <c:v>62</c:v>
                </c:pt>
                <c:pt idx="12609">
                  <c:v>64</c:v>
                </c:pt>
                <c:pt idx="12610">
                  <c:v>62</c:v>
                </c:pt>
                <c:pt idx="12611">
                  <c:v>63</c:v>
                </c:pt>
                <c:pt idx="12612">
                  <c:v>65</c:v>
                </c:pt>
                <c:pt idx="12613">
                  <c:v>63</c:v>
                </c:pt>
                <c:pt idx="12614">
                  <c:v>62</c:v>
                </c:pt>
                <c:pt idx="12615">
                  <c:v>62</c:v>
                </c:pt>
                <c:pt idx="12616">
                  <c:v>62</c:v>
                </c:pt>
                <c:pt idx="12617">
                  <c:v>63</c:v>
                </c:pt>
                <c:pt idx="12618">
                  <c:v>61</c:v>
                </c:pt>
                <c:pt idx="12619">
                  <c:v>62</c:v>
                </c:pt>
                <c:pt idx="12620">
                  <c:v>62</c:v>
                </c:pt>
                <c:pt idx="12621">
                  <c:v>61</c:v>
                </c:pt>
                <c:pt idx="12622">
                  <c:v>61</c:v>
                </c:pt>
                <c:pt idx="12623">
                  <c:v>61</c:v>
                </c:pt>
                <c:pt idx="12624">
                  <c:v>62</c:v>
                </c:pt>
                <c:pt idx="12625">
                  <c:v>60</c:v>
                </c:pt>
                <c:pt idx="12626">
                  <c:v>61</c:v>
                </c:pt>
                <c:pt idx="12627">
                  <c:v>60</c:v>
                </c:pt>
                <c:pt idx="12628">
                  <c:v>62</c:v>
                </c:pt>
                <c:pt idx="12629">
                  <c:v>62</c:v>
                </c:pt>
                <c:pt idx="12630">
                  <c:v>62</c:v>
                </c:pt>
                <c:pt idx="12631">
                  <c:v>61</c:v>
                </c:pt>
                <c:pt idx="12632">
                  <c:v>61</c:v>
                </c:pt>
                <c:pt idx="12633">
                  <c:v>64</c:v>
                </c:pt>
                <c:pt idx="12634">
                  <c:v>58</c:v>
                </c:pt>
                <c:pt idx="12635">
                  <c:v>59</c:v>
                </c:pt>
                <c:pt idx="12636">
                  <c:v>56</c:v>
                </c:pt>
                <c:pt idx="12637">
                  <c:v>56</c:v>
                </c:pt>
                <c:pt idx="12638">
                  <c:v>59</c:v>
                </c:pt>
                <c:pt idx="12639">
                  <c:v>57</c:v>
                </c:pt>
                <c:pt idx="12640">
                  <c:v>57</c:v>
                </c:pt>
                <c:pt idx="12641">
                  <c:v>61</c:v>
                </c:pt>
                <c:pt idx="12642">
                  <c:v>55</c:v>
                </c:pt>
                <c:pt idx="12643">
                  <c:v>58</c:v>
                </c:pt>
                <c:pt idx="12644">
                  <c:v>58</c:v>
                </c:pt>
                <c:pt idx="12645">
                  <c:v>58</c:v>
                </c:pt>
                <c:pt idx="12646">
                  <c:v>58</c:v>
                </c:pt>
                <c:pt idx="12647">
                  <c:v>57</c:v>
                </c:pt>
                <c:pt idx="12648">
                  <c:v>57</c:v>
                </c:pt>
                <c:pt idx="12649">
                  <c:v>59</c:v>
                </c:pt>
                <c:pt idx="12650">
                  <c:v>59</c:v>
                </c:pt>
                <c:pt idx="12651">
                  <c:v>59</c:v>
                </c:pt>
                <c:pt idx="12652">
                  <c:v>61</c:v>
                </c:pt>
                <c:pt idx="12653">
                  <c:v>57</c:v>
                </c:pt>
                <c:pt idx="12654">
                  <c:v>58</c:v>
                </c:pt>
                <c:pt idx="12655">
                  <c:v>58</c:v>
                </c:pt>
                <c:pt idx="12656">
                  <c:v>57</c:v>
                </c:pt>
                <c:pt idx="12657">
                  <c:v>58</c:v>
                </c:pt>
                <c:pt idx="12658">
                  <c:v>57</c:v>
                </c:pt>
                <c:pt idx="12659">
                  <c:v>58</c:v>
                </c:pt>
                <c:pt idx="12660">
                  <c:v>58</c:v>
                </c:pt>
                <c:pt idx="12661">
                  <c:v>56</c:v>
                </c:pt>
                <c:pt idx="12662">
                  <c:v>57</c:v>
                </c:pt>
                <c:pt idx="12663">
                  <c:v>61</c:v>
                </c:pt>
                <c:pt idx="12664">
                  <c:v>58</c:v>
                </c:pt>
                <c:pt idx="12665">
                  <c:v>58</c:v>
                </c:pt>
                <c:pt idx="12666">
                  <c:v>57</c:v>
                </c:pt>
                <c:pt idx="12667">
                  <c:v>57</c:v>
                </c:pt>
                <c:pt idx="12668">
                  <c:v>58</c:v>
                </c:pt>
                <c:pt idx="12669">
                  <c:v>57</c:v>
                </c:pt>
                <c:pt idx="12670">
                  <c:v>58</c:v>
                </c:pt>
                <c:pt idx="12671">
                  <c:v>59</c:v>
                </c:pt>
                <c:pt idx="12672">
                  <c:v>58</c:v>
                </c:pt>
                <c:pt idx="12673">
                  <c:v>57</c:v>
                </c:pt>
                <c:pt idx="12674">
                  <c:v>63</c:v>
                </c:pt>
                <c:pt idx="12675">
                  <c:v>58</c:v>
                </c:pt>
                <c:pt idx="12676">
                  <c:v>56</c:v>
                </c:pt>
                <c:pt idx="12677">
                  <c:v>58</c:v>
                </c:pt>
                <c:pt idx="12678">
                  <c:v>56</c:v>
                </c:pt>
                <c:pt idx="12679">
                  <c:v>58</c:v>
                </c:pt>
                <c:pt idx="12680">
                  <c:v>58</c:v>
                </c:pt>
                <c:pt idx="12681">
                  <c:v>57</c:v>
                </c:pt>
                <c:pt idx="12682">
                  <c:v>57</c:v>
                </c:pt>
                <c:pt idx="12683">
                  <c:v>57</c:v>
                </c:pt>
                <c:pt idx="12684">
                  <c:v>57</c:v>
                </c:pt>
                <c:pt idx="12685">
                  <c:v>62</c:v>
                </c:pt>
                <c:pt idx="12686">
                  <c:v>58</c:v>
                </c:pt>
                <c:pt idx="12687">
                  <c:v>55</c:v>
                </c:pt>
                <c:pt idx="12688">
                  <c:v>57</c:v>
                </c:pt>
                <c:pt idx="12689">
                  <c:v>57</c:v>
                </c:pt>
                <c:pt idx="12690">
                  <c:v>58</c:v>
                </c:pt>
                <c:pt idx="12691">
                  <c:v>57</c:v>
                </c:pt>
                <c:pt idx="12692">
                  <c:v>58</c:v>
                </c:pt>
                <c:pt idx="12693">
                  <c:v>55</c:v>
                </c:pt>
                <c:pt idx="12694">
                  <c:v>59</c:v>
                </c:pt>
                <c:pt idx="12695">
                  <c:v>55</c:v>
                </c:pt>
                <c:pt idx="12696">
                  <c:v>58</c:v>
                </c:pt>
                <c:pt idx="12697">
                  <c:v>56</c:v>
                </c:pt>
                <c:pt idx="12698">
                  <c:v>58</c:v>
                </c:pt>
                <c:pt idx="12699">
                  <c:v>57</c:v>
                </c:pt>
                <c:pt idx="12700">
                  <c:v>58</c:v>
                </c:pt>
                <c:pt idx="12701">
                  <c:v>57</c:v>
                </c:pt>
                <c:pt idx="12702">
                  <c:v>58</c:v>
                </c:pt>
                <c:pt idx="12703">
                  <c:v>56</c:v>
                </c:pt>
                <c:pt idx="12704">
                  <c:v>58</c:v>
                </c:pt>
                <c:pt idx="12705">
                  <c:v>56</c:v>
                </c:pt>
                <c:pt idx="12706">
                  <c:v>57</c:v>
                </c:pt>
                <c:pt idx="12707">
                  <c:v>56</c:v>
                </c:pt>
                <c:pt idx="12708">
                  <c:v>58</c:v>
                </c:pt>
                <c:pt idx="12709">
                  <c:v>56</c:v>
                </c:pt>
                <c:pt idx="12710">
                  <c:v>58</c:v>
                </c:pt>
                <c:pt idx="12711">
                  <c:v>56</c:v>
                </c:pt>
                <c:pt idx="12712">
                  <c:v>59</c:v>
                </c:pt>
                <c:pt idx="12713">
                  <c:v>56</c:v>
                </c:pt>
                <c:pt idx="12714">
                  <c:v>58</c:v>
                </c:pt>
                <c:pt idx="12715">
                  <c:v>56</c:v>
                </c:pt>
                <c:pt idx="12716">
                  <c:v>58</c:v>
                </c:pt>
                <c:pt idx="12717">
                  <c:v>56</c:v>
                </c:pt>
                <c:pt idx="12718">
                  <c:v>56</c:v>
                </c:pt>
                <c:pt idx="12719">
                  <c:v>56</c:v>
                </c:pt>
                <c:pt idx="12720">
                  <c:v>56</c:v>
                </c:pt>
                <c:pt idx="12721">
                  <c:v>55</c:v>
                </c:pt>
                <c:pt idx="12722">
                  <c:v>56</c:v>
                </c:pt>
                <c:pt idx="12723">
                  <c:v>56</c:v>
                </c:pt>
                <c:pt idx="12724">
                  <c:v>57</c:v>
                </c:pt>
                <c:pt idx="12725">
                  <c:v>55</c:v>
                </c:pt>
                <c:pt idx="12726">
                  <c:v>56</c:v>
                </c:pt>
                <c:pt idx="12727">
                  <c:v>56</c:v>
                </c:pt>
                <c:pt idx="12728">
                  <c:v>56</c:v>
                </c:pt>
                <c:pt idx="12729">
                  <c:v>55</c:v>
                </c:pt>
                <c:pt idx="12730">
                  <c:v>56</c:v>
                </c:pt>
                <c:pt idx="12731">
                  <c:v>57</c:v>
                </c:pt>
                <c:pt idx="12732">
                  <c:v>56</c:v>
                </c:pt>
                <c:pt idx="12733">
                  <c:v>57</c:v>
                </c:pt>
                <c:pt idx="12734">
                  <c:v>56</c:v>
                </c:pt>
                <c:pt idx="12735">
                  <c:v>56</c:v>
                </c:pt>
                <c:pt idx="12736">
                  <c:v>56</c:v>
                </c:pt>
                <c:pt idx="12737">
                  <c:v>56</c:v>
                </c:pt>
                <c:pt idx="12738">
                  <c:v>57</c:v>
                </c:pt>
                <c:pt idx="12739">
                  <c:v>55</c:v>
                </c:pt>
                <c:pt idx="12740">
                  <c:v>57</c:v>
                </c:pt>
                <c:pt idx="12741">
                  <c:v>56</c:v>
                </c:pt>
                <c:pt idx="12742">
                  <c:v>57</c:v>
                </c:pt>
                <c:pt idx="12743">
                  <c:v>55</c:v>
                </c:pt>
                <c:pt idx="12744">
                  <c:v>57</c:v>
                </c:pt>
                <c:pt idx="12745">
                  <c:v>56</c:v>
                </c:pt>
                <c:pt idx="12746">
                  <c:v>58</c:v>
                </c:pt>
                <c:pt idx="12747">
                  <c:v>56</c:v>
                </c:pt>
                <c:pt idx="12748">
                  <c:v>57</c:v>
                </c:pt>
                <c:pt idx="12749">
                  <c:v>55</c:v>
                </c:pt>
                <c:pt idx="12750">
                  <c:v>57</c:v>
                </c:pt>
                <c:pt idx="12751">
                  <c:v>57</c:v>
                </c:pt>
                <c:pt idx="12752">
                  <c:v>58</c:v>
                </c:pt>
                <c:pt idx="12753">
                  <c:v>56</c:v>
                </c:pt>
                <c:pt idx="12754">
                  <c:v>56</c:v>
                </c:pt>
                <c:pt idx="12755">
                  <c:v>55</c:v>
                </c:pt>
                <c:pt idx="12756">
                  <c:v>57</c:v>
                </c:pt>
                <c:pt idx="12757">
                  <c:v>56</c:v>
                </c:pt>
                <c:pt idx="12758">
                  <c:v>58</c:v>
                </c:pt>
                <c:pt idx="12759">
                  <c:v>56</c:v>
                </c:pt>
                <c:pt idx="12760">
                  <c:v>57</c:v>
                </c:pt>
                <c:pt idx="12761">
                  <c:v>56</c:v>
                </c:pt>
                <c:pt idx="12762">
                  <c:v>56</c:v>
                </c:pt>
                <c:pt idx="12763">
                  <c:v>56</c:v>
                </c:pt>
                <c:pt idx="12764">
                  <c:v>57</c:v>
                </c:pt>
                <c:pt idx="12765">
                  <c:v>58</c:v>
                </c:pt>
                <c:pt idx="12766">
                  <c:v>57</c:v>
                </c:pt>
                <c:pt idx="12767">
                  <c:v>56</c:v>
                </c:pt>
                <c:pt idx="12768">
                  <c:v>57</c:v>
                </c:pt>
                <c:pt idx="12769">
                  <c:v>56</c:v>
                </c:pt>
                <c:pt idx="12770">
                  <c:v>56</c:v>
                </c:pt>
                <c:pt idx="12771">
                  <c:v>61</c:v>
                </c:pt>
                <c:pt idx="12772">
                  <c:v>60</c:v>
                </c:pt>
                <c:pt idx="12773">
                  <c:v>62</c:v>
                </c:pt>
                <c:pt idx="12774">
                  <c:v>59</c:v>
                </c:pt>
                <c:pt idx="12775">
                  <c:v>62</c:v>
                </c:pt>
                <c:pt idx="12776">
                  <c:v>60</c:v>
                </c:pt>
                <c:pt idx="12777">
                  <c:v>62</c:v>
                </c:pt>
                <c:pt idx="12778">
                  <c:v>60</c:v>
                </c:pt>
                <c:pt idx="12779">
                  <c:v>61</c:v>
                </c:pt>
                <c:pt idx="12780">
                  <c:v>60</c:v>
                </c:pt>
                <c:pt idx="12781">
                  <c:v>61</c:v>
                </c:pt>
                <c:pt idx="12782">
                  <c:v>60</c:v>
                </c:pt>
                <c:pt idx="12783">
                  <c:v>61</c:v>
                </c:pt>
                <c:pt idx="12784">
                  <c:v>59</c:v>
                </c:pt>
                <c:pt idx="12785">
                  <c:v>61</c:v>
                </c:pt>
                <c:pt idx="12786">
                  <c:v>60</c:v>
                </c:pt>
                <c:pt idx="12787">
                  <c:v>61</c:v>
                </c:pt>
                <c:pt idx="12788">
                  <c:v>60</c:v>
                </c:pt>
                <c:pt idx="12789">
                  <c:v>61</c:v>
                </c:pt>
                <c:pt idx="12790">
                  <c:v>59</c:v>
                </c:pt>
                <c:pt idx="12791">
                  <c:v>61</c:v>
                </c:pt>
                <c:pt idx="12792">
                  <c:v>59</c:v>
                </c:pt>
                <c:pt idx="12793">
                  <c:v>62</c:v>
                </c:pt>
                <c:pt idx="12794">
                  <c:v>60</c:v>
                </c:pt>
                <c:pt idx="12795">
                  <c:v>61</c:v>
                </c:pt>
                <c:pt idx="12796">
                  <c:v>60</c:v>
                </c:pt>
                <c:pt idx="12797">
                  <c:v>61</c:v>
                </c:pt>
                <c:pt idx="12798">
                  <c:v>60</c:v>
                </c:pt>
                <c:pt idx="12799">
                  <c:v>60</c:v>
                </c:pt>
                <c:pt idx="12800">
                  <c:v>60</c:v>
                </c:pt>
                <c:pt idx="12801">
                  <c:v>63</c:v>
                </c:pt>
                <c:pt idx="12802">
                  <c:v>61</c:v>
                </c:pt>
                <c:pt idx="12803">
                  <c:v>62</c:v>
                </c:pt>
                <c:pt idx="12804">
                  <c:v>60</c:v>
                </c:pt>
                <c:pt idx="12805">
                  <c:v>61</c:v>
                </c:pt>
                <c:pt idx="12806">
                  <c:v>60</c:v>
                </c:pt>
                <c:pt idx="12807">
                  <c:v>61</c:v>
                </c:pt>
                <c:pt idx="12808">
                  <c:v>60</c:v>
                </c:pt>
                <c:pt idx="12809">
                  <c:v>61</c:v>
                </c:pt>
                <c:pt idx="12810">
                  <c:v>61</c:v>
                </c:pt>
                <c:pt idx="12811">
                  <c:v>60</c:v>
                </c:pt>
                <c:pt idx="12812">
                  <c:v>60</c:v>
                </c:pt>
                <c:pt idx="12813">
                  <c:v>61</c:v>
                </c:pt>
                <c:pt idx="12814">
                  <c:v>61</c:v>
                </c:pt>
                <c:pt idx="12815">
                  <c:v>61</c:v>
                </c:pt>
                <c:pt idx="12816">
                  <c:v>60</c:v>
                </c:pt>
                <c:pt idx="12817">
                  <c:v>61</c:v>
                </c:pt>
                <c:pt idx="12818">
                  <c:v>59</c:v>
                </c:pt>
                <c:pt idx="12819">
                  <c:v>60</c:v>
                </c:pt>
                <c:pt idx="12820">
                  <c:v>59</c:v>
                </c:pt>
                <c:pt idx="12821">
                  <c:v>62</c:v>
                </c:pt>
                <c:pt idx="12822">
                  <c:v>60</c:v>
                </c:pt>
                <c:pt idx="12823">
                  <c:v>60</c:v>
                </c:pt>
                <c:pt idx="12824">
                  <c:v>61</c:v>
                </c:pt>
                <c:pt idx="12825">
                  <c:v>60</c:v>
                </c:pt>
                <c:pt idx="12826">
                  <c:v>61</c:v>
                </c:pt>
                <c:pt idx="12827">
                  <c:v>61</c:v>
                </c:pt>
                <c:pt idx="12828">
                  <c:v>59</c:v>
                </c:pt>
                <c:pt idx="12829">
                  <c:v>61</c:v>
                </c:pt>
                <c:pt idx="12830">
                  <c:v>52</c:v>
                </c:pt>
                <c:pt idx="12831">
                  <c:v>48</c:v>
                </c:pt>
                <c:pt idx="12832">
                  <c:v>53</c:v>
                </c:pt>
                <c:pt idx="12833">
                  <c:v>54</c:v>
                </c:pt>
                <c:pt idx="12834">
                  <c:v>49</c:v>
                </c:pt>
                <c:pt idx="12835">
                  <c:v>50</c:v>
                </c:pt>
                <c:pt idx="12836">
                  <c:v>49</c:v>
                </c:pt>
                <c:pt idx="12837">
                  <c:v>52</c:v>
                </c:pt>
                <c:pt idx="12838">
                  <c:v>50</c:v>
                </c:pt>
                <c:pt idx="12839">
                  <c:v>50</c:v>
                </c:pt>
                <c:pt idx="12840">
                  <c:v>55</c:v>
                </c:pt>
                <c:pt idx="12841">
                  <c:v>51</c:v>
                </c:pt>
                <c:pt idx="12842">
                  <c:v>55</c:v>
                </c:pt>
                <c:pt idx="12843">
                  <c:v>51</c:v>
                </c:pt>
                <c:pt idx="12844">
                  <c:v>54</c:v>
                </c:pt>
                <c:pt idx="12845">
                  <c:v>49</c:v>
                </c:pt>
                <c:pt idx="12846">
                  <c:v>52</c:v>
                </c:pt>
                <c:pt idx="12847">
                  <c:v>52</c:v>
                </c:pt>
                <c:pt idx="12848">
                  <c:v>46</c:v>
                </c:pt>
                <c:pt idx="12849">
                  <c:v>51</c:v>
                </c:pt>
                <c:pt idx="12850">
                  <c:v>49</c:v>
                </c:pt>
                <c:pt idx="12851">
                  <c:v>55</c:v>
                </c:pt>
                <c:pt idx="12852">
                  <c:v>46</c:v>
                </c:pt>
                <c:pt idx="12853">
                  <c:v>50</c:v>
                </c:pt>
                <c:pt idx="12854">
                  <c:v>49</c:v>
                </c:pt>
                <c:pt idx="12855">
                  <c:v>47</c:v>
                </c:pt>
                <c:pt idx="12856">
                  <c:v>50</c:v>
                </c:pt>
                <c:pt idx="12857">
                  <c:v>50</c:v>
                </c:pt>
                <c:pt idx="12858">
                  <c:v>49</c:v>
                </c:pt>
                <c:pt idx="12859">
                  <c:v>47</c:v>
                </c:pt>
                <c:pt idx="12860">
                  <c:v>52</c:v>
                </c:pt>
                <c:pt idx="12861">
                  <c:v>49</c:v>
                </c:pt>
                <c:pt idx="12862">
                  <c:v>54</c:v>
                </c:pt>
                <c:pt idx="12863">
                  <c:v>48</c:v>
                </c:pt>
                <c:pt idx="12864">
                  <c:v>49</c:v>
                </c:pt>
                <c:pt idx="12865">
                  <c:v>48</c:v>
                </c:pt>
                <c:pt idx="12866">
                  <c:v>47</c:v>
                </c:pt>
                <c:pt idx="12867">
                  <c:v>47</c:v>
                </c:pt>
                <c:pt idx="12868">
                  <c:v>47</c:v>
                </c:pt>
                <c:pt idx="12869">
                  <c:v>47</c:v>
                </c:pt>
                <c:pt idx="12870">
                  <c:v>51</c:v>
                </c:pt>
                <c:pt idx="12871">
                  <c:v>52</c:v>
                </c:pt>
                <c:pt idx="12872">
                  <c:v>51</c:v>
                </c:pt>
                <c:pt idx="12873">
                  <c:v>52</c:v>
                </c:pt>
                <c:pt idx="12874">
                  <c:v>49</c:v>
                </c:pt>
                <c:pt idx="12875">
                  <c:v>52</c:v>
                </c:pt>
                <c:pt idx="12876">
                  <c:v>50</c:v>
                </c:pt>
                <c:pt idx="12877">
                  <c:v>50</c:v>
                </c:pt>
                <c:pt idx="12878">
                  <c:v>50</c:v>
                </c:pt>
                <c:pt idx="12879">
                  <c:v>50</c:v>
                </c:pt>
                <c:pt idx="12880">
                  <c:v>48</c:v>
                </c:pt>
                <c:pt idx="12881">
                  <c:v>55</c:v>
                </c:pt>
                <c:pt idx="12882">
                  <c:v>53</c:v>
                </c:pt>
                <c:pt idx="12883">
                  <c:v>51</c:v>
                </c:pt>
                <c:pt idx="12884">
                  <c:v>50</c:v>
                </c:pt>
                <c:pt idx="12885">
                  <c:v>51</c:v>
                </c:pt>
                <c:pt idx="12886">
                  <c:v>52</c:v>
                </c:pt>
                <c:pt idx="12887">
                  <c:v>51</c:v>
                </c:pt>
                <c:pt idx="12888">
                  <c:v>51</c:v>
                </c:pt>
                <c:pt idx="12889">
                  <c:v>60</c:v>
                </c:pt>
                <c:pt idx="12890">
                  <c:v>51</c:v>
                </c:pt>
                <c:pt idx="12891">
                  <c:v>52</c:v>
                </c:pt>
                <c:pt idx="12892">
                  <c:v>50</c:v>
                </c:pt>
                <c:pt idx="12893">
                  <c:v>51</c:v>
                </c:pt>
                <c:pt idx="12894">
                  <c:v>51</c:v>
                </c:pt>
                <c:pt idx="12895">
                  <c:v>58</c:v>
                </c:pt>
                <c:pt idx="12896">
                  <c:v>62</c:v>
                </c:pt>
                <c:pt idx="12897">
                  <c:v>46</c:v>
                </c:pt>
                <c:pt idx="12898">
                  <c:v>49</c:v>
                </c:pt>
                <c:pt idx="12899">
                  <c:v>47</c:v>
                </c:pt>
                <c:pt idx="12900">
                  <c:v>51</c:v>
                </c:pt>
                <c:pt idx="12901">
                  <c:v>52</c:v>
                </c:pt>
                <c:pt idx="12902">
                  <c:v>61</c:v>
                </c:pt>
                <c:pt idx="12903">
                  <c:v>50</c:v>
                </c:pt>
                <c:pt idx="12904">
                  <c:v>48</c:v>
                </c:pt>
                <c:pt idx="12905">
                  <c:v>50</c:v>
                </c:pt>
                <c:pt idx="12906">
                  <c:v>51</c:v>
                </c:pt>
                <c:pt idx="12907">
                  <c:v>52</c:v>
                </c:pt>
                <c:pt idx="12908">
                  <c:v>51</c:v>
                </c:pt>
                <c:pt idx="12909">
                  <c:v>77</c:v>
                </c:pt>
                <c:pt idx="12910">
                  <c:v>54</c:v>
                </c:pt>
                <c:pt idx="12911">
                  <c:v>51</c:v>
                </c:pt>
                <c:pt idx="12912">
                  <c:v>50</c:v>
                </c:pt>
                <c:pt idx="12913">
                  <c:v>52</c:v>
                </c:pt>
                <c:pt idx="12914">
                  <c:v>52</c:v>
                </c:pt>
                <c:pt idx="12915">
                  <c:v>52</c:v>
                </c:pt>
                <c:pt idx="12916">
                  <c:v>53</c:v>
                </c:pt>
                <c:pt idx="12917">
                  <c:v>53</c:v>
                </c:pt>
                <c:pt idx="12918">
                  <c:v>51</c:v>
                </c:pt>
                <c:pt idx="12919">
                  <c:v>62</c:v>
                </c:pt>
                <c:pt idx="12920">
                  <c:v>50</c:v>
                </c:pt>
                <c:pt idx="12921">
                  <c:v>52</c:v>
                </c:pt>
                <c:pt idx="12922">
                  <c:v>55</c:v>
                </c:pt>
                <c:pt idx="12923">
                  <c:v>48</c:v>
                </c:pt>
                <c:pt idx="12924">
                  <c:v>53</c:v>
                </c:pt>
                <c:pt idx="12925">
                  <c:v>48</c:v>
                </c:pt>
                <c:pt idx="12926">
                  <c:v>49</c:v>
                </c:pt>
                <c:pt idx="12927">
                  <c:v>51</c:v>
                </c:pt>
                <c:pt idx="12928">
                  <c:v>55</c:v>
                </c:pt>
                <c:pt idx="12929">
                  <c:v>49</c:v>
                </c:pt>
                <c:pt idx="12930">
                  <c:v>48</c:v>
                </c:pt>
                <c:pt idx="12931">
                  <c:v>49</c:v>
                </c:pt>
                <c:pt idx="12932">
                  <c:v>53</c:v>
                </c:pt>
                <c:pt idx="12933">
                  <c:v>51</c:v>
                </c:pt>
                <c:pt idx="12934">
                  <c:v>48</c:v>
                </c:pt>
                <c:pt idx="12935">
                  <c:v>50</c:v>
                </c:pt>
                <c:pt idx="12936">
                  <c:v>48</c:v>
                </c:pt>
                <c:pt idx="12937">
                  <c:v>47</c:v>
                </c:pt>
                <c:pt idx="12938">
                  <c:v>46</c:v>
                </c:pt>
                <c:pt idx="12939">
                  <c:v>48</c:v>
                </c:pt>
                <c:pt idx="12940">
                  <c:v>48</c:v>
                </c:pt>
                <c:pt idx="12941">
                  <c:v>48</c:v>
                </c:pt>
                <c:pt idx="12942">
                  <c:v>46</c:v>
                </c:pt>
                <c:pt idx="12943">
                  <c:v>50</c:v>
                </c:pt>
                <c:pt idx="12944">
                  <c:v>50</c:v>
                </c:pt>
                <c:pt idx="12945">
                  <c:v>49</c:v>
                </c:pt>
                <c:pt idx="12946">
                  <c:v>50</c:v>
                </c:pt>
                <c:pt idx="12947">
                  <c:v>47</c:v>
                </c:pt>
                <c:pt idx="12948">
                  <c:v>51</c:v>
                </c:pt>
                <c:pt idx="12949">
                  <c:v>49</c:v>
                </c:pt>
                <c:pt idx="12950">
                  <c:v>48</c:v>
                </c:pt>
                <c:pt idx="12951">
                  <c:v>47</c:v>
                </c:pt>
                <c:pt idx="12952">
                  <c:v>47</c:v>
                </c:pt>
                <c:pt idx="12953">
                  <c:v>45</c:v>
                </c:pt>
                <c:pt idx="12954">
                  <c:v>54</c:v>
                </c:pt>
                <c:pt idx="12955">
                  <c:v>51</c:v>
                </c:pt>
                <c:pt idx="12956">
                  <c:v>48</c:v>
                </c:pt>
                <c:pt idx="12957">
                  <c:v>52</c:v>
                </c:pt>
                <c:pt idx="12958">
                  <c:v>49</c:v>
                </c:pt>
                <c:pt idx="12959">
                  <c:v>48</c:v>
                </c:pt>
                <c:pt idx="12960">
                  <c:v>48</c:v>
                </c:pt>
                <c:pt idx="12961">
                  <c:v>52</c:v>
                </c:pt>
                <c:pt idx="12962">
                  <c:v>49</c:v>
                </c:pt>
                <c:pt idx="12963">
                  <c:v>50</c:v>
                </c:pt>
                <c:pt idx="12964">
                  <c:v>52</c:v>
                </c:pt>
                <c:pt idx="12965">
                  <c:v>49</c:v>
                </c:pt>
                <c:pt idx="12966">
                  <c:v>48</c:v>
                </c:pt>
                <c:pt idx="12967">
                  <c:v>51</c:v>
                </c:pt>
                <c:pt idx="12968">
                  <c:v>50</c:v>
                </c:pt>
                <c:pt idx="12969">
                  <c:v>50</c:v>
                </c:pt>
                <c:pt idx="12970">
                  <c:v>53</c:v>
                </c:pt>
                <c:pt idx="12971">
                  <c:v>51</c:v>
                </c:pt>
                <c:pt idx="12972">
                  <c:v>53</c:v>
                </c:pt>
                <c:pt idx="12973">
                  <c:v>52</c:v>
                </c:pt>
                <c:pt idx="12974">
                  <c:v>54</c:v>
                </c:pt>
                <c:pt idx="12975">
                  <c:v>48</c:v>
                </c:pt>
                <c:pt idx="12976">
                  <c:v>53</c:v>
                </c:pt>
                <c:pt idx="12977">
                  <c:v>51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29609216"/>
        <c:axId val="329610752"/>
      </c:lineChart>
      <c:catAx>
        <c:axId val="329609216"/>
        <c:scaling>
          <c:orientation val="minMax"/>
        </c:scaling>
        <c:delete val="0"/>
        <c:axPos val="b"/>
        <c:majorTickMark val="out"/>
        <c:minorTickMark val="none"/>
        <c:tickLblPos val="nextTo"/>
        <c:crossAx val="329610752"/>
        <c:crosses val="autoZero"/>
        <c:auto val="1"/>
        <c:lblAlgn val="ctr"/>
        <c:lblOffset val="100"/>
        <c:noMultiLvlLbl val="0"/>
      </c:catAx>
      <c:valAx>
        <c:axId val="329610752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329609216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  <c:userShapes r:id="rId2"/>
</c:chartSpac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0.76613</cdr:x>
      <cdr:y>0.11364</cdr:y>
    </cdr:from>
    <cdr:to>
      <cdr:x>0.99194</cdr:x>
      <cdr:y>0.97727</cdr:y>
    </cdr:to>
    <cdr:sp macro="" textlink="">
      <cdr:nvSpPr>
        <cdr:cNvPr id="2" name="矩形 1"/>
        <cdr:cNvSpPr/>
      </cdr:nvSpPr>
      <cdr:spPr>
        <a:xfrm xmlns:a="http://schemas.openxmlformats.org/drawingml/2006/main">
          <a:off x="6840760" y="360040"/>
          <a:ext cx="2016224" cy="2736304"/>
        </a:xfrm>
        <a:prstGeom xmlns:a="http://schemas.openxmlformats.org/drawingml/2006/main" prst="rect">
          <a:avLst/>
        </a:prstGeom>
        <a:noFill xmlns:a="http://schemas.openxmlformats.org/drawingml/2006/main"/>
        <a:ln xmlns:a="http://schemas.openxmlformats.org/drawingml/2006/main">
          <a:solidFill>
            <a:srgbClr val="0070C0"/>
          </a:solidFill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rot="0" spcFirstLastPara="0" vert="horz" wrap="square" lIns="91440" tIns="45720" rIns="91440" bIns="45720" numCol="1" spcCol="0" rtlCol="0" fromWordArt="0" anchor="ctr" anchorCtr="0" forceAA="0" compatLnSpc="1">
          <a:prstTxWarp prst="textNoShape">
            <a:avLst/>
          </a:prstTxWarp>
          <a:noAutofit/>
        </a:bodyPr>
        <a:lstStyle xmlns:a="http://schemas.openxmlformats.org/drawingml/2006/main">
          <a:defPPr>
            <a:defRPr lang="zh-TW"/>
          </a:defPPr>
          <a:lvl1pPr marL="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endParaRPr lang="zh-TW" altLang="en-US" dirty="0"/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D796C8-69BC-404B-A22C-92EE2A026522}" type="datetimeFigureOut">
              <a:rPr lang="zh-TW" altLang="en-US" smtClean="0"/>
              <a:t>2025/3/14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E1F898-7FF7-4210-987A-8777160BC04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502322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E1F898-7FF7-4210-987A-8777160BC041}" type="slidenum">
              <a:rPr lang="zh-TW" altLang="en-US" smtClean="0"/>
              <a:t>41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448947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E1F898-7FF7-4210-987A-8777160BC041}" type="slidenum">
              <a:rPr lang="zh-TW" altLang="en-US" smtClean="0"/>
              <a:t>42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448947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E1F898-7FF7-4210-987A-8777160BC041}" type="slidenum">
              <a:rPr lang="zh-TW" altLang="en-US" smtClean="0"/>
              <a:t>43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448947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E1F898-7FF7-4210-987A-8777160BC041}" type="slidenum">
              <a:rPr lang="zh-TW" altLang="en-US" smtClean="0"/>
              <a:t>45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448947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E1F898-7FF7-4210-987A-8777160BC041}" type="slidenum">
              <a:rPr lang="zh-TW" altLang="en-US" smtClean="0"/>
              <a:t>46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448947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E1F898-7FF7-4210-987A-8777160BC041}" type="slidenum">
              <a:rPr lang="zh-TW" altLang="en-US" smtClean="0"/>
              <a:t>48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448947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B953B-ED99-4E4C-A4A7-15BA925556C2}" type="datetimeFigureOut">
              <a:rPr lang="zh-TW" altLang="en-US" smtClean="0"/>
              <a:t>2025/3/14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07256-CB2A-4410-942D-893282FF4B9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048925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B953B-ED99-4E4C-A4A7-15BA925556C2}" type="datetimeFigureOut">
              <a:rPr lang="zh-TW" altLang="en-US" smtClean="0"/>
              <a:t>2025/3/14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07256-CB2A-4410-942D-893282FF4B9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710836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B953B-ED99-4E4C-A4A7-15BA925556C2}" type="datetimeFigureOut">
              <a:rPr lang="zh-TW" altLang="en-US" smtClean="0"/>
              <a:t>2025/3/14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07256-CB2A-4410-942D-893282FF4B9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701861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B953B-ED99-4E4C-A4A7-15BA925556C2}" type="datetimeFigureOut">
              <a:rPr lang="zh-TW" altLang="en-US" smtClean="0"/>
              <a:t>2025/3/14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07256-CB2A-4410-942D-893282FF4B9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509990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B953B-ED99-4E4C-A4A7-15BA925556C2}" type="datetimeFigureOut">
              <a:rPr lang="zh-TW" altLang="en-US" smtClean="0"/>
              <a:t>2025/3/14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07256-CB2A-4410-942D-893282FF4B9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055844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B953B-ED99-4E4C-A4A7-15BA925556C2}" type="datetimeFigureOut">
              <a:rPr lang="zh-TW" altLang="en-US" smtClean="0"/>
              <a:t>2025/3/14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07256-CB2A-4410-942D-893282FF4B9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163380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B953B-ED99-4E4C-A4A7-15BA925556C2}" type="datetimeFigureOut">
              <a:rPr lang="zh-TW" altLang="en-US" smtClean="0"/>
              <a:t>2025/3/14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07256-CB2A-4410-942D-893282FF4B9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169485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B953B-ED99-4E4C-A4A7-15BA925556C2}" type="datetimeFigureOut">
              <a:rPr lang="zh-TW" altLang="en-US" smtClean="0"/>
              <a:t>2025/3/14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07256-CB2A-4410-942D-893282FF4B9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899887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B953B-ED99-4E4C-A4A7-15BA925556C2}" type="datetimeFigureOut">
              <a:rPr lang="zh-TW" altLang="en-US" smtClean="0"/>
              <a:t>2025/3/14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07256-CB2A-4410-942D-893282FF4B9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250205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B953B-ED99-4E4C-A4A7-15BA925556C2}" type="datetimeFigureOut">
              <a:rPr lang="zh-TW" altLang="en-US" smtClean="0"/>
              <a:t>2025/3/14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07256-CB2A-4410-942D-893282FF4B9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510988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B953B-ED99-4E4C-A4A7-15BA925556C2}" type="datetimeFigureOut">
              <a:rPr lang="zh-TW" altLang="en-US" smtClean="0"/>
              <a:t>2025/3/14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07256-CB2A-4410-942D-893282FF4B9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984599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7B953B-ED99-4E4C-A4A7-15BA925556C2}" type="datetimeFigureOut">
              <a:rPr lang="zh-TW" altLang="en-US" smtClean="0"/>
              <a:t>2025/3/14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D07256-CB2A-4410-942D-893282FF4B9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012450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" Target="slide44.xml"/><Relationship Id="rId3" Type="http://schemas.openxmlformats.org/officeDocument/2006/relationships/slide" Target="slide11.xml"/><Relationship Id="rId7" Type="http://schemas.openxmlformats.org/officeDocument/2006/relationships/slide" Target="slide40.xml"/><Relationship Id="rId2" Type="http://schemas.openxmlformats.org/officeDocument/2006/relationships/slide" Target="slide3.xml"/><Relationship Id="rId1" Type="http://schemas.openxmlformats.org/officeDocument/2006/relationships/slideLayout" Target="../slideLayouts/slideLayout1.xml"/><Relationship Id="rId6" Type="http://schemas.openxmlformats.org/officeDocument/2006/relationships/slide" Target="slide33.xml"/><Relationship Id="rId5" Type="http://schemas.openxmlformats.org/officeDocument/2006/relationships/slide" Target="slide29.xml"/><Relationship Id="rId10" Type="http://schemas.openxmlformats.org/officeDocument/2006/relationships/slide" Target="slide52.xml"/><Relationship Id="rId4" Type="http://schemas.openxmlformats.org/officeDocument/2006/relationships/slide" Target="slide18.xml"/><Relationship Id="rId9" Type="http://schemas.openxmlformats.org/officeDocument/2006/relationships/slide" Target="slide49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2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4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12" Type="http://schemas.openxmlformats.org/officeDocument/2006/relationships/image" Target="../media/image52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11" Type="http://schemas.openxmlformats.org/officeDocument/2006/relationships/image" Target="../media/image51.png"/><Relationship Id="rId5" Type="http://schemas.openxmlformats.org/officeDocument/2006/relationships/image" Target="../media/image45.png"/><Relationship Id="rId10" Type="http://schemas.openxmlformats.org/officeDocument/2006/relationships/image" Target="../media/image50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12" Type="http://schemas.openxmlformats.org/officeDocument/2006/relationships/image" Target="../media/image52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11" Type="http://schemas.openxmlformats.org/officeDocument/2006/relationships/image" Target="../media/image62.png"/><Relationship Id="rId5" Type="http://schemas.openxmlformats.org/officeDocument/2006/relationships/image" Target="../media/image56.png"/><Relationship Id="rId10" Type="http://schemas.openxmlformats.org/officeDocument/2006/relationships/image" Target="../media/image61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2.png"/><Relationship Id="rId4" Type="http://schemas.openxmlformats.org/officeDocument/2006/relationships/image" Target="../media/image6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10" Type="http://schemas.openxmlformats.org/officeDocument/2006/relationships/image" Target="../media/image52.png"/><Relationship Id="rId4" Type="http://schemas.openxmlformats.org/officeDocument/2006/relationships/image" Target="../media/image72.png"/><Relationship Id="rId9" Type="http://schemas.openxmlformats.org/officeDocument/2006/relationships/image" Target="../media/image7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1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0.png"/><Relationship Id="rId7" Type="http://schemas.openxmlformats.org/officeDocument/2006/relationships/image" Target="../media/image3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3.png"/><Relationship Id="rId7" Type="http://schemas.openxmlformats.org/officeDocument/2006/relationships/image" Target="../media/image84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3.png"/><Relationship Id="rId11" Type="http://schemas.openxmlformats.org/officeDocument/2006/relationships/image" Target="../media/image52.png"/><Relationship Id="rId5" Type="http://schemas.openxmlformats.org/officeDocument/2006/relationships/image" Target="../media/image82.png"/><Relationship Id="rId10" Type="http://schemas.openxmlformats.org/officeDocument/2006/relationships/image" Target="../media/image87.png"/><Relationship Id="rId4" Type="http://schemas.openxmlformats.org/officeDocument/2006/relationships/image" Target="../media/image81.png"/><Relationship Id="rId9" Type="http://schemas.openxmlformats.org/officeDocument/2006/relationships/image" Target="../media/image8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3.png"/><Relationship Id="rId7" Type="http://schemas.openxmlformats.org/officeDocument/2006/relationships/image" Target="../media/image84.png"/><Relationship Id="rId12" Type="http://schemas.openxmlformats.org/officeDocument/2006/relationships/image" Target="../media/image85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2.png"/><Relationship Id="rId11" Type="http://schemas.openxmlformats.org/officeDocument/2006/relationships/image" Target="../media/image81.png"/><Relationship Id="rId5" Type="http://schemas.openxmlformats.org/officeDocument/2006/relationships/image" Target="../media/image88.png"/><Relationship Id="rId10" Type="http://schemas.openxmlformats.org/officeDocument/2006/relationships/image" Target="../media/image90.png"/><Relationship Id="rId4" Type="http://schemas.openxmlformats.org/officeDocument/2006/relationships/image" Target="../media/image86.png"/><Relationship Id="rId9" Type="http://schemas.openxmlformats.org/officeDocument/2006/relationships/image" Target="../media/image8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92.png"/><Relationship Id="rId7" Type="http://schemas.openxmlformats.org/officeDocument/2006/relationships/image" Target="../media/image96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5.png"/><Relationship Id="rId11" Type="http://schemas.openxmlformats.org/officeDocument/2006/relationships/image" Target="../media/image100.png"/><Relationship Id="rId5" Type="http://schemas.openxmlformats.org/officeDocument/2006/relationships/image" Target="../media/image94.png"/><Relationship Id="rId10" Type="http://schemas.openxmlformats.org/officeDocument/2006/relationships/image" Target="../media/image99.png"/><Relationship Id="rId4" Type="http://schemas.openxmlformats.org/officeDocument/2006/relationships/image" Target="../media/image93.png"/><Relationship Id="rId9" Type="http://schemas.openxmlformats.org/officeDocument/2006/relationships/image" Target="../media/image9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image" Target="../media/image92.png"/><Relationship Id="rId7" Type="http://schemas.openxmlformats.org/officeDocument/2006/relationships/image" Target="../media/image93.png"/><Relationship Id="rId12" Type="http://schemas.openxmlformats.org/officeDocument/2006/relationships/image" Target="../media/image95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4.png"/><Relationship Id="rId11" Type="http://schemas.openxmlformats.org/officeDocument/2006/relationships/image" Target="../media/image97.png"/><Relationship Id="rId5" Type="http://schemas.openxmlformats.org/officeDocument/2006/relationships/image" Target="../media/image99.png"/><Relationship Id="rId10" Type="http://schemas.openxmlformats.org/officeDocument/2006/relationships/image" Target="../media/image96.png"/><Relationship Id="rId4" Type="http://schemas.openxmlformats.org/officeDocument/2006/relationships/image" Target="../media/image91.png"/><Relationship Id="rId9" Type="http://schemas.openxmlformats.org/officeDocument/2006/relationships/image" Target="../media/image10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103.png"/><Relationship Id="rId7" Type="http://schemas.openxmlformats.org/officeDocument/2006/relationships/image" Target="../media/image105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4.png"/><Relationship Id="rId5" Type="http://schemas.openxmlformats.org/officeDocument/2006/relationships/image" Target="../media/image99.png"/><Relationship Id="rId4" Type="http://schemas.openxmlformats.org/officeDocument/2006/relationships/image" Target="../media/image100.png"/><Relationship Id="rId9" Type="http://schemas.openxmlformats.org/officeDocument/2006/relationships/image" Target="../media/image9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13" Type="http://schemas.openxmlformats.org/officeDocument/2006/relationships/image" Target="../media/image97.png"/><Relationship Id="rId3" Type="http://schemas.openxmlformats.org/officeDocument/2006/relationships/image" Target="../media/image107.png"/><Relationship Id="rId7" Type="http://schemas.openxmlformats.org/officeDocument/2006/relationships/image" Target="../media/image111.png"/><Relationship Id="rId12" Type="http://schemas.openxmlformats.org/officeDocument/2006/relationships/image" Target="../media/image96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0.png"/><Relationship Id="rId11" Type="http://schemas.openxmlformats.org/officeDocument/2006/relationships/image" Target="../media/image95.png"/><Relationship Id="rId5" Type="http://schemas.openxmlformats.org/officeDocument/2006/relationships/image" Target="../media/image109.png"/><Relationship Id="rId10" Type="http://schemas.openxmlformats.org/officeDocument/2006/relationships/image" Target="../media/image98.png"/><Relationship Id="rId4" Type="http://schemas.openxmlformats.org/officeDocument/2006/relationships/image" Target="../media/image108.png"/><Relationship Id="rId9" Type="http://schemas.openxmlformats.org/officeDocument/2006/relationships/image" Target="../media/image9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7" Type="http://schemas.openxmlformats.org/officeDocument/2006/relationships/image" Target="../media/image117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png"/><Relationship Id="rId13" Type="http://schemas.openxmlformats.org/officeDocument/2006/relationships/image" Target="../media/image115.png"/><Relationship Id="rId3" Type="http://schemas.openxmlformats.org/officeDocument/2006/relationships/image" Target="../media/image124.png"/><Relationship Id="rId7" Type="http://schemas.openxmlformats.org/officeDocument/2006/relationships/image" Target="../media/image113.png"/><Relationship Id="rId12" Type="http://schemas.openxmlformats.org/officeDocument/2006/relationships/image" Target="../media/image128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5.png"/><Relationship Id="rId11" Type="http://schemas.openxmlformats.org/officeDocument/2006/relationships/image" Target="../media/image116.png"/><Relationship Id="rId5" Type="http://schemas.openxmlformats.org/officeDocument/2006/relationships/image" Target="../media/image114.png"/><Relationship Id="rId10" Type="http://schemas.openxmlformats.org/officeDocument/2006/relationships/image" Target="../media/image127.png"/><Relationship Id="rId4" Type="http://schemas.openxmlformats.org/officeDocument/2006/relationships/image" Target="../media/image117.png"/><Relationship Id="rId9" Type="http://schemas.openxmlformats.org/officeDocument/2006/relationships/image" Target="../media/image112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1.png"/><Relationship Id="rId4" Type="http://schemas.openxmlformats.org/officeDocument/2006/relationships/image" Target="../media/image13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1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13" Type="http://schemas.openxmlformats.org/officeDocument/2006/relationships/image" Target="../media/image14.png"/><Relationship Id="rId18" Type="http://schemas.openxmlformats.org/officeDocument/2006/relationships/image" Target="../media/image148.png"/><Relationship Id="rId3" Type="http://schemas.openxmlformats.org/officeDocument/2006/relationships/image" Target="../media/image138.png"/><Relationship Id="rId7" Type="http://schemas.openxmlformats.org/officeDocument/2006/relationships/image" Target="../media/image139.png"/><Relationship Id="rId12" Type="http://schemas.openxmlformats.org/officeDocument/2006/relationships/image" Target="../media/image143.png"/><Relationship Id="rId17" Type="http://schemas.openxmlformats.org/officeDocument/2006/relationships/image" Target="../media/image147.png"/><Relationship Id="rId2" Type="http://schemas.openxmlformats.org/officeDocument/2006/relationships/image" Target="../media/image137.png"/><Relationship Id="rId16" Type="http://schemas.openxmlformats.org/officeDocument/2006/relationships/image" Target="../media/image146.png"/><Relationship Id="rId20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11" Type="http://schemas.openxmlformats.org/officeDocument/2006/relationships/image" Target="../media/image142.png"/><Relationship Id="rId5" Type="http://schemas.openxmlformats.org/officeDocument/2006/relationships/image" Target="../media/image2.png"/><Relationship Id="rId15" Type="http://schemas.openxmlformats.org/officeDocument/2006/relationships/image" Target="../media/image145.png"/><Relationship Id="rId10" Type="http://schemas.openxmlformats.org/officeDocument/2006/relationships/image" Target="../media/image10.png"/><Relationship Id="rId19" Type="http://schemas.openxmlformats.org/officeDocument/2006/relationships/image" Target="../media/image149.png"/><Relationship Id="rId4" Type="http://schemas.openxmlformats.org/officeDocument/2006/relationships/image" Target="../media/image86.png"/><Relationship Id="rId9" Type="http://schemas.openxmlformats.org/officeDocument/2006/relationships/image" Target="../media/image141.png"/><Relationship Id="rId14" Type="http://schemas.openxmlformats.org/officeDocument/2006/relationships/image" Target="../media/image144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5.png"/><Relationship Id="rId13" Type="http://schemas.openxmlformats.org/officeDocument/2006/relationships/image" Target="../media/image160.png"/><Relationship Id="rId18" Type="http://schemas.openxmlformats.org/officeDocument/2006/relationships/image" Target="../media/image165.png"/><Relationship Id="rId3" Type="http://schemas.openxmlformats.org/officeDocument/2006/relationships/image" Target="../media/image12.png"/><Relationship Id="rId7" Type="http://schemas.openxmlformats.org/officeDocument/2006/relationships/image" Target="../media/image154.png"/><Relationship Id="rId12" Type="http://schemas.openxmlformats.org/officeDocument/2006/relationships/image" Target="../media/image159.png"/><Relationship Id="rId17" Type="http://schemas.openxmlformats.org/officeDocument/2006/relationships/image" Target="../media/image164.png"/><Relationship Id="rId2" Type="http://schemas.openxmlformats.org/officeDocument/2006/relationships/image" Target="../media/image151.png"/><Relationship Id="rId16" Type="http://schemas.openxmlformats.org/officeDocument/2006/relationships/image" Target="../media/image163.png"/><Relationship Id="rId20" Type="http://schemas.openxmlformats.org/officeDocument/2006/relationships/image" Target="../media/image1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158.png"/><Relationship Id="rId5" Type="http://schemas.openxmlformats.org/officeDocument/2006/relationships/image" Target="../media/image153.png"/><Relationship Id="rId15" Type="http://schemas.openxmlformats.org/officeDocument/2006/relationships/image" Target="../media/image162.png"/><Relationship Id="rId10" Type="http://schemas.openxmlformats.org/officeDocument/2006/relationships/image" Target="../media/image157.png"/><Relationship Id="rId19" Type="http://schemas.openxmlformats.org/officeDocument/2006/relationships/image" Target="../media/image166.png"/><Relationship Id="rId4" Type="http://schemas.openxmlformats.org/officeDocument/2006/relationships/image" Target="../media/image152.png"/><Relationship Id="rId9" Type="http://schemas.openxmlformats.org/officeDocument/2006/relationships/image" Target="../media/image156.png"/><Relationship Id="rId14" Type="http://schemas.openxmlformats.org/officeDocument/2006/relationships/image" Target="../media/image16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7" Type="http://schemas.openxmlformats.org/officeDocument/2006/relationships/image" Target="../media/image173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2.png"/><Relationship Id="rId5" Type="http://schemas.openxmlformats.org/officeDocument/2006/relationships/image" Target="../media/image171.png"/><Relationship Id="rId4" Type="http://schemas.openxmlformats.org/officeDocument/2006/relationships/image" Target="../media/image17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4.png"/><Relationship Id="rId4" Type="http://schemas.openxmlformats.org/officeDocument/2006/relationships/image" Target="../media/image18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7" Type="http://schemas.openxmlformats.org/officeDocument/2006/relationships/image" Target="../media/image18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8.png"/><Relationship Id="rId5" Type="http://schemas.openxmlformats.org/officeDocument/2006/relationships/image" Target="../media/image187.png"/><Relationship Id="rId4" Type="http://schemas.openxmlformats.org/officeDocument/2006/relationships/image" Target="../media/image18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3.png"/><Relationship Id="rId5" Type="http://schemas.openxmlformats.org/officeDocument/2006/relationships/image" Target="../media/image192.png"/><Relationship Id="rId4" Type="http://schemas.openxmlformats.org/officeDocument/2006/relationships/image" Target="../media/image191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 smtClean="0"/>
              <a:t>錫膏色彩空間檢測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dirty="0" smtClean="0"/>
              <a:t>Joy </a:t>
            </a:r>
            <a:r>
              <a:rPr lang="en-US" altLang="zh-TW" dirty="0" err="1" smtClean="0"/>
              <a:t>Teng</a:t>
            </a:r>
            <a:endParaRPr lang="zh-TW" altLang="en-US" dirty="0"/>
          </a:p>
        </p:txBody>
      </p:sp>
      <p:sp>
        <p:nvSpPr>
          <p:cNvPr id="4" name="副標題 2"/>
          <p:cNvSpPr txBox="1">
            <a:spLocks/>
          </p:cNvSpPr>
          <p:nvPr/>
        </p:nvSpPr>
        <p:spPr>
          <a:xfrm>
            <a:off x="-12076" y="0"/>
            <a:ext cx="1487732" cy="6858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2400" dirty="0" smtClean="0">
                <a:hlinkClick r:id="rId2" action="ppaction://hlinksldjump"/>
              </a:rPr>
              <a:t>20241230</a:t>
            </a:r>
            <a:endParaRPr lang="en-US" altLang="zh-TW" sz="2400" dirty="0" smtClean="0"/>
          </a:p>
          <a:p>
            <a:r>
              <a:rPr lang="en-US" altLang="zh-TW" sz="2400" dirty="0" smtClean="0">
                <a:hlinkClick r:id="rId3" action="ppaction://hlinksldjump"/>
              </a:rPr>
              <a:t>20250106</a:t>
            </a:r>
            <a:endParaRPr lang="en-US" altLang="zh-TW" sz="2400" dirty="0" smtClean="0"/>
          </a:p>
          <a:p>
            <a:r>
              <a:rPr lang="en-US" altLang="zh-TW" sz="2400" dirty="0" smtClean="0">
                <a:hlinkClick r:id="rId4" action="ppaction://hlinksldjump"/>
              </a:rPr>
              <a:t>20250109</a:t>
            </a:r>
            <a:endParaRPr lang="en-US" altLang="zh-TW" sz="2400" dirty="0" smtClean="0"/>
          </a:p>
          <a:p>
            <a:r>
              <a:rPr lang="en-US" altLang="zh-TW" sz="2400" dirty="0" smtClean="0">
                <a:hlinkClick r:id="rId5" action="ppaction://hlinksldjump"/>
              </a:rPr>
              <a:t>20250113</a:t>
            </a:r>
            <a:endParaRPr lang="en-US" altLang="zh-TW" sz="2400" dirty="0" smtClean="0"/>
          </a:p>
          <a:p>
            <a:r>
              <a:rPr lang="en-US" altLang="zh-TW" sz="2400" dirty="0" smtClean="0">
                <a:hlinkClick r:id="rId6" action="ppaction://hlinksldjump"/>
              </a:rPr>
              <a:t>20250120</a:t>
            </a:r>
            <a:endParaRPr lang="en-US" altLang="zh-TW" sz="2400" dirty="0" smtClean="0"/>
          </a:p>
          <a:p>
            <a:r>
              <a:rPr lang="en-US" altLang="zh-TW" sz="2400" dirty="0" smtClean="0">
                <a:hlinkClick r:id="rId7" action="ppaction://hlinksldjump"/>
              </a:rPr>
              <a:t>20250203</a:t>
            </a:r>
            <a:endParaRPr lang="en-US" altLang="zh-TW" sz="2400" dirty="0" smtClean="0"/>
          </a:p>
          <a:p>
            <a:r>
              <a:rPr lang="en-US" altLang="zh-TW" sz="2400" dirty="0" smtClean="0">
                <a:hlinkClick r:id="rId8" action="ppaction://hlinksldjump"/>
              </a:rPr>
              <a:t>20250210</a:t>
            </a:r>
            <a:endParaRPr lang="en-US" altLang="zh-TW" sz="2400" dirty="0" smtClean="0"/>
          </a:p>
          <a:p>
            <a:r>
              <a:rPr lang="en-US" altLang="zh-TW" sz="2400" dirty="0" smtClean="0">
                <a:hlinkClick r:id="rId9" action="ppaction://hlinksldjump"/>
              </a:rPr>
              <a:t>20250224</a:t>
            </a:r>
            <a:endParaRPr lang="en-US" altLang="zh-TW" sz="2400" dirty="0" smtClean="0"/>
          </a:p>
          <a:p>
            <a:r>
              <a:rPr lang="en-US" altLang="zh-TW" sz="2400" dirty="0" smtClean="0">
                <a:hlinkClick r:id="rId10" action="ppaction://hlinksldjump"/>
              </a:rPr>
              <a:t>20250317</a:t>
            </a:r>
            <a:endParaRPr lang="en-US" altLang="zh-TW" sz="2400" dirty="0" smtClean="0"/>
          </a:p>
        </p:txBody>
      </p:sp>
    </p:spTree>
    <p:extLst>
      <p:ext uri="{BB962C8B-B14F-4D97-AF65-F5344CB8AC3E}">
        <p14:creationId xmlns:p14="http://schemas.microsoft.com/office/powerpoint/2010/main" val="3144180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1"/>
          <p:cNvSpPr txBox="1">
            <a:spLocks/>
          </p:cNvSpPr>
          <p:nvPr/>
        </p:nvSpPr>
        <p:spPr>
          <a:xfrm>
            <a:off x="0" y="44561"/>
            <a:ext cx="9144000" cy="11430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000" dirty="0" smtClean="0"/>
              <a:t>3.</a:t>
            </a:r>
            <a:r>
              <a:rPr lang="zh-TW" altLang="en-US" sz="4000" dirty="0" smtClean="0"/>
              <a:t> 觀察分群規律</a:t>
            </a:r>
            <a:endParaRPr lang="en-US" altLang="zh-TW" sz="4000" dirty="0" smtClean="0"/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1660" y="1187561"/>
            <a:ext cx="6120680" cy="50279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6" name="Picture 2" descr="D:\test\SAG_green_demo_board\B\RT4161_1_2_B.bmp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4010" y="3840091"/>
            <a:ext cx="856323" cy="850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7" name="Picture 3" descr="D:\test\SAG_green_demo_board\B\UT4_1_3_B.bmp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1258" y="5699981"/>
            <a:ext cx="216241" cy="1031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橢圓 9"/>
          <p:cNvSpPr/>
          <p:nvPr/>
        </p:nvSpPr>
        <p:spPr>
          <a:xfrm>
            <a:off x="4355976" y="5622514"/>
            <a:ext cx="721028" cy="686806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橢圓 10"/>
          <p:cNvSpPr/>
          <p:nvPr/>
        </p:nvSpPr>
        <p:spPr>
          <a:xfrm>
            <a:off x="6304790" y="4004101"/>
            <a:ext cx="721028" cy="68680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橢圓 11"/>
          <p:cNvSpPr/>
          <p:nvPr/>
        </p:nvSpPr>
        <p:spPr>
          <a:xfrm>
            <a:off x="4703616" y="4516050"/>
            <a:ext cx="1668583" cy="1106464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1268" name="Picture 4" descr="D:\test\SAG_green_demo_board\B\RT4326_1_1_B.bmp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1847" y="5282458"/>
            <a:ext cx="742943" cy="75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9" name="Picture 5" descr="D:\test\SAG_green_demo_board\B\UT4_1_97_B.bmp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4325" y="5843218"/>
            <a:ext cx="1092041" cy="229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橢圓 14"/>
          <p:cNvSpPr/>
          <p:nvPr/>
        </p:nvSpPr>
        <p:spPr>
          <a:xfrm>
            <a:off x="3059832" y="5105204"/>
            <a:ext cx="721028" cy="686806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橢圓 15"/>
          <p:cNvSpPr/>
          <p:nvPr/>
        </p:nvSpPr>
        <p:spPr>
          <a:xfrm>
            <a:off x="2699317" y="4423104"/>
            <a:ext cx="721028" cy="686806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1270" name="Picture 6" descr="D:\test\SAG_green_demo_board\B\UT17_1_123_B.bmp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5162910"/>
            <a:ext cx="1139972" cy="239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1" name="Picture 7" descr="D:\test\SAG_green_demo_board\B\UT18_1_100_B.bmp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4416" y="3573016"/>
            <a:ext cx="774488" cy="774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橢圓 18"/>
          <p:cNvSpPr/>
          <p:nvPr/>
        </p:nvSpPr>
        <p:spPr>
          <a:xfrm>
            <a:off x="2123728" y="3463772"/>
            <a:ext cx="942656" cy="992975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1272" name="Picture 8" descr="D:\test\SAG_green_demo_board\B\UT1_1_58_B.bmp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6608" y="2038657"/>
            <a:ext cx="638175" cy="638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橢圓 20"/>
          <p:cNvSpPr/>
          <p:nvPr/>
        </p:nvSpPr>
        <p:spPr>
          <a:xfrm>
            <a:off x="2227988" y="2132856"/>
            <a:ext cx="1119875" cy="1200057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1273" name="Picture 9" descr="D:\test\SAG_green_demo_board\B\UT19_1_74_B.bmp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8665" y="1009489"/>
            <a:ext cx="687003" cy="687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橢圓 22"/>
          <p:cNvSpPr/>
          <p:nvPr/>
        </p:nvSpPr>
        <p:spPr>
          <a:xfrm>
            <a:off x="2975668" y="1187561"/>
            <a:ext cx="1119875" cy="1108959"/>
          </a:xfrm>
          <a:prstGeom prst="ellipse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1275" name="Picture 11" descr="D:\test\SAG_green_demo_board\B_histogram\RT1710_1_1_B_histogram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147492"/>
            <a:ext cx="2253169" cy="1689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3" descr="D:\test\SAG_green_demo_board\B_histogram\RT100_1_1_B_histogram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199" y="1643507"/>
            <a:ext cx="2744022" cy="2058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5563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01/06</a:t>
            </a:r>
            <a:r>
              <a:rPr lang="zh-TW" altLang="en-US" dirty="0" smtClean="0"/>
              <a:t> 觀察</a:t>
            </a:r>
            <a:r>
              <a:rPr lang="zh-TW" altLang="en-US" dirty="0"/>
              <a:t>分群</a:t>
            </a:r>
            <a:r>
              <a:rPr lang="zh-TW" altLang="en-US" dirty="0" smtClean="0"/>
              <a:t>規律 </a:t>
            </a:r>
            <a:r>
              <a:rPr lang="en-US" altLang="zh-TW" dirty="0" smtClean="0"/>
              <a:t>–</a:t>
            </a:r>
            <a:r>
              <a:rPr lang="zh-TW" altLang="en-US" dirty="0" smtClean="0"/>
              <a:t> </a:t>
            </a:r>
            <a:r>
              <a:rPr lang="en-US" altLang="zh-TW" dirty="0" smtClean="0"/>
              <a:t>RA, RT</a:t>
            </a:r>
            <a:endParaRPr lang="zh-TW" altLang="en-US" dirty="0"/>
          </a:p>
        </p:txBody>
      </p:sp>
      <p:pic>
        <p:nvPicPr>
          <p:cNvPr id="11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1660" y="1340768"/>
            <a:ext cx="6120680" cy="50279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2" descr="D:\test\SAG_green_demo_board\B\RT4161_1_2_B.bmp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3087" y="5851754"/>
            <a:ext cx="937486" cy="93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橢圓 12"/>
          <p:cNvSpPr/>
          <p:nvPr/>
        </p:nvSpPr>
        <p:spPr>
          <a:xfrm>
            <a:off x="6304790" y="4157308"/>
            <a:ext cx="721028" cy="68680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橢圓 13"/>
          <p:cNvSpPr/>
          <p:nvPr/>
        </p:nvSpPr>
        <p:spPr>
          <a:xfrm>
            <a:off x="5292080" y="4669257"/>
            <a:ext cx="1080119" cy="1106464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5" name="Picture 2" descr="D:\test\SAG_green_demo_board\B\RT4303_1_1_B.bmp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0224" y="3476488"/>
            <a:ext cx="1464223" cy="1449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橢圓 15"/>
          <p:cNvSpPr/>
          <p:nvPr/>
        </p:nvSpPr>
        <p:spPr>
          <a:xfrm>
            <a:off x="4716016" y="4844113"/>
            <a:ext cx="747423" cy="817903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7" name="Picture 3" descr="D:\test\SAG_green_demo_board\B\RT4319_1_2_B.bmp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9958" y="5862896"/>
            <a:ext cx="1022121" cy="905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橢圓 17"/>
          <p:cNvSpPr/>
          <p:nvPr/>
        </p:nvSpPr>
        <p:spPr>
          <a:xfrm>
            <a:off x="3419872" y="4302287"/>
            <a:ext cx="1481147" cy="1560609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9" name="Picture 4" descr="D:\test\SAG_green_demo_board\B\RT4371_1_2_B.bmp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9272" y="5454415"/>
            <a:ext cx="990600" cy="100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橢圓 19"/>
          <p:cNvSpPr/>
          <p:nvPr/>
        </p:nvSpPr>
        <p:spPr>
          <a:xfrm>
            <a:off x="2993370" y="1340768"/>
            <a:ext cx="4032448" cy="3422393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1" name="Picture 5" descr="D:\test\SAG_green_demo_board\B\RT4021_1_1_B.bmp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2574095"/>
            <a:ext cx="733425" cy="581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7095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1"/>
          <p:cNvSpPr txBox="1">
            <a:spLocks/>
          </p:cNvSpPr>
          <p:nvPr/>
        </p:nvSpPr>
        <p:spPr>
          <a:xfrm>
            <a:off x="0" y="44561"/>
            <a:ext cx="9144000" cy="11430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000" dirty="0" smtClean="0"/>
              <a:t>3.</a:t>
            </a:r>
            <a:r>
              <a:rPr lang="zh-TW" altLang="en-US" sz="4000" dirty="0" smtClean="0"/>
              <a:t> </a:t>
            </a:r>
            <a:r>
              <a:rPr lang="en-US" altLang="zh-TW" sz="4000" dirty="0" smtClean="0"/>
              <a:t>RA1</a:t>
            </a:r>
            <a:r>
              <a:rPr lang="zh-TW" altLang="en-US" sz="4000" dirty="0" smtClean="0"/>
              <a:t> </a:t>
            </a:r>
            <a:r>
              <a:rPr lang="en-US" altLang="zh-TW" sz="4000" dirty="0"/>
              <a:t>-</a:t>
            </a:r>
            <a:r>
              <a:rPr lang="en-US" altLang="zh-TW" sz="4000" dirty="0" smtClean="0"/>
              <a:t> RA984</a:t>
            </a:r>
            <a:r>
              <a:rPr lang="zh-TW" altLang="en-US" sz="4000" dirty="0" smtClean="0"/>
              <a:t> </a:t>
            </a:r>
            <a:endParaRPr lang="en-US" altLang="zh-TW" sz="4000" dirty="0" smtClean="0"/>
          </a:p>
        </p:txBody>
      </p:sp>
      <p:grpSp>
        <p:nvGrpSpPr>
          <p:cNvPr id="2" name="群組 1"/>
          <p:cNvGrpSpPr/>
          <p:nvPr/>
        </p:nvGrpSpPr>
        <p:grpSpPr>
          <a:xfrm>
            <a:off x="97871" y="1478865"/>
            <a:ext cx="3737744" cy="1585684"/>
            <a:chOff x="27889" y="3429000"/>
            <a:chExt cx="3737744" cy="1585684"/>
          </a:xfrm>
        </p:grpSpPr>
        <p:pic>
          <p:nvPicPr>
            <p:cNvPr id="1026" name="Picture 2" descr="D:\test\SAG_green_demo_board\B\RA1_1_1_B.bmp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889" y="3429002"/>
              <a:ext cx="733425" cy="5810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D:\test\SAG_green_demo_board\B\RA5_1_1_B.bmp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088" y="4281259"/>
              <a:ext cx="581025" cy="7334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9" name="Picture 5" descr="D:\test\SAG_green_demo_board\B\RA134_1_2_B.bmp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32208" y="3429000"/>
              <a:ext cx="733425" cy="5810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D:\test\SAG_green_demo_board\B\RA243_1_2_B.bmp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09447" y="4281257"/>
              <a:ext cx="581025" cy="7334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1" name="Picture 7" descr="D:\test\SAG_green_demo_board\B\RA617_1_2_B.bmp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33248" y="3429001"/>
              <a:ext cx="733425" cy="5810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D:\test\SAG_green_demo_board\B\RA754_1_2_B.bmp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8407" y="4281256"/>
              <a:ext cx="581025" cy="7334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3" name="Picture 9" descr="D:\test\SAG_green_demo_board\B\RA888_1_2_B.bmp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4231" y="3429002"/>
              <a:ext cx="733425" cy="5810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 descr="D:\test\SAG_green_demo_board\B\RA984_1_2_B.bmp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0430" y="4281258"/>
              <a:ext cx="581025" cy="7334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35" name="Picture 11" descr="D:\test\SAG_green_demo_board\B_histogram\RA908_1_2_B_histogram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870" y="3645024"/>
            <a:ext cx="3648406" cy="2736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橢圓 2"/>
          <p:cNvSpPr/>
          <p:nvPr/>
        </p:nvSpPr>
        <p:spPr>
          <a:xfrm>
            <a:off x="539552" y="3678979"/>
            <a:ext cx="432048" cy="4320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38" name="Picture 14" descr="C:\Users\joy_teng\Desktop\output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5276" y="3472364"/>
            <a:ext cx="5045844" cy="3009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矩形 6"/>
          <p:cNvSpPr/>
          <p:nvPr/>
        </p:nvSpPr>
        <p:spPr>
          <a:xfrm>
            <a:off x="4072535" y="1478867"/>
            <a:ext cx="4984377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000" dirty="0" smtClean="0"/>
              <a:t>共計</a:t>
            </a:r>
            <a:r>
              <a:rPr lang="en-US" altLang="zh-TW" sz="2000" dirty="0" smtClean="0"/>
              <a:t>1600</a:t>
            </a:r>
            <a:r>
              <a:rPr lang="zh-TW" altLang="en-US" sz="2000" dirty="0" smtClean="0"/>
              <a:t>張錫膏影像</a:t>
            </a:r>
            <a:r>
              <a:rPr lang="en-US" altLang="zh-TW" sz="2000" dirty="0" smtClean="0"/>
              <a:t>(20.4mm</a:t>
            </a:r>
            <a:r>
              <a:rPr lang="zh-TW" altLang="en-US" sz="2000" dirty="0" smtClean="0"/>
              <a:t>*</a:t>
            </a:r>
            <a:r>
              <a:rPr lang="en-US" altLang="zh-TW" sz="2000" dirty="0" smtClean="0"/>
              <a:t>16.1mm)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000" dirty="0" smtClean="0"/>
              <a:t>最大</a:t>
            </a:r>
            <a:r>
              <a:rPr lang="en-US" altLang="zh-TW" sz="2000" dirty="0" smtClean="0"/>
              <a:t>Count</a:t>
            </a:r>
            <a:r>
              <a:rPr lang="zh-TW" altLang="en-US" sz="2000" dirty="0" smtClean="0"/>
              <a:t>值是</a:t>
            </a:r>
            <a:r>
              <a:rPr lang="en-US" altLang="zh-TW" sz="2000" dirty="0" smtClean="0"/>
              <a:t>1990, RA90_1_1_B.csv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000" dirty="0" smtClean="0"/>
              <a:t>最小</a:t>
            </a:r>
            <a:r>
              <a:rPr lang="en-US" altLang="zh-TW" sz="2000" dirty="0" smtClean="0"/>
              <a:t>Count</a:t>
            </a:r>
            <a:r>
              <a:rPr lang="zh-TW" altLang="en-US" sz="2000" dirty="0" smtClean="0"/>
              <a:t>值是</a:t>
            </a:r>
            <a:r>
              <a:rPr lang="en-US" altLang="zh-TW" sz="2000" dirty="0" smtClean="0"/>
              <a:t>669, RA940_1_1_B.csv</a:t>
            </a:r>
            <a:endParaRPr lang="zh-TW" altLang="en-US" sz="2000" dirty="0"/>
          </a:p>
        </p:txBody>
      </p:sp>
      <p:sp>
        <p:nvSpPr>
          <p:cNvPr id="8" name="矩形 7"/>
          <p:cNvSpPr/>
          <p:nvPr/>
        </p:nvSpPr>
        <p:spPr>
          <a:xfrm>
            <a:off x="464583" y="3645024"/>
            <a:ext cx="795049" cy="2664296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矩形 39"/>
          <p:cNvSpPr/>
          <p:nvPr/>
        </p:nvSpPr>
        <p:spPr>
          <a:xfrm>
            <a:off x="1333582" y="3645024"/>
            <a:ext cx="617491" cy="2664296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4" name="群組 3"/>
          <p:cNvGrpSpPr/>
          <p:nvPr/>
        </p:nvGrpSpPr>
        <p:grpSpPr>
          <a:xfrm>
            <a:off x="7171537" y="77148"/>
            <a:ext cx="1918797" cy="1384105"/>
            <a:chOff x="1511660" y="1187561"/>
            <a:chExt cx="6120680" cy="5027926"/>
          </a:xfrm>
        </p:grpSpPr>
        <p:pic>
          <p:nvPicPr>
            <p:cNvPr id="18" name="Picture 5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11660" y="1187561"/>
              <a:ext cx="6120680" cy="50279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9" name="橢圓 18"/>
            <p:cNvSpPr/>
            <p:nvPr/>
          </p:nvSpPr>
          <p:spPr>
            <a:xfrm>
              <a:off x="2993370" y="1187561"/>
              <a:ext cx="4032448" cy="3422393"/>
            </a:xfrm>
            <a:prstGeom prst="ellipse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459446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9" name="Picture 11" descr="D:\test\SAG_green_demo_board\B_histogram\RT42_1_2_B_histogram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870" y="3645024"/>
            <a:ext cx="3646800" cy="273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標題 1"/>
          <p:cNvSpPr txBox="1">
            <a:spLocks/>
          </p:cNvSpPr>
          <p:nvPr/>
        </p:nvSpPr>
        <p:spPr>
          <a:xfrm>
            <a:off x="0" y="44561"/>
            <a:ext cx="9144000" cy="11430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000" dirty="0" smtClean="0"/>
              <a:t>3.</a:t>
            </a:r>
            <a:r>
              <a:rPr lang="zh-TW" altLang="en-US" sz="4000" dirty="0" smtClean="0"/>
              <a:t> </a:t>
            </a:r>
            <a:r>
              <a:rPr lang="en-US" altLang="zh-TW" sz="4000" dirty="0" smtClean="0"/>
              <a:t>RT1 - RT99</a:t>
            </a:r>
          </a:p>
        </p:txBody>
      </p:sp>
      <p:sp>
        <p:nvSpPr>
          <p:cNvPr id="3" name="橢圓 2"/>
          <p:cNvSpPr/>
          <p:nvPr/>
        </p:nvSpPr>
        <p:spPr>
          <a:xfrm>
            <a:off x="539552" y="3678979"/>
            <a:ext cx="432048" cy="4320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4072535" y="1478867"/>
            <a:ext cx="4984377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000" dirty="0" smtClean="0"/>
              <a:t>共計</a:t>
            </a:r>
            <a:r>
              <a:rPr lang="en-US" altLang="zh-TW" sz="2000" dirty="0" smtClean="0"/>
              <a:t>6706</a:t>
            </a:r>
            <a:r>
              <a:rPr lang="zh-TW" altLang="en-US" sz="2000" dirty="0" smtClean="0"/>
              <a:t>張錫膏影像</a:t>
            </a:r>
            <a:r>
              <a:rPr lang="en-US" altLang="zh-TW" sz="2000" dirty="0"/>
              <a:t>(20.4mm</a:t>
            </a:r>
            <a:r>
              <a:rPr lang="zh-TW" altLang="en-US" sz="2000" dirty="0"/>
              <a:t>*</a:t>
            </a:r>
            <a:r>
              <a:rPr lang="en-US" altLang="zh-TW" sz="2000" dirty="0"/>
              <a:t>16.1mm</a:t>
            </a:r>
            <a:r>
              <a:rPr lang="en-US" altLang="zh-TW" sz="2000" dirty="0" smtClean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000" dirty="0" smtClean="0"/>
              <a:t>最大</a:t>
            </a:r>
            <a:r>
              <a:rPr lang="en-US" altLang="zh-TW" sz="2000" dirty="0" smtClean="0"/>
              <a:t>Count</a:t>
            </a:r>
            <a:r>
              <a:rPr lang="zh-TW" altLang="en-US" sz="2000" dirty="0" smtClean="0"/>
              <a:t>值</a:t>
            </a:r>
            <a:r>
              <a:rPr lang="en-US" altLang="zh-TW" sz="2000" dirty="0" smtClean="0"/>
              <a:t>1834</a:t>
            </a:r>
            <a:r>
              <a:rPr lang="en-US" altLang="zh-TW" sz="2000" dirty="0"/>
              <a:t>, RT661_1_1_B.csv</a:t>
            </a:r>
            <a:endParaRPr lang="en-US" altLang="zh-TW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000" dirty="0" smtClean="0"/>
              <a:t>最小</a:t>
            </a:r>
            <a:r>
              <a:rPr lang="en-US" altLang="zh-TW" sz="2000" dirty="0" smtClean="0"/>
              <a:t>Count</a:t>
            </a:r>
            <a:r>
              <a:rPr lang="zh-TW" altLang="en-US" sz="2000" dirty="0" smtClean="0"/>
              <a:t>值</a:t>
            </a:r>
            <a:r>
              <a:rPr lang="en-US" altLang="zh-TW" sz="2000" dirty="0" smtClean="0"/>
              <a:t>307, </a:t>
            </a:r>
            <a:r>
              <a:rPr lang="en-US" altLang="zh-TW" sz="2000" dirty="0"/>
              <a:t>RT1402_1_1_B.csv</a:t>
            </a:r>
            <a:endParaRPr lang="zh-TW" altLang="en-US" sz="2000" dirty="0"/>
          </a:p>
        </p:txBody>
      </p:sp>
      <p:sp>
        <p:nvSpPr>
          <p:cNvPr id="8" name="矩形 7"/>
          <p:cNvSpPr/>
          <p:nvPr/>
        </p:nvSpPr>
        <p:spPr>
          <a:xfrm>
            <a:off x="465063" y="3645024"/>
            <a:ext cx="794569" cy="2664296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矩形 39"/>
          <p:cNvSpPr/>
          <p:nvPr/>
        </p:nvSpPr>
        <p:spPr>
          <a:xfrm>
            <a:off x="1333582" y="3645024"/>
            <a:ext cx="308745" cy="2664296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4" name="群組 3"/>
          <p:cNvGrpSpPr/>
          <p:nvPr/>
        </p:nvGrpSpPr>
        <p:grpSpPr>
          <a:xfrm>
            <a:off x="464582" y="1459709"/>
            <a:ext cx="2962731" cy="1669531"/>
            <a:chOff x="174070" y="1268758"/>
            <a:chExt cx="2962731" cy="1669531"/>
          </a:xfrm>
        </p:grpSpPr>
        <p:pic>
          <p:nvPicPr>
            <p:cNvPr id="2051" name="Picture 3" descr="D:\test\SAG_green_demo_board\B\RT19_1_1_B.bmp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4070" y="2204864"/>
              <a:ext cx="581025" cy="7334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 descr="D:\test\SAG_green_demo_board\B\RT33_1_2_B.bmp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1600" y="2204863"/>
              <a:ext cx="581025" cy="7334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3" name="Picture 5" descr="D:\test\SAG_green_demo_board\B\RT34_1_2_B.bmp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63688" y="2204864"/>
              <a:ext cx="581025" cy="7334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 descr="D:\test\SAG_green_demo_board\B\RT53_1_2_B.bmp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55776" y="2204862"/>
              <a:ext cx="581025" cy="7334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5" name="Picture 7" descr="D:\test\SAG_green_demo_board\B\RT73_1_1_B.bmp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4551" y="1268760"/>
              <a:ext cx="581025" cy="7334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6" name="Picture 8" descr="D:\test\SAG_green_demo_board\B\RT82_1_2_B.bmp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1600" y="1268760"/>
              <a:ext cx="581025" cy="7334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7" name="Picture 9" descr="D:\test\SAG_green_demo_board\B\RT97_1_1_B.bmp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63688" y="1268759"/>
              <a:ext cx="581025" cy="7334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 descr="D:\test\SAG_green_demo_board\B\RT98_1_2_B.bmp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55775" y="1268758"/>
              <a:ext cx="581025" cy="7334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099" name="Picture 3" descr="C:\Users\joy_teng\Desktop\RT1_RT99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3670" y="3471960"/>
            <a:ext cx="5047200" cy="3010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4" name="群組 23"/>
          <p:cNvGrpSpPr/>
          <p:nvPr/>
        </p:nvGrpSpPr>
        <p:grpSpPr>
          <a:xfrm>
            <a:off x="7171537" y="77148"/>
            <a:ext cx="1918797" cy="1384105"/>
            <a:chOff x="1511660" y="1187561"/>
            <a:chExt cx="6120680" cy="5027926"/>
          </a:xfrm>
        </p:grpSpPr>
        <p:pic>
          <p:nvPicPr>
            <p:cNvPr id="25" name="Picture 5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11660" y="1187561"/>
              <a:ext cx="6120680" cy="50279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6" name="橢圓 25"/>
            <p:cNvSpPr/>
            <p:nvPr/>
          </p:nvSpPr>
          <p:spPr>
            <a:xfrm>
              <a:off x="2993370" y="1187561"/>
              <a:ext cx="4032448" cy="3422393"/>
            </a:xfrm>
            <a:prstGeom prst="ellipse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845638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D:\test\SAG_green_demo_board\B_histogram\RT105_1_1_B_histogram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870" y="3645024"/>
            <a:ext cx="3646800" cy="273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標題 1"/>
          <p:cNvSpPr txBox="1">
            <a:spLocks/>
          </p:cNvSpPr>
          <p:nvPr/>
        </p:nvSpPr>
        <p:spPr>
          <a:xfrm>
            <a:off x="0" y="44561"/>
            <a:ext cx="9144000" cy="11430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000" dirty="0" smtClean="0"/>
              <a:t>3.</a:t>
            </a:r>
            <a:r>
              <a:rPr lang="zh-TW" altLang="en-US" sz="4000" dirty="0" smtClean="0"/>
              <a:t> </a:t>
            </a:r>
            <a:r>
              <a:rPr lang="en-US" altLang="zh-TW" sz="4000" dirty="0" smtClean="0"/>
              <a:t>RT100 - RT108</a:t>
            </a:r>
          </a:p>
        </p:txBody>
      </p:sp>
      <p:sp>
        <p:nvSpPr>
          <p:cNvPr id="3" name="橢圓 2"/>
          <p:cNvSpPr/>
          <p:nvPr/>
        </p:nvSpPr>
        <p:spPr>
          <a:xfrm>
            <a:off x="610139" y="3678979"/>
            <a:ext cx="432048" cy="4320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4072535" y="1478867"/>
            <a:ext cx="4984377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000" dirty="0" smtClean="0"/>
              <a:t>共計</a:t>
            </a:r>
            <a:r>
              <a:rPr lang="en-US" altLang="zh-TW" sz="2000" dirty="0" smtClean="0"/>
              <a:t>458</a:t>
            </a:r>
            <a:r>
              <a:rPr lang="zh-TW" altLang="en-US" sz="2000" dirty="0" smtClean="0"/>
              <a:t>張錫膏影像</a:t>
            </a:r>
            <a:r>
              <a:rPr lang="en-US" altLang="zh-TW" sz="2000" dirty="0" smtClean="0"/>
              <a:t>(75.7mm</a:t>
            </a:r>
            <a:r>
              <a:rPr lang="zh-TW" altLang="en-US" sz="2000" dirty="0" smtClean="0"/>
              <a:t>*</a:t>
            </a:r>
            <a:r>
              <a:rPr lang="en-US" altLang="zh-TW" sz="2000" dirty="0" smtClean="0"/>
              <a:t>76.5mm)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000" dirty="0" smtClean="0"/>
              <a:t>最大</a:t>
            </a:r>
            <a:r>
              <a:rPr lang="en-US" altLang="zh-TW" sz="2000" dirty="0" smtClean="0"/>
              <a:t>Count</a:t>
            </a:r>
            <a:r>
              <a:rPr lang="zh-TW" altLang="en-US" sz="2000" dirty="0" smtClean="0"/>
              <a:t>值</a:t>
            </a:r>
            <a:r>
              <a:rPr lang="en-US" altLang="zh-TW" sz="2000" dirty="0" smtClean="0"/>
              <a:t>20555, RT103_1_1_B.csv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000" dirty="0" smtClean="0"/>
              <a:t>最小</a:t>
            </a:r>
            <a:r>
              <a:rPr lang="en-US" altLang="zh-TW" sz="2000" dirty="0" smtClean="0"/>
              <a:t>Count</a:t>
            </a:r>
            <a:r>
              <a:rPr lang="zh-TW" altLang="en-US" sz="2000" dirty="0" smtClean="0"/>
              <a:t>值</a:t>
            </a:r>
            <a:r>
              <a:rPr lang="en-US" altLang="zh-TW" sz="2000" dirty="0" smtClean="0"/>
              <a:t>11608, </a:t>
            </a:r>
            <a:r>
              <a:rPr lang="en-US" altLang="zh-TW" sz="2000" dirty="0"/>
              <a:t>RT785_1_1_B.csv</a:t>
            </a:r>
            <a:endParaRPr lang="zh-TW" altLang="en-US" sz="2000" dirty="0"/>
          </a:p>
        </p:txBody>
      </p:sp>
      <p:sp>
        <p:nvSpPr>
          <p:cNvPr id="8" name="矩形 7"/>
          <p:cNvSpPr/>
          <p:nvPr/>
        </p:nvSpPr>
        <p:spPr>
          <a:xfrm>
            <a:off x="539552" y="3645024"/>
            <a:ext cx="720080" cy="2664296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矩形 39"/>
          <p:cNvSpPr/>
          <p:nvPr/>
        </p:nvSpPr>
        <p:spPr>
          <a:xfrm>
            <a:off x="1331640" y="3645024"/>
            <a:ext cx="618630" cy="2664296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083" name="Picture 11" descr="D:\test\SAG_green_demo_board\B\RT2257_1_1_B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195" y="863088"/>
            <a:ext cx="2724150" cy="275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C:\Users\joy_teng\Desktop\RT100_RT108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3670" y="3471960"/>
            <a:ext cx="5047200" cy="3010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群組 10"/>
          <p:cNvGrpSpPr/>
          <p:nvPr/>
        </p:nvGrpSpPr>
        <p:grpSpPr>
          <a:xfrm>
            <a:off x="7148650" y="73709"/>
            <a:ext cx="1918800" cy="1386000"/>
            <a:chOff x="1511660" y="1187561"/>
            <a:chExt cx="6120680" cy="5027926"/>
          </a:xfrm>
        </p:grpSpPr>
        <p:pic>
          <p:nvPicPr>
            <p:cNvPr id="12" name="Picture 5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11660" y="1187561"/>
              <a:ext cx="6120680" cy="50279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3" name="橢圓 12"/>
            <p:cNvSpPr/>
            <p:nvPr/>
          </p:nvSpPr>
          <p:spPr>
            <a:xfrm>
              <a:off x="6304790" y="4004101"/>
              <a:ext cx="721028" cy="68680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橢圓 13"/>
            <p:cNvSpPr/>
            <p:nvPr/>
          </p:nvSpPr>
          <p:spPr>
            <a:xfrm>
              <a:off x="5292080" y="4516050"/>
              <a:ext cx="1080119" cy="1106464"/>
            </a:xfrm>
            <a:prstGeom prst="ellipse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514677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D:\test\SAG_green_demo_board\B_histogram\RT2707_1_2_B_histogram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3645024"/>
            <a:ext cx="3646800" cy="273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標題 1"/>
          <p:cNvSpPr txBox="1">
            <a:spLocks/>
          </p:cNvSpPr>
          <p:nvPr/>
        </p:nvSpPr>
        <p:spPr>
          <a:xfrm>
            <a:off x="0" y="44561"/>
            <a:ext cx="9144000" cy="11430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000" dirty="0" smtClean="0"/>
              <a:t>3.</a:t>
            </a:r>
            <a:r>
              <a:rPr lang="zh-TW" altLang="en-US" sz="4000" dirty="0" smtClean="0"/>
              <a:t> </a:t>
            </a:r>
            <a:r>
              <a:rPr lang="en-US" altLang="zh-TW" sz="4000" dirty="0" smtClean="0"/>
              <a:t>RT131 - RT134</a:t>
            </a:r>
          </a:p>
        </p:txBody>
      </p:sp>
      <p:sp>
        <p:nvSpPr>
          <p:cNvPr id="3" name="橢圓 2"/>
          <p:cNvSpPr/>
          <p:nvPr/>
        </p:nvSpPr>
        <p:spPr>
          <a:xfrm>
            <a:off x="610139" y="3678979"/>
            <a:ext cx="432048" cy="4320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4072535" y="1478867"/>
            <a:ext cx="4984377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000" dirty="0" smtClean="0"/>
              <a:t>共計</a:t>
            </a:r>
            <a:r>
              <a:rPr lang="en-US" altLang="zh-TW" sz="2000" dirty="0" smtClean="0"/>
              <a:t>360</a:t>
            </a:r>
            <a:r>
              <a:rPr lang="zh-TW" altLang="en-US" sz="2000" dirty="0" smtClean="0"/>
              <a:t>張錫膏影像</a:t>
            </a:r>
            <a:r>
              <a:rPr lang="en-US" altLang="zh-TW" sz="2000" dirty="0" smtClean="0"/>
              <a:t>(48.7mm</a:t>
            </a:r>
            <a:r>
              <a:rPr lang="zh-TW" altLang="en-US" sz="2000" dirty="0" smtClean="0"/>
              <a:t>*</a:t>
            </a:r>
            <a:r>
              <a:rPr lang="en-US" altLang="zh-TW" sz="2000" dirty="0" smtClean="0"/>
              <a:t>43.4mm)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000" dirty="0" smtClean="0"/>
              <a:t>最大</a:t>
            </a:r>
            <a:r>
              <a:rPr lang="en-US" altLang="zh-TW" sz="2000" dirty="0" smtClean="0"/>
              <a:t>Count</a:t>
            </a:r>
            <a:r>
              <a:rPr lang="zh-TW" altLang="en-US" sz="2000" dirty="0" smtClean="0"/>
              <a:t>值</a:t>
            </a:r>
            <a:r>
              <a:rPr lang="en-US" altLang="zh-TW" sz="2000" dirty="0" smtClean="0"/>
              <a:t>8860</a:t>
            </a:r>
            <a:r>
              <a:rPr lang="en-US" altLang="zh-TW" sz="2000" dirty="0"/>
              <a:t>, RT1086_1_1_B.csv</a:t>
            </a:r>
            <a:endParaRPr lang="en-US" altLang="zh-TW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000" dirty="0" smtClean="0"/>
              <a:t>最小</a:t>
            </a:r>
            <a:r>
              <a:rPr lang="en-US" altLang="zh-TW" sz="2000" dirty="0" smtClean="0"/>
              <a:t>Count</a:t>
            </a:r>
            <a:r>
              <a:rPr lang="zh-TW" altLang="en-US" sz="2000" dirty="0" smtClean="0"/>
              <a:t>值</a:t>
            </a:r>
            <a:r>
              <a:rPr lang="en-US" altLang="zh-TW" sz="2000" dirty="0" smtClean="0"/>
              <a:t>4095</a:t>
            </a:r>
            <a:r>
              <a:rPr lang="en-US" altLang="zh-TW" sz="2000" dirty="0"/>
              <a:t>, RT4005_1_1_B.csv</a:t>
            </a:r>
            <a:endParaRPr lang="zh-TW" altLang="en-US" sz="2000" dirty="0"/>
          </a:p>
        </p:txBody>
      </p:sp>
      <p:sp>
        <p:nvSpPr>
          <p:cNvPr id="8" name="矩形 7"/>
          <p:cNvSpPr/>
          <p:nvPr/>
        </p:nvSpPr>
        <p:spPr>
          <a:xfrm>
            <a:off x="539552" y="3645024"/>
            <a:ext cx="720080" cy="2664296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矩形 39"/>
          <p:cNvSpPr/>
          <p:nvPr/>
        </p:nvSpPr>
        <p:spPr>
          <a:xfrm>
            <a:off x="1331640" y="3645024"/>
            <a:ext cx="618630" cy="2664296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26" name="Picture 2" descr="D:\test\SAG_green_demo_board\B\RT2697_1_1_B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137" y="1217807"/>
            <a:ext cx="1562100" cy="175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:\test\SAG_green_demo_board\B\RT2697_1_2_B.bm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1217807"/>
            <a:ext cx="1562100" cy="175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joy_teng\Desktop\RT131_RT134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3820" y="3471960"/>
            <a:ext cx="5047200" cy="3010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群組 1"/>
          <p:cNvGrpSpPr/>
          <p:nvPr/>
        </p:nvGrpSpPr>
        <p:grpSpPr>
          <a:xfrm>
            <a:off x="7183260" y="69036"/>
            <a:ext cx="1918800" cy="1386000"/>
            <a:chOff x="1511660" y="1187561"/>
            <a:chExt cx="6120680" cy="5027926"/>
          </a:xfrm>
        </p:grpSpPr>
        <p:pic>
          <p:nvPicPr>
            <p:cNvPr id="11" name="Picture 5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11660" y="1187561"/>
              <a:ext cx="6120680" cy="50279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2" name="橢圓 11"/>
            <p:cNvSpPr/>
            <p:nvPr/>
          </p:nvSpPr>
          <p:spPr>
            <a:xfrm>
              <a:off x="4716016" y="4690906"/>
              <a:ext cx="747423" cy="817903"/>
            </a:xfrm>
            <a:prstGeom prst="ellips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160238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0" name="Picture 12" descr="D:\test\SAG_green_demo_board\B_histogram\RT2743_1_1_B_histogram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766" y="3651813"/>
            <a:ext cx="3646800" cy="273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標題 1"/>
          <p:cNvSpPr txBox="1">
            <a:spLocks/>
          </p:cNvSpPr>
          <p:nvPr/>
        </p:nvSpPr>
        <p:spPr>
          <a:xfrm>
            <a:off x="0" y="44561"/>
            <a:ext cx="9144000" cy="11430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000" dirty="0" smtClean="0"/>
              <a:t>3.</a:t>
            </a:r>
            <a:r>
              <a:rPr lang="zh-TW" altLang="en-US" sz="4000" dirty="0" smtClean="0"/>
              <a:t> </a:t>
            </a:r>
            <a:r>
              <a:rPr lang="en-US" altLang="zh-TW" sz="4000" dirty="0" smtClean="0"/>
              <a:t>RT1798</a:t>
            </a:r>
            <a:r>
              <a:rPr lang="zh-TW" altLang="en-US" sz="4000" dirty="0" smtClean="0"/>
              <a:t> </a:t>
            </a:r>
            <a:r>
              <a:rPr lang="en-US" altLang="zh-TW" sz="4000" dirty="0" smtClean="0"/>
              <a:t>-</a:t>
            </a:r>
            <a:r>
              <a:rPr lang="zh-TW" altLang="en-US" sz="4000" dirty="0" smtClean="0"/>
              <a:t> </a:t>
            </a:r>
            <a:r>
              <a:rPr lang="en-US" altLang="zh-TW" sz="4000" dirty="0" smtClean="0"/>
              <a:t>RT1819</a:t>
            </a:r>
          </a:p>
        </p:txBody>
      </p:sp>
      <p:sp>
        <p:nvSpPr>
          <p:cNvPr id="3" name="橢圓 2"/>
          <p:cNvSpPr/>
          <p:nvPr/>
        </p:nvSpPr>
        <p:spPr>
          <a:xfrm>
            <a:off x="610139" y="3678979"/>
            <a:ext cx="432048" cy="4320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4072535" y="1478867"/>
            <a:ext cx="4984377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000" dirty="0" smtClean="0"/>
              <a:t>共計</a:t>
            </a:r>
            <a:r>
              <a:rPr lang="en-US" altLang="zh-TW" sz="2000" dirty="0" smtClean="0"/>
              <a:t>1410</a:t>
            </a:r>
            <a:r>
              <a:rPr lang="zh-TW" altLang="en-US" sz="2000" dirty="0" smtClean="0"/>
              <a:t>張錫膏影像</a:t>
            </a:r>
            <a:r>
              <a:rPr lang="en-US" altLang="zh-TW" sz="2000" dirty="0" smtClean="0"/>
              <a:t>(28.1mm</a:t>
            </a:r>
            <a:r>
              <a:rPr lang="zh-TW" altLang="en-US" sz="2000" dirty="0" smtClean="0"/>
              <a:t>*</a:t>
            </a:r>
            <a:r>
              <a:rPr lang="en-US" altLang="zh-TW" sz="2000" dirty="0" smtClean="0"/>
              <a:t>27.5mm)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000" dirty="0" smtClean="0"/>
              <a:t>最大</a:t>
            </a:r>
            <a:r>
              <a:rPr lang="en-US" altLang="zh-TW" sz="2000" dirty="0" smtClean="0"/>
              <a:t>Count</a:t>
            </a:r>
            <a:r>
              <a:rPr lang="zh-TW" altLang="en-US" sz="2000" dirty="0" smtClean="0"/>
              <a:t>值</a:t>
            </a:r>
            <a:r>
              <a:rPr lang="en-US" altLang="zh-TW" sz="2000" dirty="0" smtClean="0"/>
              <a:t>2938</a:t>
            </a:r>
            <a:r>
              <a:rPr lang="en-US" altLang="zh-TW" sz="2000" dirty="0"/>
              <a:t>, RT3000_1_1_B.csv</a:t>
            </a:r>
            <a:endParaRPr lang="en-US" altLang="zh-TW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000" dirty="0" smtClean="0"/>
              <a:t>最小</a:t>
            </a:r>
            <a:r>
              <a:rPr lang="en-US" altLang="zh-TW" sz="2000" dirty="0" smtClean="0"/>
              <a:t>Count</a:t>
            </a:r>
            <a:r>
              <a:rPr lang="zh-TW" altLang="en-US" sz="2000" dirty="0" smtClean="0"/>
              <a:t>值</a:t>
            </a:r>
            <a:r>
              <a:rPr lang="en-US" altLang="zh-TW" sz="2000" dirty="0" smtClean="0"/>
              <a:t>1172</a:t>
            </a:r>
            <a:r>
              <a:rPr lang="en-US" altLang="zh-TW" sz="2000" dirty="0"/>
              <a:t>, RT4411_1_2_B.csv</a:t>
            </a:r>
            <a:endParaRPr lang="zh-TW" altLang="en-US" sz="2000" dirty="0"/>
          </a:p>
        </p:txBody>
      </p:sp>
      <p:sp>
        <p:nvSpPr>
          <p:cNvPr id="8" name="矩形 7"/>
          <p:cNvSpPr/>
          <p:nvPr/>
        </p:nvSpPr>
        <p:spPr>
          <a:xfrm>
            <a:off x="539552" y="3645024"/>
            <a:ext cx="720080" cy="2664296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矩形 39"/>
          <p:cNvSpPr/>
          <p:nvPr/>
        </p:nvSpPr>
        <p:spPr>
          <a:xfrm>
            <a:off x="1331640" y="3645024"/>
            <a:ext cx="618630" cy="2664296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050" name="Picture 2" descr="D:\test\SAG_green_demo_board\B\RT2736_1_1_B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71" y="1151453"/>
            <a:ext cx="990600" cy="100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D:\test\SAG_green_demo_board\B\RT2736_1_2_B.bm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7103" y="1151453"/>
            <a:ext cx="990600" cy="100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D:\test\SAG_green_demo_board\B\RT2739_1_2_B.bmp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71" y="2387827"/>
            <a:ext cx="990600" cy="100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D:\test\SAG_green_demo_board\B\RT2739_1_1_B.bmp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71" y="2387827"/>
            <a:ext cx="990600" cy="100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D:\test\SAG_green_demo_board\B\RT2739_1_2_B.bmp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7103" y="2387827"/>
            <a:ext cx="990600" cy="100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D:\test\SAG_green_demo_board\B\RT2743_1_1_B.bmp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1624" y="1151453"/>
            <a:ext cx="990600" cy="100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D:\test\SAG_green_demo_board\B\RT2743_1_2_B.bmp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1624" y="2387827"/>
            <a:ext cx="990600" cy="100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1" name="Picture 13" descr="C:\Users\joy_teng\Desktop\RT1798_RT1819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2224" y="3471960"/>
            <a:ext cx="5047200" cy="3010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群組 1"/>
          <p:cNvGrpSpPr/>
          <p:nvPr/>
        </p:nvGrpSpPr>
        <p:grpSpPr>
          <a:xfrm>
            <a:off x="7144007" y="58712"/>
            <a:ext cx="1918800" cy="1386000"/>
            <a:chOff x="1511660" y="1187561"/>
            <a:chExt cx="6120680" cy="5027926"/>
          </a:xfrm>
        </p:grpSpPr>
        <p:pic>
          <p:nvPicPr>
            <p:cNvPr id="22" name="Picture 5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11660" y="1187561"/>
              <a:ext cx="6120680" cy="50279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3" name="橢圓 22"/>
            <p:cNvSpPr/>
            <p:nvPr/>
          </p:nvSpPr>
          <p:spPr>
            <a:xfrm>
              <a:off x="3419872" y="4149080"/>
              <a:ext cx="1481147" cy="1560609"/>
            </a:xfrm>
            <a:prstGeom prst="ellips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782923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1"/>
          <p:cNvSpPr txBox="1">
            <a:spLocks/>
          </p:cNvSpPr>
          <p:nvPr/>
        </p:nvSpPr>
        <p:spPr>
          <a:xfrm>
            <a:off x="0" y="44561"/>
            <a:ext cx="9144000" cy="11430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000" dirty="0"/>
              <a:t>4</a:t>
            </a:r>
            <a:r>
              <a:rPr lang="en-US" altLang="zh-TW" sz="4000" dirty="0" smtClean="0"/>
              <a:t>.</a:t>
            </a:r>
            <a:r>
              <a:rPr lang="zh-TW" altLang="en-US" sz="4000" dirty="0" smtClean="0"/>
              <a:t> 紀錄</a:t>
            </a:r>
            <a:r>
              <a:rPr lang="zh-TW" altLang="en-US" sz="4000" dirty="0"/>
              <a:t>權重</a:t>
            </a:r>
            <a:r>
              <a:rPr lang="en-US" altLang="zh-TW" sz="4000" dirty="0"/>
              <a:t>&amp;</a:t>
            </a:r>
            <a:r>
              <a:rPr lang="zh-TW" altLang="en-US" sz="4000" dirty="0"/>
              <a:t>生成文件</a:t>
            </a:r>
            <a:endParaRPr lang="en-US" altLang="zh-TW" sz="4000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206373"/>
            <a:ext cx="1368152" cy="8158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2" name="矩形 21"/>
          <p:cNvSpPr/>
          <p:nvPr/>
        </p:nvSpPr>
        <p:spPr>
          <a:xfrm>
            <a:off x="1547664" y="1152643"/>
            <a:ext cx="567629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/>
              <a:t>B: </a:t>
            </a:r>
            <a:r>
              <a:rPr lang="zh-TW" altLang="en-US" dirty="0" smtClean="0"/>
              <a:t>藍燈下整板錫膏影像</a:t>
            </a:r>
            <a:endParaRPr lang="en-US" altLang="zh-TW" dirty="0" smtClean="0"/>
          </a:p>
          <a:p>
            <a:r>
              <a:rPr lang="en-US" altLang="zh-TW" dirty="0" err="1" smtClean="0"/>
              <a:t>B_csv</a:t>
            </a:r>
            <a:r>
              <a:rPr lang="en-US" altLang="zh-TW" dirty="0" smtClean="0"/>
              <a:t>: </a:t>
            </a:r>
            <a:r>
              <a:rPr lang="zh-TW" altLang="en-US" dirty="0" smtClean="0"/>
              <a:t>紀錄</a:t>
            </a:r>
            <a:r>
              <a:rPr lang="zh-TW" altLang="en-US" dirty="0"/>
              <a:t>錫</a:t>
            </a:r>
            <a:r>
              <a:rPr lang="zh-TW" altLang="en-US" dirty="0" smtClean="0"/>
              <a:t>膏像素密度和數量，用於後續門檻值計算</a:t>
            </a:r>
            <a:endParaRPr lang="en-US" altLang="zh-TW" dirty="0" smtClean="0"/>
          </a:p>
          <a:p>
            <a:r>
              <a:rPr lang="en-US" altLang="zh-TW" dirty="0" err="1" smtClean="0"/>
              <a:t>B_histogram</a:t>
            </a:r>
            <a:r>
              <a:rPr lang="en-US" altLang="zh-TW" dirty="0" smtClean="0"/>
              <a:t>: R</a:t>
            </a:r>
            <a:r>
              <a:rPr lang="zh-TW" altLang="en-US" dirty="0" smtClean="0"/>
              <a:t>語言生成的錫膏影像直方圖</a:t>
            </a:r>
            <a:endParaRPr lang="zh-TW" altLang="en-US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5505" y="1340768"/>
            <a:ext cx="1074571" cy="51693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4" name="圖表 2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47220827"/>
              </p:ext>
            </p:extLst>
          </p:nvPr>
        </p:nvGraphicFramePr>
        <p:xfrm>
          <a:off x="323528" y="2090956"/>
          <a:ext cx="6727279" cy="43626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253587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01/09</a:t>
            </a:r>
            <a:r>
              <a:rPr lang="zh-TW" altLang="en-US" dirty="0" smtClean="0"/>
              <a:t> 觀察</a:t>
            </a:r>
            <a:r>
              <a:rPr lang="zh-TW" altLang="en-US" dirty="0"/>
              <a:t>分群</a:t>
            </a:r>
            <a:r>
              <a:rPr lang="zh-TW" altLang="en-US" dirty="0" smtClean="0"/>
              <a:t>規律 </a:t>
            </a:r>
            <a:r>
              <a:rPr lang="en-US" altLang="zh-TW" dirty="0" smtClean="0"/>
              <a:t>–</a:t>
            </a:r>
            <a:r>
              <a:rPr lang="zh-TW" altLang="en-US" dirty="0" smtClean="0"/>
              <a:t> </a:t>
            </a:r>
            <a:r>
              <a:rPr lang="en-US" altLang="zh-TW" dirty="0" smtClean="0"/>
              <a:t>UT</a:t>
            </a:r>
            <a:endParaRPr lang="zh-TW" altLang="en-US" dirty="0"/>
          </a:p>
        </p:txBody>
      </p:sp>
      <p:pic>
        <p:nvPicPr>
          <p:cNvPr id="22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1660" y="1485973"/>
            <a:ext cx="6120680" cy="50279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" name="Picture 3" descr="D:\test\SAG_green_demo_board\B\UT4_1_3_B.bmp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5795025"/>
            <a:ext cx="216241" cy="1031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橢圓 23"/>
          <p:cNvSpPr/>
          <p:nvPr/>
        </p:nvSpPr>
        <p:spPr>
          <a:xfrm>
            <a:off x="4355976" y="5920926"/>
            <a:ext cx="721028" cy="686806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5" name="Picture 5" descr="D:\test\SAG_green_demo_board\B\UT4_1_97_B.bmp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4325" y="6141630"/>
            <a:ext cx="1092041" cy="229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橢圓 25"/>
          <p:cNvSpPr/>
          <p:nvPr/>
        </p:nvSpPr>
        <p:spPr>
          <a:xfrm>
            <a:off x="3059832" y="5403616"/>
            <a:ext cx="721028" cy="686806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橢圓 26"/>
          <p:cNvSpPr/>
          <p:nvPr/>
        </p:nvSpPr>
        <p:spPr>
          <a:xfrm>
            <a:off x="2699317" y="4721516"/>
            <a:ext cx="721028" cy="686806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8" name="Picture 6" descr="D:\test\SAG_green_demo_board\B\UT17_1_123_B.bmp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5461322"/>
            <a:ext cx="1139972" cy="239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7" descr="D:\test\SAG_green_demo_board\B\UT18_1_100_B.bmp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4416" y="3871428"/>
            <a:ext cx="774488" cy="774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橢圓 29"/>
          <p:cNvSpPr/>
          <p:nvPr/>
        </p:nvSpPr>
        <p:spPr>
          <a:xfrm>
            <a:off x="2123728" y="3762184"/>
            <a:ext cx="942656" cy="992975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1" name="Picture 8" descr="D:\test\SAG_green_demo_board\B\UT1_1_58_B.bmp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6608" y="2337069"/>
            <a:ext cx="638175" cy="638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橢圓 31"/>
          <p:cNvSpPr/>
          <p:nvPr/>
        </p:nvSpPr>
        <p:spPr>
          <a:xfrm>
            <a:off x="2227988" y="2431268"/>
            <a:ext cx="1119875" cy="1200057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3" name="Picture 9" descr="D:\test\SAG_green_demo_board\B\UT19_1_74_B.bmp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8665" y="1307901"/>
            <a:ext cx="687003" cy="687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橢圓 33"/>
          <p:cNvSpPr/>
          <p:nvPr/>
        </p:nvSpPr>
        <p:spPr>
          <a:xfrm>
            <a:off x="2975668" y="1485973"/>
            <a:ext cx="1119875" cy="1108959"/>
          </a:xfrm>
          <a:prstGeom prst="ellipse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19686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0" descr="D:\test\SAG_green_demo_board\B_histogram\UT1_1_161_B_histogram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673" y="3609621"/>
            <a:ext cx="3646800" cy="273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標題 1"/>
          <p:cNvSpPr txBox="1">
            <a:spLocks/>
          </p:cNvSpPr>
          <p:nvPr/>
        </p:nvSpPr>
        <p:spPr>
          <a:xfrm>
            <a:off x="0" y="44561"/>
            <a:ext cx="9144000" cy="11430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000" dirty="0" smtClean="0"/>
              <a:t>3.</a:t>
            </a:r>
            <a:r>
              <a:rPr lang="zh-TW" altLang="en-US" sz="4000" dirty="0" smtClean="0"/>
              <a:t> </a:t>
            </a:r>
            <a:r>
              <a:rPr lang="en-US" altLang="zh-TW" sz="4000" dirty="0" smtClean="0"/>
              <a:t>UT1_9_14_15</a:t>
            </a:r>
          </a:p>
        </p:txBody>
      </p:sp>
      <p:sp>
        <p:nvSpPr>
          <p:cNvPr id="3" name="橢圓 2"/>
          <p:cNvSpPr/>
          <p:nvPr/>
        </p:nvSpPr>
        <p:spPr>
          <a:xfrm>
            <a:off x="539552" y="3678979"/>
            <a:ext cx="432048" cy="4320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4072535" y="1478867"/>
            <a:ext cx="4984377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000" dirty="0" smtClean="0"/>
              <a:t>共計</a:t>
            </a:r>
            <a:r>
              <a:rPr lang="en-US" altLang="zh-TW" sz="2000" dirty="0" smtClean="0"/>
              <a:t>381</a:t>
            </a:r>
            <a:r>
              <a:rPr lang="zh-TW" altLang="en-US" sz="2000" dirty="0" smtClean="0"/>
              <a:t>張錫膏影像</a:t>
            </a:r>
            <a:r>
              <a:rPr lang="en-US" altLang="zh-TW" sz="2000" dirty="0" smtClean="0"/>
              <a:t>(20.4mm</a:t>
            </a:r>
            <a:r>
              <a:rPr lang="zh-TW" altLang="en-US" sz="2000" dirty="0" smtClean="0"/>
              <a:t>*</a:t>
            </a:r>
            <a:r>
              <a:rPr lang="en-US" altLang="zh-TW" sz="2000" dirty="0" smtClean="0"/>
              <a:t>16.1mm)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000" dirty="0" smtClean="0"/>
              <a:t>最大</a:t>
            </a:r>
            <a:r>
              <a:rPr lang="en-US" altLang="zh-TW" sz="2000" dirty="0" smtClean="0"/>
              <a:t>Count</a:t>
            </a:r>
            <a:r>
              <a:rPr lang="zh-TW" altLang="en-US" sz="2000" dirty="0" smtClean="0"/>
              <a:t>值是</a:t>
            </a:r>
            <a:r>
              <a:rPr lang="en-US" altLang="zh-TW" sz="2000" dirty="0" smtClean="0"/>
              <a:t>538, </a:t>
            </a:r>
            <a:r>
              <a:rPr lang="en-US" altLang="zh-TW" sz="2000" dirty="0"/>
              <a:t>UT1_1_188_B</a:t>
            </a:r>
            <a:r>
              <a:rPr lang="en-US" altLang="zh-TW" sz="2000" dirty="0" smtClean="0"/>
              <a:t>.csv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000" dirty="0" smtClean="0"/>
              <a:t>最小</a:t>
            </a:r>
            <a:r>
              <a:rPr lang="en-US" altLang="zh-TW" sz="2000" dirty="0" smtClean="0"/>
              <a:t>Count</a:t>
            </a:r>
            <a:r>
              <a:rPr lang="zh-TW" altLang="en-US" sz="2000" dirty="0" smtClean="0"/>
              <a:t>值是</a:t>
            </a:r>
            <a:r>
              <a:rPr lang="en-US" altLang="zh-TW" sz="2000" dirty="0" smtClean="0"/>
              <a:t>196, </a:t>
            </a:r>
            <a:r>
              <a:rPr lang="en-US" altLang="zh-TW" sz="2000" dirty="0"/>
              <a:t>UT9_1_22_B</a:t>
            </a:r>
            <a:r>
              <a:rPr lang="en-US" altLang="zh-TW" sz="2000" dirty="0" smtClean="0"/>
              <a:t>.csv</a:t>
            </a:r>
            <a:endParaRPr lang="zh-TW" altLang="en-US" sz="2000" dirty="0"/>
          </a:p>
        </p:txBody>
      </p:sp>
      <p:sp>
        <p:nvSpPr>
          <p:cNvPr id="8" name="矩形 7"/>
          <p:cNvSpPr/>
          <p:nvPr/>
        </p:nvSpPr>
        <p:spPr>
          <a:xfrm>
            <a:off x="467544" y="3645024"/>
            <a:ext cx="651033" cy="2664296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矩形 39"/>
          <p:cNvSpPr/>
          <p:nvPr/>
        </p:nvSpPr>
        <p:spPr>
          <a:xfrm>
            <a:off x="1187624" y="3645024"/>
            <a:ext cx="504056" cy="2664296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7" name="群組 16"/>
          <p:cNvGrpSpPr/>
          <p:nvPr/>
        </p:nvGrpSpPr>
        <p:grpSpPr>
          <a:xfrm>
            <a:off x="430583" y="1187561"/>
            <a:ext cx="2998349" cy="1921133"/>
            <a:chOff x="430583" y="1187561"/>
            <a:chExt cx="2998349" cy="1921133"/>
          </a:xfrm>
        </p:grpSpPr>
        <p:pic>
          <p:nvPicPr>
            <p:cNvPr id="6" name="Picture 2" descr="D:\test\SAG_green_demo_board\B\UT1_1_140_B.bmp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0584" y="1527834"/>
              <a:ext cx="638175" cy="638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7" name="Picture 3" descr="D:\test\SAG_green_demo_board\B\UT9_1_7_B.bmp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82243" y="1580221"/>
              <a:ext cx="533400" cy="533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test\SAG_green_demo_board\B\UT14_1_19_B.bmp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51057" y="1580221"/>
              <a:ext cx="533400" cy="533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5" descr="D:\test\SAG_green_demo_board\B\UT15_1_14_B.bmp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43145" y="1580221"/>
              <a:ext cx="533400" cy="533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6" descr="D:\test\SAG_green_demo_board\B\UT15_1_47_B.bmp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43145" y="2522907"/>
              <a:ext cx="533400" cy="533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7" descr="D:\test\SAG_green_demo_board\B\UT15_1_47_B.bmp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51057" y="2522907"/>
              <a:ext cx="533400" cy="533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8" descr="D:\test\SAG_green_demo_board\B\UT9_1_21_B.bmp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82243" y="2522907"/>
              <a:ext cx="533400" cy="533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9" descr="D:\test\SAG_green_demo_board\B\UT1_1_127_B.bmp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0583" y="2470519"/>
              <a:ext cx="638175" cy="638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矩形 15"/>
            <p:cNvSpPr/>
            <p:nvPr/>
          </p:nvSpPr>
          <p:spPr>
            <a:xfrm>
              <a:off x="430584" y="1187561"/>
              <a:ext cx="638175" cy="29130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dirty="0" smtClean="0">
                  <a:solidFill>
                    <a:schemeClr val="tx1"/>
                  </a:solidFill>
                </a:rPr>
                <a:t>UT1</a:t>
              </a:r>
              <a:endParaRPr lang="zh-TW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1229855" y="1187561"/>
              <a:ext cx="638175" cy="29130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dirty="0" smtClean="0">
                  <a:solidFill>
                    <a:schemeClr val="tx1"/>
                  </a:solidFill>
                </a:rPr>
                <a:t>UT9</a:t>
              </a:r>
              <a:endParaRPr lang="zh-TW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1998669" y="1187561"/>
              <a:ext cx="638175" cy="29130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dirty="0" smtClean="0">
                  <a:solidFill>
                    <a:schemeClr val="tx1"/>
                  </a:solidFill>
                </a:rPr>
                <a:t>UT14</a:t>
              </a:r>
              <a:endParaRPr lang="zh-TW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34" name="矩形 33"/>
            <p:cNvSpPr/>
            <p:nvPr/>
          </p:nvSpPr>
          <p:spPr>
            <a:xfrm>
              <a:off x="2790757" y="1187561"/>
              <a:ext cx="638175" cy="29130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dirty="0" smtClean="0">
                  <a:solidFill>
                    <a:schemeClr val="tx1"/>
                  </a:solidFill>
                </a:rPr>
                <a:t>UT15</a:t>
              </a:r>
              <a:endParaRPr lang="zh-TW" altLang="en-US" sz="1600" dirty="0">
                <a:solidFill>
                  <a:schemeClr val="tx1"/>
                </a:solidFill>
              </a:endParaRPr>
            </a:p>
          </p:txBody>
        </p:sp>
      </p:grpSp>
      <p:pic>
        <p:nvPicPr>
          <p:cNvPr id="21" name="Picture 11" descr="C:\Users\joy_teng\Desktop\UT1_9_14_15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4473" y="3471960"/>
            <a:ext cx="5047200" cy="3010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群組 21"/>
          <p:cNvGrpSpPr/>
          <p:nvPr/>
        </p:nvGrpSpPr>
        <p:grpSpPr>
          <a:xfrm>
            <a:off x="7181547" y="44561"/>
            <a:ext cx="1918800" cy="1386000"/>
            <a:chOff x="1511660" y="1485973"/>
            <a:chExt cx="6120680" cy="5027926"/>
          </a:xfrm>
        </p:grpSpPr>
        <p:pic>
          <p:nvPicPr>
            <p:cNvPr id="42" name="Picture 5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11660" y="1485973"/>
              <a:ext cx="6120680" cy="50279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3" name="橢圓 42"/>
            <p:cNvSpPr/>
            <p:nvPr/>
          </p:nvSpPr>
          <p:spPr>
            <a:xfrm>
              <a:off x="2227988" y="2431268"/>
              <a:ext cx="1119875" cy="1200057"/>
            </a:xfrm>
            <a:prstGeom prst="ellipse">
              <a:avLst/>
            </a:prstGeom>
            <a:noFill/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579337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主程式位置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zh-TW" altLang="en-US" sz="2400" dirty="0" smtClean="0"/>
              <a:t>規格 </a:t>
            </a:r>
            <a:r>
              <a:rPr lang="en-US" altLang="zh-TW" sz="2400" dirty="0" smtClean="0"/>
              <a:t>-&gt;</a:t>
            </a:r>
            <a:r>
              <a:rPr lang="zh-TW" altLang="en-US" sz="2400" dirty="0" smtClean="0"/>
              <a:t> 演算法 </a:t>
            </a:r>
            <a:r>
              <a:rPr lang="en-US" altLang="zh-TW" sz="2400" dirty="0" smtClean="0"/>
              <a:t>-&gt;</a:t>
            </a:r>
            <a:r>
              <a:rPr lang="zh-TW" altLang="en-US" sz="2400" dirty="0" smtClean="0"/>
              <a:t> 一般 </a:t>
            </a:r>
            <a:r>
              <a:rPr lang="en-US" altLang="zh-TW" sz="2400" dirty="0" smtClean="0"/>
              <a:t>-&gt;</a:t>
            </a:r>
            <a:r>
              <a:rPr lang="zh-TW" altLang="en-US" sz="2400" dirty="0" smtClean="0"/>
              <a:t> 色彩空間 </a:t>
            </a:r>
            <a:r>
              <a:rPr lang="en-US" altLang="zh-TW" sz="2400" dirty="0" smtClean="0"/>
              <a:t>-&gt;</a:t>
            </a:r>
            <a:r>
              <a:rPr lang="zh-TW" altLang="en-US" sz="2400" dirty="0" smtClean="0"/>
              <a:t> 色彩檢測</a:t>
            </a:r>
            <a:endParaRPr lang="zh-TW" altLang="en-US" sz="24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2220915"/>
            <a:ext cx="4723731" cy="42085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137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/>
          <p:cNvGrpSpPr/>
          <p:nvPr/>
        </p:nvGrpSpPr>
        <p:grpSpPr>
          <a:xfrm>
            <a:off x="493152" y="331278"/>
            <a:ext cx="3646800" cy="2735100"/>
            <a:chOff x="153395" y="327800"/>
            <a:chExt cx="3646800" cy="2735100"/>
          </a:xfrm>
        </p:grpSpPr>
        <p:pic>
          <p:nvPicPr>
            <p:cNvPr id="20" name="Picture 10" descr="D:\test\SAG_green_demo_board\B_histogram\UT1_1_161_B_histogram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3395" y="327800"/>
              <a:ext cx="3646800" cy="27351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橢圓 2"/>
            <p:cNvSpPr/>
            <p:nvPr/>
          </p:nvSpPr>
          <p:spPr>
            <a:xfrm>
              <a:off x="583475" y="397158"/>
              <a:ext cx="432048" cy="43204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511467" y="363203"/>
              <a:ext cx="651033" cy="2664296"/>
            </a:xfrm>
            <a:prstGeom prst="rect">
              <a:avLst/>
            </a:prstGeom>
            <a:noFill/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0" name="矩形 39"/>
            <p:cNvSpPr/>
            <p:nvPr/>
          </p:nvSpPr>
          <p:spPr>
            <a:xfrm>
              <a:off x="1231547" y="363203"/>
              <a:ext cx="504056" cy="2664296"/>
            </a:xfrm>
            <a:prstGeom prst="rect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6" name="Picture 2" descr="D:\test\SAG_green_demo_board\B\UT1_1_140_B.bmp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67744" y="963945"/>
              <a:ext cx="638175" cy="638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9" descr="D:\test\SAG_green_demo_board\B\UT1_1_127_B.bmp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67743" y="1906630"/>
              <a:ext cx="638175" cy="638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矩形 15"/>
            <p:cNvSpPr/>
            <p:nvPr/>
          </p:nvSpPr>
          <p:spPr>
            <a:xfrm>
              <a:off x="2267744" y="623672"/>
              <a:ext cx="638175" cy="29130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dirty="0" smtClean="0">
                  <a:solidFill>
                    <a:schemeClr val="tx1"/>
                  </a:solidFill>
                </a:rPr>
                <a:t>UT1</a:t>
              </a:r>
              <a:endParaRPr lang="zh-TW" altLang="en-US" sz="16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群組 14"/>
          <p:cNvGrpSpPr/>
          <p:nvPr/>
        </p:nvGrpSpPr>
        <p:grpSpPr>
          <a:xfrm>
            <a:off x="5026943" y="295877"/>
            <a:ext cx="3646800" cy="2735100"/>
            <a:chOff x="3679819" y="327800"/>
            <a:chExt cx="3646800" cy="2735100"/>
          </a:xfrm>
        </p:grpSpPr>
        <p:grpSp>
          <p:nvGrpSpPr>
            <p:cNvPr id="2" name="群組 1"/>
            <p:cNvGrpSpPr/>
            <p:nvPr/>
          </p:nvGrpSpPr>
          <p:grpSpPr>
            <a:xfrm>
              <a:off x="3679819" y="327800"/>
              <a:ext cx="3646800" cy="2735100"/>
              <a:chOff x="3635896" y="3609621"/>
              <a:chExt cx="3646800" cy="2735100"/>
            </a:xfrm>
          </p:grpSpPr>
          <p:pic>
            <p:nvPicPr>
              <p:cNvPr id="2050" name="Picture 2" descr="D:\test\SAG_green_demo_board\B_histogram\UT14_1_14_B_histogram.png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635896" y="3609621"/>
                <a:ext cx="3646800" cy="27351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6" name="橢圓 25"/>
              <p:cNvSpPr/>
              <p:nvPr/>
            </p:nvSpPr>
            <p:spPr>
              <a:xfrm>
                <a:off x="4067944" y="3683913"/>
                <a:ext cx="432048" cy="432048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7" name="矩形 26"/>
              <p:cNvSpPr/>
              <p:nvPr/>
            </p:nvSpPr>
            <p:spPr>
              <a:xfrm>
                <a:off x="3995936" y="3649958"/>
                <a:ext cx="651033" cy="2664296"/>
              </a:xfrm>
              <a:prstGeom prst="rect">
                <a:avLst/>
              </a:prstGeom>
              <a:noFill/>
              <a:ln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8" name="矩形 27"/>
              <p:cNvSpPr/>
              <p:nvPr/>
            </p:nvSpPr>
            <p:spPr>
              <a:xfrm>
                <a:off x="4716016" y="3649958"/>
                <a:ext cx="504056" cy="2664296"/>
              </a:xfrm>
              <a:prstGeom prst="rect">
                <a:avLst/>
              </a:prstGeom>
              <a:no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pic>
          <p:nvPicPr>
            <p:cNvPr id="9" name="Picture 4" descr="D:\test\SAG_green_demo_board\B\UT14_1_19_B.bmp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68144" y="1068720"/>
              <a:ext cx="533400" cy="533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7" descr="D:\test\SAG_green_demo_board\B\UT15_1_47_B.bmp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68144" y="2011406"/>
              <a:ext cx="533400" cy="533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矩形 32"/>
            <p:cNvSpPr/>
            <p:nvPr/>
          </p:nvSpPr>
          <p:spPr>
            <a:xfrm>
              <a:off x="5815756" y="676060"/>
              <a:ext cx="638175" cy="29130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dirty="0" smtClean="0">
                  <a:solidFill>
                    <a:schemeClr val="tx1"/>
                  </a:solidFill>
                </a:rPr>
                <a:t>UT14</a:t>
              </a:r>
              <a:endParaRPr lang="zh-TW" altLang="en-US" sz="16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8" name="群組 17"/>
          <p:cNvGrpSpPr/>
          <p:nvPr/>
        </p:nvGrpSpPr>
        <p:grpSpPr>
          <a:xfrm>
            <a:off x="5026943" y="3567113"/>
            <a:ext cx="3646800" cy="2735100"/>
            <a:chOff x="3779912" y="3577417"/>
            <a:chExt cx="3646800" cy="2735100"/>
          </a:xfrm>
        </p:grpSpPr>
        <p:pic>
          <p:nvPicPr>
            <p:cNvPr id="2051" name="Picture 3" descr="D:\test\SAG_green_demo_board\B_histogram\UT15_1_30_B_histogram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79912" y="3577417"/>
              <a:ext cx="3646800" cy="27351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橢圓 30"/>
            <p:cNvSpPr/>
            <p:nvPr/>
          </p:nvSpPr>
          <p:spPr>
            <a:xfrm>
              <a:off x="4211960" y="3611372"/>
              <a:ext cx="432048" cy="43204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5" name="矩形 34"/>
            <p:cNvSpPr/>
            <p:nvPr/>
          </p:nvSpPr>
          <p:spPr>
            <a:xfrm>
              <a:off x="4139952" y="3577417"/>
              <a:ext cx="651033" cy="2664296"/>
            </a:xfrm>
            <a:prstGeom prst="rect">
              <a:avLst/>
            </a:prstGeom>
            <a:noFill/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6" name="矩形 35"/>
            <p:cNvSpPr/>
            <p:nvPr/>
          </p:nvSpPr>
          <p:spPr>
            <a:xfrm>
              <a:off x="4860032" y="3577417"/>
              <a:ext cx="504056" cy="2664296"/>
            </a:xfrm>
            <a:prstGeom prst="rect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10" name="Picture 5" descr="D:\test\SAG_green_demo_board\B\UT15_1_14_B.bmp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57338" y="4268981"/>
              <a:ext cx="533400" cy="533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6" descr="D:\test\SAG_green_demo_board\B\UT15_1_47_B.bmp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57338" y="5211667"/>
              <a:ext cx="533400" cy="533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矩形 33"/>
            <p:cNvSpPr/>
            <p:nvPr/>
          </p:nvSpPr>
          <p:spPr>
            <a:xfrm>
              <a:off x="5904950" y="3876321"/>
              <a:ext cx="638175" cy="29130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dirty="0" smtClean="0">
                  <a:solidFill>
                    <a:schemeClr val="tx1"/>
                  </a:solidFill>
                </a:rPr>
                <a:t>UT15</a:t>
              </a:r>
              <a:endParaRPr lang="zh-TW" altLang="en-US" sz="16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9" name="群組 18"/>
          <p:cNvGrpSpPr/>
          <p:nvPr/>
        </p:nvGrpSpPr>
        <p:grpSpPr>
          <a:xfrm>
            <a:off x="493152" y="3567113"/>
            <a:ext cx="3646800" cy="2735100"/>
            <a:chOff x="493152" y="3531711"/>
            <a:chExt cx="3646800" cy="2735100"/>
          </a:xfrm>
        </p:grpSpPr>
        <p:pic>
          <p:nvPicPr>
            <p:cNvPr id="2052" name="Picture 4" descr="D:\test\SAG_green_demo_board\B_histogram\UT9_1_32_B_histogram.png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3152" y="3531711"/>
              <a:ext cx="3646800" cy="27351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7" name="Picture 3" descr="D:\test\SAG_green_demo_board\B\UT9_1_7_B.bmp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30498" y="4279778"/>
              <a:ext cx="533400" cy="533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8" descr="D:\test\SAG_green_demo_board\B\UT9_1_21_B.bmp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30498" y="5222464"/>
              <a:ext cx="533400" cy="533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矩形 31"/>
            <p:cNvSpPr/>
            <p:nvPr/>
          </p:nvSpPr>
          <p:spPr>
            <a:xfrm>
              <a:off x="2578110" y="3887118"/>
              <a:ext cx="638175" cy="29130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dirty="0" smtClean="0">
                  <a:solidFill>
                    <a:schemeClr val="tx1"/>
                  </a:solidFill>
                </a:rPr>
                <a:t>UT9</a:t>
              </a:r>
              <a:endParaRPr lang="zh-TW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38" name="橢圓 37"/>
            <p:cNvSpPr/>
            <p:nvPr/>
          </p:nvSpPr>
          <p:spPr>
            <a:xfrm>
              <a:off x="923232" y="3601068"/>
              <a:ext cx="432048" cy="43204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9" name="矩形 38"/>
            <p:cNvSpPr/>
            <p:nvPr/>
          </p:nvSpPr>
          <p:spPr>
            <a:xfrm>
              <a:off x="851224" y="3567113"/>
              <a:ext cx="651033" cy="2664296"/>
            </a:xfrm>
            <a:prstGeom prst="rect">
              <a:avLst/>
            </a:prstGeom>
            <a:noFill/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1" name="矩形 40"/>
            <p:cNvSpPr/>
            <p:nvPr/>
          </p:nvSpPr>
          <p:spPr>
            <a:xfrm>
              <a:off x="1571304" y="3567113"/>
              <a:ext cx="504056" cy="2664296"/>
            </a:xfrm>
            <a:prstGeom prst="rect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013533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1"/>
          <p:cNvSpPr txBox="1">
            <a:spLocks/>
          </p:cNvSpPr>
          <p:nvPr/>
        </p:nvSpPr>
        <p:spPr>
          <a:xfrm>
            <a:off x="0" y="44561"/>
            <a:ext cx="9144000" cy="11430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000" dirty="0" smtClean="0"/>
              <a:t>3.</a:t>
            </a:r>
            <a:r>
              <a:rPr lang="zh-TW" altLang="en-US" sz="4000" dirty="0" smtClean="0"/>
              <a:t> </a:t>
            </a:r>
            <a:r>
              <a:rPr lang="en-US" altLang="zh-TW" sz="4000" dirty="0"/>
              <a:t>UT2_3_7_8_10_11_12_18_19_20</a:t>
            </a:r>
            <a:endParaRPr lang="en-US" altLang="zh-TW" sz="4000" dirty="0" smtClean="0"/>
          </a:p>
        </p:txBody>
      </p:sp>
      <p:grpSp>
        <p:nvGrpSpPr>
          <p:cNvPr id="2" name="群組 1"/>
          <p:cNvGrpSpPr/>
          <p:nvPr/>
        </p:nvGrpSpPr>
        <p:grpSpPr>
          <a:xfrm>
            <a:off x="539552" y="1433880"/>
            <a:ext cx="8362875" cy="5153269"/>
            <a:chOff x="539552" y="1433880"/>
            <a:chExt cx="8362875" cy="5153269"/>
          </a:xfrm>
        </p:grpSpPr>
        <p:sp>
          <p:nvSpPr>
            <p:cNvPr id="16" name="矩形 15"/>
            <p:cNvSpPr/>
            <p:nvPr/>
          </p:nvSpPr>
          <p:spPr>
            <a:xfrm>
              <a:off x="4824977" y="1433880"/>
              <a:ext cx="638175" cy="29130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dirty="0" smtClean="0">
                  <a:solidFill>
                    <a:schemeClr val="tx1"/>
                  </a:solidFill>
                </a:rPr>
                <a:t>UT8</a:t>
              </a:r>
              <a:endParaRPr lang="zh-TW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3686655" y="1433880"/>
              <a:ext cx="638175" cy="29130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dirty="0" smtClean="0">
                  <a:solidFill>
                    <a:schemeClr val="tx1"/>
                  </a:solidFill>
                </a:rPr>
                <a:t>UT7</a:t>
              </a:r>
              <a:endParaRPr lang="zh-TW" altLang="en-US" sz="1600" dirty="0">
                <a:solidFill>
                  <a:schemeClr val="tx1"/>
                </a:solidFill>
              </a:endParaRPr>
            </a:p>
          </p:txBody>
        </p:sp>
        <p:pic>
          <p:nvPicPr>
            <p:cNvPr id="3074" name="Picture 2" descr="D:\test\SAG_green_demo_board\B\UT7_1_1_B.bmp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39043" y="2187798"/>
              <a:ext cx="533400" cy="533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5" name="Picture 3" descr="D:\test\SAG_green_demo_board\B\UT8_1_30_B.bmp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41168" y="2105332"/>
              <a:ext cx="828675" cy="8286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6" name="Picture 4" descr="D:\test\SAG_green_demo_board\B\UT10_1_11_B.bmp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9552" y="3624874"/>
              <a:ext cx="1581150" cy="29622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7" name="Picture 5" descr="D:\test\SAG_green_demo_board\B\UT11_1_18_B.bmp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40152" y="1729096"/>
              <a:ext cx="2962275" cy="15811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 descr="D:\test\SAG_green_demo_board\B\UT18_1_44_B.bmp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83968" y="4603012"/>
              <a:ext cx="1285875" cy="12858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9" name="Picture 7" descr="D:\test\SAG_green_demo_board\B\UT19_1_24_B.bmp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28184" y="4736362"/>
              <a:ext cx="1019175" cy="1019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0" name="Picture 8" descr="D:\test\SAG_green_demo_board\B\UT20_1_31_B.bmp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12360" y="4941168"/>
              <a:ext cx="638175" cy="638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1" name="Picture 9" descr="D:\test\SAG_green_demo_board\B\UT12_1_3_B.bmp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71800" y="4817042"/>
              <a:ext cx="828675" cy="8286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2" name="Picture 10" descr="D:\test\SAG_green_demo_board\B\UT3_1_173_B.bmp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86865" y="1811560"/>
              <a:ext cx="1285875" cy="12858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3" name="Picture 11" descr="D:\test\SAG_green_demo_board\B\UT2_1_197_B.bmp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9552" y="1944911"/>
              <a:ext cx="1019175" cy="1019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矩形 35"/>
            <p:cNvSpPr/>
            <p:nvPr/>
          </p:nvSpPr>
          <p:spPr>
            <a:xfrm>
              <a:off x="7102201" y="1433880"/>
              <a:ext cx="638175" cy="29130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dirty="0" smtClean="0">
                  <a:solidFill>
                    <a:schemeClr val="tx1"/>
                  </a:solidFill>
                </a:rPr>
                <a:t>UT10</a:t>
              </a:r>
              <a:endParaRPr lang="zh-TW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37" name="矩形 36"/>
            <p:cNvSpPr/>
            <p:nvPr/>
          </p:nvSpPr>
          <p:spPr>
            <a:xfrm>
              <a:off x="2310714" y="1437790"/>
              <a:ext cx="638175" cy="29130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dirty="0" smtClean="0">
                  <a:solidFill>
                    <a:schemeClr val="tx1"/>
                  </a:solidFill>
                </a:rPr>
                <a:t>UT3</a:t>
              </a:r>
              <a:endParaRPr lang="zh-TW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730050" y="1437790"/>
              <a:ext cx="638175" cy="29130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dirty="0" smtClean="0">
                  <a:solidFill>
                    <a:schemeClr val="tx1"/>
                  </a:solidFill>
                </a:rPr>
                <a:t>UT2</a:t>
              </a:r>
              <a:endParaRPr lang="zh-TW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1011039" y="3310246"/>
              <a:ext cx="638175" cy="29130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dirty="0" smtClean="0">
                  <a:solidFill>
                    <a:schemeClr val="tx1"/>
                  </a:solidFill>
                </a:rPr>
                <a:t>UT11</a:t>
              </a:r>
              <a:endParaRPr lang="zh-TW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41" name="矩形 40"/>
            <p:cNvSpPr/>
            <p:nvPr/>
          </p:nvSpPr>
          <p:spPr>
            <a:xfrm>
              <a:off x="2867049" y="4283481"/>
              <a:ext cx="638175" cy="29130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dirty="0" smtClean="0">
                  <a:solidFill>
                    <a:schemeClr val="tx1"/>
                  </a:solidFill>
                </a:rPr>
                <a:t>UT12</a:t>
              </a:r>
              <a:endParaRPr lang="zh-TW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44" name="矩形 43"/>
            <p:cNvSpPr/>
            <p:nvPr/>
          </p:nvSpPr>
          <p:spPr>
            <a:xfrm>
              <a:off x="4607817" y="4283481"/>
              <a:ext cx="638175" cy="29130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dirty="0" smtClean="0">
                  <a:solidFill>
                    <a:schemeClr val="tx1"/>
                  </a:solidFill>
                </a:rPr>
                <a:t>UT18</a:t>
              </a:r>
              <a:endParaRPr lang="zh-TW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45" name="矩形 44"/>
            <p:cNvSpPr/>
            <p:nvPr/>
          </p:nvSpPr>
          <p:spPr>
            <a:xfrm>
              <a:off x="6418683" y="4311706"/>
              <a:ext cx="638175" cy="29130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dirty="0" smtClean="0">
                  <a:solidFill>
                    <a:schemeClr val="tx1"/>
                  </a:solidFill>
                </a:rPr>
                <a:t>UT19</a:t>
              </a:r>
              <a:endParaRPr lang="zh-TW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46" name="矩形 45"/>
            <p:cNvSpPr/>
            <p:nvPr/>
          </p:nvSpPr>
          <p:spPr>
            <a:xfrm>
              <a:off x="7812359" y="4311706"/>
              <a:ext cx="638175" cy="29130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dirty="0" smtClean="0">
                  <a:solidFill>
                    <a:schemeClr val="tx1"/>
                  </a:solidFill>
                </a:rPr>
                <a:t>UT20</a:t>
              </a:r>
              <a:endParaRPr lang="zh-TW" altLang="en-US" sz="16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67498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標題 1"/>
          <p:cNvSpPr txBox="1">
            <a:spLocks/>
          </p:cNvSpPr>
          <p:nvPr/>
        </p:nvSpPr>
        <p:spPr>
          <a:xfrm>
            <a:off x="0" y="44561"/>
            <a:ext cx="9144000" cy="11430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000" dirty="0" smtClean="0"/>
              <a:t>3.</a:t>
            </a:r>
            <a:r>
              <a:rPr lang="zh-TW" altLang="en-US" sz="4000" dirty="0" smtClean="0"/>
              <a:t> </a:t>
            </a:r>
            <a:r>
              <a:rPr lang="en-US" altLang="zh-TW" sz="4000" dirty="0"/>
              <a:t>UT2_3_7_8_10_11_12_18_19_20</a:t>
            </a:r>
            <a:endParaRPr lang="en-US" altLang="zh-TW" sz="4000" dirty="0" smtClean="0"/>
          </a:p>
        </p:txBody>
      </p:sp>
      <p:pic>
        <p:nvPicPr>
          <p:cNvPr id="26" name="Picture 2" descr="C:\Users\joy_teng\Desktop\UT2_3_7_8_10_11_12_18_19_2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31" y="1186310"/>
            <a:ext cx="9024937" cy="5394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2989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1"/>
          <p:cNvSpPr txBox="1">
            <a:spLocks/>
          </p:cNvSpPr>
          <p:nvPr/>
        </p:nvSpPr>
        <p:spPr>
          <a:xfrm>
            <a:off x="0" y="44561"/>
            <a:ext cx="9144000" cy="11430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000" dirty="0" smtClean="0"/>
              <a:t>3.</a:t>
            </a:r>
            <a:r>
              <a:rPr lang="zh-TW" altLang="en-US" sz="4000" dirty="0" smtClean="0"/>
              <a:t> </a:t>
            </a:r>
            <a:r>
              <a:rPr lang="en-US" altLang="zh-TW" sz="4000" dirty="0"/>
              <a:t>UT2_3_7_8_10_11_12_18_19_20</a:t>
            </a:r>
            <a:endParaRPr lang="en-US" altLang="zh-TW" sz="4000" dirty="0" smtClean="0"/>
          </a:p>
        </p:txBody>
      </p:sp>
      <p:pic>
        <p:nvPicPr>
          <p:cNvPr id="4098" name="Picture 2" descr="C:\Users\joy_teng\Desktop\UT2_3_7_8_10_11_12_18_19_2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31" y="1186310"/>
            <a:ext cx="9024937" cy="5394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群組 1"/>
          <p:cNvGrpSpPr/>
          <p:nvPr/>
        </p:nvGrpSpPr>
        <p:grpSpPr>
          <a:xfrm>
            <a:off x="8255793" y="3407464"/>
            <a:ext cx="828675" cy="1127801"/>
            <a:chOff x="8255793" y="3345898"/>
            <a:chExt cx="828675" cy="1127801"/>
          </a:xfrm>
        </p:grpSpPr>
        <p:pic>
          <p:nvPicPr>
            <p:cNvPr id="24" name="Picture 3" descr="D:\test\SAG_green_demo_board\B\UT8_1_30_B.bmp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55793" y="3645024"/>
              <a:ext cx="828675" cy="8286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矩形 25"/>
            <p:cNvSpPr/>
            <p:nvPr/>
          </p:nvSpPr>
          <p:spPr>
            <a:xfrm>
              <a:off x="8351042" y="3345898"/>
              <a:ext cx="638175" cy="29130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dirty="0" smtClean="0">
                  <a:solidFill>
                    <a:schemeClr val="tx1"/>
                  </a:solidFill>
                </a:rPr>
                <a:t>UT8</a:t>
              </a:r>
              <a:endParaRPr lang="zh-TW" altLang="en-US" sz="16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" name="群組 2"/>
          <p:cNvGrpSpPr/>
          <p:nvPr/>
        </p:nvGrpSpPr>
        <p:grpSpPr>
          <a:xfrm>
            <a:off x="7936704" y="5845026"/>
            <a:ext cx="638175" cy="841234"/>
            <a:chOff x="3686655" y="1879964"/>
            <a:chExt cx="638175" cy="841234"/>
          </a:xfrm>
        </p:grpSpPr>
        <p:sp>
          <p:nvSpPr>
            <p:cNvPr id="28" name="矩形 27"/>
            <p:cNvSpPr/>
            <p:nvPr/>
          </p:nvSpPr>
          <p:spPr>
            <a:xfrm>
              <a:off x="3686655" y="1879964"/>
              <a:ext cx="638175" cy="29130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dirty="0" smtClean="0">
                  <a:solidFill>
                    <a:schemeClr val="tx1"/>
                  </a:solidFill>
                </a:rPr>
                <a:t>UT7</a:t>
              </a:r>
              <a:endParaRPr lang="zh-TW" altLang="en-US" sz="1600" dirty="0">
                <a:solidFill>
                  <a:schemeClr val="tx1"/>
                </a:solidFill>
              </a:endParaRPr>
            </a:p>
          </p:txBody>
        </p:sp>
        <p:pic>
          <p:nvPicPr>
            <p:cNvPr id="29" name="Picture 2" descr="D:\test\SAG_green_demo_board\B\UT7_1_1_B.bmp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39043" y="2187798"/>
              <a:ext cx="533400" cy="533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" name="群組 3"/>
          <p:cNvGrpSpPr/>
          <p:nvPr/>
        </p:nvGrpSpPr>
        <p:grpSpPr>
          <a:xfrm>
            <a:off x="6876256" y="2577641"/>
            <a:ext cx="1285875" cy="1659645"/>
            <a:chOff x="1986865" y="1437790"/>
            <a:chExt cx="1285875" cy="1659645"/>
          </a:xfrm>
        </p:grpSpPr>
        <p:pic>
          <p:nvPicPr>
            <p:cNvPr id="31" name="Picture 10" descr="D:\test\SAG_green_demo_board\B\UT3_1_173_B.bmp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86865" y="1811560"/>
              <a:ext cx="1285875" cy="12858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矩形 32"/>
            <p:cNvSpPr/>
            <p:nvPr/>
          </p:nvSpPr>
          <p:spPr>
            <a:xfrm>
              <a:off x="2310714" y="1437790"/>
              <a:ext cx="638175" cy="29130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dirty="0" smtClean="0">
                  <a:solidFill>
                    <a:schemeClr val="tx1"/>
                  </a:solidFill>
                </a:rPr>
                <a:t>UT3</a:t>
              </a:r>
              <a:endParaRPr lang="zh-TW" altLang="en-US" sz="16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" name="群組 5"/>
          <p:cNvGrpSpPr/>
          <p:nvPr/>
        </p:nvGrpSpPr>
        <p:grpSpPr>
          <a:xfrm>
            <a:off x="1590751" y="1249127"/>
            <a:ext cx="1469081" cy="1086726"/>
            <a:chOff x="1590751" y="1116120"/>
            <a:chExt cx="1469081" cy="1086726"/>
          </a:xfrm>
        </p:grpSpPr>
        <p:pic>
          <p:nvPicPr>
            <p:cNvPr id="34" name="Picture 5" descr="D:\test\SAG_green_demo_board\B\UT11_1_18_B.bmp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90751" y="1418706"/>
              <a:ext cx="1469081" cy="7841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" name="矩形 34"/>
            <p:cNvSpPr/>
            <p:nvPr/>
          </p:nvSpPr>
          <p:spPr>
            <a:xfrm>
              <a:off x="2018915" y="1116120"/>
              <a:ext cx="638175" cy="29130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dirty="0" smtClean="0">
                  <a:solidFill>
                    <a:schemeClr val="tx1"/>
                  </a:solidFill>
                </a:rPr>
                <a:t>UT10</a:t>
              </a:r>
              <a:endParaRPr lang="zh-TW" altLang="en-US" sz="16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" name="群組 6"/>
          <p:cNvGrpSpPr/>
          <p:nvPr/>
        </p:nvGrpSpPr>
        <p:grpSpPr>
          <a:xfrm>
            <a:off x="1485189" y="2414355"/>
            <a:ext cx="856328" cy="1918955"/>
            <a:chOff x="539552" y="3310246"/>
            <a:chExt cx="856328" cy="1918955"/>
          </a:xfrm>
        </p:grpSpPr>
        <p:pic>
          <p:nvPicPr>
            <p:cNvPr id="40" name="Picture 4" descr="D:\test\SAG_green_demo_board\B\UT10_1_11_B.bmp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9552" y="3624875"/>
              <a:ext cx="856328" cy="16043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2" name="矩形 41"/>
            <p:cNvSpPr/>
            <p:nvPr/>
          </p:nvSpPr>
          <p:spPr>
            <a:xfrm>
              <a:off x="648628" y="3310246"/>
              <a:ext cx="638175" cy="29130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dirty="0" smtClean="0">
                  <a:solidFill>
                    <a:schemeClr val="tx1"/>
                  </a:solidFill>
                </a:rPr>
                <a:t>UT11</a:t>
              </a:r>
              <a:endParaRPr lang="zh-TW" altLang="en-US" sz="16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8" name="群組 7"/>
          <p:cNvGrpSpPr/>
          <p:nvPr/>
        </p:nvGrpSpPr>
        <p:grpSpPr>
          <a:xfrm>
            <a:off x="1712141" y="5395364"/>
            <a:ext cx="828675" cy="1129546"/>
            <a:chOff x="1691680" y="4895705"/>
            <a:chExt cx="828675" cy="1129546"/>
          </a:xfrm>
        </p:grpSpPr>
        <p:pic>
          <p:nvPicPr>
            <p:cNvPr id="43" name="Picture 9" descr="D:\test\SAG_green_demo_board\B\UT12_1_3_B.bmp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91680" y="5196576"/>
              <a:ext cx="828675" cy="8286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7" name="矩形 46"/>
            <p:cNvSpPr/>
            <p:nvPr/>
          </p:nvSpPr>
          <p:spPr>
            <a:xfrm>
              <a:off x="1786929" y="4895705"/>
              <a:ext cx="638175" cy="29130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dirty="0" smtClean="0">
                  <a:solidFill>
                    <a:schemeClr val="tx1"/>
                  </a:solidFill>
                </a:rPr>
                <a:t>UT12</a:t>
              </a:r>
              <a:endParaRPr lang="zh-TW" altLang="en-US" sz="16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9" name="群組 8"/>
          <p:cNvGrpSpPr/>
          <p:nvPr/>
        </p:nvGrpSpPr>
        <p:grpSpPr>
          <a:xfrm>
            <a:off x="5652120" y="1773453"/>
            <a:ext cx="1019175" cy="1313775"/>
            <a:chOff x="5652120" y="1711887"/>
            <a:chExt cx="1019175" cy="1313775"/>
          </a:xfrm>
        </p:grpSpPr>
        <p:pic>
          <p:nvPicPr>
            <p:cNvPr id="48" name="Picture 11" descr="D:\test\SAG_green_demo_board\B\UT2_1_197_B.bmp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52120" y="2006487"/>
              <a:ext cx="1019175" cy="1019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矩形 48"/>
            <p:cNvSpPr/>
            <p:nvPr/>
          </p:nvSpPr>
          <p:spPr>
            <a:xfrm>
              <a:off x="5842617" y="1711887"/>
              <a:ext cx="638175" cy="29130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dirty="0" smtClean="0">
                  <a:solidFill>
                    <a:schemeClr val="tx1"/>
                  </a:solidFill>
                </a:rPr>
                <a:t>UT2</a:t>
              </a:r>
              <a:endParaRPr lang="zh-TW" altLang="en-US" sz="16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0" name="群組 9"/>
          <p:cNvGrpSpPr/>
          <p:nvPr/>
        </p:nvGrpSpPr>
        <p:grpSpPr>
          <a:xfrm>
            <a:off x="4211960" y="5814272"/>
            <a:ext cx="655240" cy="946546"/>
            <a:chOff x="4427985" y="3229174"/>
            <a:chExt cx="655240" cy="946546"/>
          </a:xfrm>
        </p:grpSpPr>
        <p:pic>
          <p:nvPicPr>
            <p:cNvPr id="50" name="Picture 7" descr="D:\test\SAG_green_demo_board\B\UT19_1_24_B.bmp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7985" y="3520480"/>
              <a:ext cx="655240" cy="6552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1" name="矩形 50"/>
            <p:cNvSpPr/>
            <p:nvPr/>
          </p:nvSpPr>
          <p:spPr>
            <a:xfrm>
              <a:off x="4427985" y="3229174"/>
              <a:ext cx="638175" cy="29130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dirty="0" smtClean="0">
                  <a:solidFill>
                    <a:schemeClr val="tx1"/>
                  </a:solidFill>
                </a:rPr>
                <a:t>UT19</a:t>
              </a:r>
              <a:endParaRPr lang="zh-TW" altLang="en-US" sz="16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1" name="群組 10"/>
          <p:cNvGrpSpPr/>
          <p:nvPr/>
        </p:nvGrpSpPr>
        <p:grpSpPr>
          <a:xfrm>
            <a:off x="5004048" y="5808608"/>
            <a:ext cx="638177" cy="929481"/>
            <a:chOff x="5829093" y="5129992"/>
            <a:chExt cx="638177" cy="929481"/>
          </a:xfrm>
        </p:grpSpPr>
        <p:pic>
          <p:nvPicPr>
            <p:cNvPr id="52" name="Picture 8" descr="D:\test\SAG_green_demo_board\B\UT20_1_31_B.bmp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29095" y="5421298"/>
              <a:ext cx="638175" cy="638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3" name="矩形 52"/>
            <p:cNvSpPr/>
            <p:nvPr/>
          </p:nvSpPr>
          <p:spPr>
            <a:xfrm>
              <a:off x="5829093" y="5129992"/>
              <a:ext cx="638175" cy="29130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dirty="0" smtClean="0">
                  <a:solidFill>
                    <a:schemeClr val="tx1"/>
                  </a:solidFill>
                </a:rPr>
                <a:t>UT20</a:t>
              </a:r>
              <a:endParaRPr lang="zh-TW" altLang="en-US" sz="16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2" name="群組 11"/>
          <p:cNvGrpSpPr/>
          <p:nvPr/>
        </p:nvGrpSpPr>
        <p:grpSpPr>
          <a:xfrm>
            <a:off x="2942725" y="4449657"/>
            <a:ext cx="1285875" cy="1605406"/>
            <a:chOff x="2915816" y="4480193"/>
            <a:chExt cx="1285875" cy="1605406"/>
          </a:xfrm>
        </p:grpSpPr>
        <p:pic>
          <p:nvPicPr>
            <p:cNvPr id="54" name="Picture 6" descr="D:\test\SAG_green_demo_board\B\UT18_1_44_B.bmp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15816" y="4799724"/>
              <a:ext cx="1285875" cy="12858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矩形 54"/>
            <p:cNvSpPr/>
            <p:nvPr/>
          </p:nvSpPr>
          <p:spPr>
            <a:xfrm>
              <a:off x="3239665" y="4480193"/>
              <a:ext cx="638175" cy="29130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dirty="0" smtClean="0">
                  <a:solidFill>
                    <a:schemeClr val="tx1"/>
                  </a:solidFill>
                </a:rPr>
                <a:t>UT18</a:t>
              </a:r>
              <a:endParaRPr lang="zh-TW" altLang="en-US" sz="16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24012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1"/>
          <p:cNvSpPr txBox="1">
            <a:spLocks/>
          </p:cNvSpPr>
          <p:nvPr/>
        </p:nvSpPr>
        <p:spPr>
          <a:xfrm>
            <a:off x="0" y="44561"/>
            <a:ext cx="9144000" cy="11430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000" dirty="0" smtClean="0"/>
              <a:t>3.</a:t>
            </a:r>
            <a:r>
              <a:rPr lang="zh-TW" altLang="en-US" sz="4000" dirty="0" smtClean="0"/>
              <a:t> </a:t>
            </a:r>
            <a:r>
              <a:rPr lang="en-US" altLang="zh-TW" sz="4000" dirty="0"/>
              <a:t>UT2_3_7_8_10_11_12_18_19_20</a:t>
            </a:r>
            <a:endParaRPr lang="en-US" altLang="zh-TW" sz="4000" dirty="0" smtClean="0"/>
          </a:p>
        </p:txBody>
      </p:sp>
      <p:pic>
        <p:nvPicPr>
          <p:cNvPr id="6146" name="Picture 2" descr="D:\test\SAG_green_demo_board\B_histogram\UT2_1_207_B_histogram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60" y="1231686"/>
            <a:ext cx="3646800" cy="273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D:\test\SAG_green_demo_board\B_histogram\UT3_1_3_B_histogram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60" y="3966786"/>
            <a:ext cx="3646800" cy="273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9" name="群組 28"/>
          <p:cNvGrpSpPr/>
          <p:nvPr/>
        </p:nvGrpSpPr>
        <p:grpSpPr>
          <a:xfrm>
            <a:off x="2563193" y="1711582"/>
            <a:ext cx="1019175" cy="1313775"/>
            <a:chOff x="5652120" y="1711887"/>
            <a:chExt cx="1019175" cy="1313775"/>
          </a:xfrm>
        </p:grpSpPr>
        <p:pic>
          <p:nvPicPr>
            <p:cNvPr id="30" name="Picture 11" descr="D:\test\SAG_green_demo_board\B\UT2_1_197_B.bmp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52120" y="2006487"/>
              <a:ext cx="1019175" cy="1019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矩形 30"/>
            <p:cNvSpPr/>
            <p:nvPr/>
          </p:nvSpPr>
          <p:spPr>
            <a:xfrm>
              <a:off x="5842617" y="1711887"/>
              <a:ext cx="638175" cy="29130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dirty="0" smtClean="0">
                  <a:solidFill>
                    <a:schemeClr val="tx1"/>
                  </a:solidFill>
                </a:rPr>
                <a:t>UT2</a:t>
              </a:r>
              <a:endParaRPr lang="zh-TW" altLang="en-US" sz="16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2" name="群組 31"/>
          <p:cNvGrpSpPr/>
          <p:nvPr/>
        </p:nvGrpSpPr>
        <p:grpSpPr>
          <a:xfrm>
            <a:off x="2429842" y="4293096"/>
            <a:ext cx="1285875" cy="1659645"/>
            <a:chOff x="1986865" y="1437790"/>
            <a:chExt cx="1285875" cy="1659645"/>
          </a:xfrm>
        </p:grpSpPr>
        <p:pic>
          <p:nvPicPr>
            <p:cNvPr id="33" name="Picture 10" descr="D:\test\SAG_green_demo_board\B\UT3_1_173_B.bmp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86865" y="1811560"/>
              <a:ext cx="1285875" cy="12858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矩形 33"/>
            <p:cNvSpPr/>
            <p:nvPr/>
          </p:nvSpPr>
          <p:spPr>
            <a:xfrm>
              <a:off x="2310714" y="1437790"/>
              <a:ext cx="638175" cy="29130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dirty="0" smtClean="0">
                  <a:solidFill>
                    <a:schemeClr val="tx1"/>
                  </a:solidFill>
                </a:rPr>
                <a:t>UT3</a:t>
              </a:r>
              <a:endParaRPr lang="zh-TW" altLang="en-US" sz="1600" dirty="0">
                <a:solidFill>
                  <a:schemeClr val="tx1"/>
                </a:solidFill>
              </a:endParaRPr>
            </a:p>
          </p:txBody>
        </p:sp>
      </p:grpSp>
      <p:pic>
        <p:nvPicPr>
          <p:cNvPr id="6148" name="Picture 4" descr="D:\test\SAG_green_demo_board\B_histogram\UT7_1_1_B_histogram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8248" y="1148524"/>
            <a:ext cx="3646800" cy="273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9" name="Picture 5" descr="D:\test\SAG_green_demo_board\B_histogram\UT8_1_26_B_histogram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8248" y="3966786"/>
            <a:ext cx="3646800" cy="273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7" name="群組 36"/>
          <p:cNvGrpSpPr/>
          <p:nvPr/>
        </p:nvGrpSpPr>
        <p:grpSpPr>
          <a:xfrm>
            <a:off x="6516216" y="2003193"/>
            <a:ext cx="638175" cy="841234"/>
            <a:chOff x="3686655" y="1879964"/>
            <a:chExt cx="638175" cy="841234"/>
          </a:xfrm>
        </p:grpSpPr>
        <p:sp>
          <p:nvSpPr>
            <p:cNvPr id="38" name="矩形 37"/>
            <p:cNvSpPr/>
            <p:nvPr/>
          </p:nvSpPr>
          <p:spPr>
            <a:xfrm>
              <a:off x="3686655" y="1879964"/>
              <a:ext cx="638175" cy="29130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dirty="0" smtClean="0">
                  <a:solidFill>
                    <a:schemeClr val="tx1"/>
                  </a:solidFill>
                </a:rPr>
                <a:t>UT7</a:t>
              </a:r>
              <a:endParaRPr lang="zh-TW" altLang="en-US" sz="1600" dirty="0">
                <a:solidFill>
                  <a:schemeClr val="tx1"/>
                </a:solidFill>
              </a:endParaRPr>
            </a:p>
          </p:txBody>
        </p:sp>
        <p:pic>
          <p:nvPicPr>
            <p:cNvPr id="39" name="Picture 2" descr="D:\test\SAG_green_demo_board\B\UT7_1_1_B.bmp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39043" y="2187798"/>
              <a:ext cx="533400" cy="533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0" name="群組 39"/>
          <p:cNvGrpSpPr/>
          <p:nvPr/>
        </p:nvGrpSpPr>
        <p:grpSpPr>
          <a:xfrm>
            <a:off x="6420965" y="4584402"/>
            <a:ext cx="828675" cy="1127801"/>
            <a:chOff x="8255793" y="3345898"/>
            <a:chExt cx="828675" cy="1127801"/>
          </a:xfrm>
        </p:grpSpPr>
        <p:pic>
          <p:nvPicPr>
            <p:cNvPr id="42" name="Picture 3" descr="D:\test\SAG_green_demo_board\B\UT8_1_30_B.bmp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55793" y="3645024"/>
              <a:ext cx="828675" cy="8286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矩形 42"/>
            <p:cNvSpPr/>
            <p:nvPr/>
          </p:nvSpPr>
          <p:spPr>
            <a:xfrm>
              <a:off x="8351042" y="3345898"/>
              <a:ext cx="638175" cy="29130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dirty="0" smtClean="0">
                  <a:solidFill>
                    <a:schemeClr val="tx1"/>
                  </a:solidFill>
                </a:rPr>
                <a:t>UT8</a:t>
              </a:r>
              <a:endParaRPr lang="zh-TW" altLang="en-US" sz="1600" dirty="0">
                <a:solidFill>
                  <a:schemeClr val="tx1"/>
                </a:solidFill>
              </a:endParaRPr>
            </a:p>
          </p:txBody>
        </p:sp>
      </p:grpSp>
      <p:sp>
        <p:nvSpPr>
          <p:cNvPr id="47" name="橢圓 46"/>
          <p:cNvSpPr/>
          <p:nvPr/>
        </p:nvSpPr>
        <p:spPr>
          <a:xfrm>
            <a:off x="989251" y="1279534"/>
            <a:ext cx="432048" cy="4320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8" name="矩形 47"/>
          <p:cNvSpPr/>
          <p:nvPr/>
        </p:nvSpPr>
        <p:spPr>
          <a:xfrm>
            <a:off x="917243" y="1245579"/>
            <a:ext cx="774437" cy="2664296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9" name="矩形 48"/>
          <p:cNvSpPr/>
          <p:nvPr/>
        </p:nvSpPr>
        <p:spPr>
          <a:xfrm>
            <a:off x="1763688" y="1245579"/>
            <a:ext cx="576063" cy="2664296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0" name="橢圓 49"/>
          <p:cNvSpPr/>
          <p:nvPr/>
        </p:nvSpPr>
        <p:spPr>
          <a:xfrm>
            <a:off x="989250" y="4021212"/>
            <a:ext cx="432048" cy="4320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1" name="矩形 50"/>
          <p:cNvSpPr/>
          <p:nvPr/>
        </p:nvSpPr>
        <p:spPr>
          <a:xfrm>
            <a:off x="917242" y="3987257"/>
            <a:ext cx="774437" cy="2664296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2" name="矩形 51"/>
          <p:cNvSpPr/>
          <p:nvPr/>
        </p:nvSpPr>
        <p:spPr>
          <a:xfrm>
            <a:off x="1763687" y="3987257"/>
            <a:ext cx="576063" cy="2664296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3" name="橢圓 52"/>
          <p:cNvSpPr/>
          <p:nvPr/>
        </p:nvSpPr>
        <p:spPr>
          <a:xfrm>
            <a:off x="5076056" y="1233987"/>
            <a:ext cx="432048" cy="4320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4" name="矩形 53"/>
          <p:cNvSpPr/>
          <p:nvPr/>
        </p:nvSpPr>
        <p:spPr>
          <a:xfrm>
            <a:off x="4949691" y="1200032"/>
            <a:ext cx="774437" cy="2664296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5" name="矩形 54"/>
          <p:cNvSpPr/>
          <p:nvPr/>
        </p:nvSpPr>
        <p:spPr>
          <a:xfrm>
            <a:off x="5796136" y="1200032"/>
            <a:ext cx="576063" cy="2664296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0" name="橢圓 69"/>
          <p:cNvSpPr/>
          <p:nvPr/>
        </p:nvSpPr>
        <p:spPr>
          <a:xfrm>
            <a:off x="5021698" y="4021212"/>
            <a:ext cx="432048" cy="4320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1" name="矩形 70"/>
          <p:cNvSpPr/>
          <p:nvPr/>
        </p:nvSpPr>
        <p:spPr>
          <a:xfrm>
            <a:off x="4949690" y="3987257"/>
            <a:ext cx="774437" cy="2664296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2" name="矩形 71"/>
          <p:cNvSpPr/>
          <p:nvPr/>
        </p:nvSpPr>
        <p:spPr>
          <a:xfrm>
            <a:off x="5796135" y="3987257"/>
            <a:ext cx="576063" cy="2664296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85057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1"/>
          <p:cNvSpPr txBox="1">
            <a:spLocks/>
          </p:cNvSpPr>
          <p:nvPr/>
        </p:nvSpPr>
        <p:spPr>
          <a:xfrm>
            <a:off x="0" y="44561"/>
            <a:ext cx="9144000" cy="11430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000" dirty="0" smtClean="0"/>
              <a:t>3.</a:t>
            </a:r>
            <a:r>
              <a:rPr lang="zh-TW" altLang="en-US" sz="4000" dirty="0" smtClean="0"/>
              <a:t> </a:t>
            </a:r>
            <a:r>
              <a:rPr lang="en-US" altLang="zh-TW" sz="4000" dirty="0"/>
              <a:t>UT2_3_7_8_10_11_12_18_19_20</a:t>
            </a:r>
            <a:endParaRPr lang="en-US" altLang="zh-TW" sz="4000" dirty="0" smtClean="0"/>
          </a:p>
        </p:txBody>
      </p:sp>
      <p:pic>
        <p:nvPicPr>
          <p:cNvPr id="5122" name="Picture 2" descr="D:\test\SAG_green_demo_board\B_histogram\UT11_1_16_B_histogram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41" y="4018222"/>
            <a:ext cx="288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D:\test\SAG_green_demo_board\B_histogram\UT12_1_32_B_histogram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5241" y="1746942"/>
            <a:ext cx="288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D:\test\SAG_green_demo_board\B_histogram\UT10_1_1_B_histogram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502" y="1746942"/>
            <a:ext cx="288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5" name="Picture 5" descr="D:\test\SAG_green_demo_board\B_histogram\UT18_1_58_B_histogram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4018222"/>
            <a:ext cx="288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D:\test\SAG_green_demo_board\B_histogram\UT19_1_45_B_histogram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5241" y="1746942"/>
            <a:ext cx="288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7" name="Picture 7" descr="D:\test\SAG_green_demo_board\B_histogram\UT20_1_54_B_histogram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5241" y="4018222"/>
            <a:ext cx="288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1" name="群組 40"/>
          <p:cNvGrpSpPr/>
          <p:nvPr/>
        </p:nvGrpSpPr>
        <p:grpSpPr>
          <a:xfrm>
            <a:off x="1297083" y="2022670"/>
            <a:ext cx="1469081" cy="1086726"/>
            <a:chOff x="1590751" y="1116120"/>
            <a:chExt cx="1469081" cy="1086726"/>
          </a:xfrm>
        </p:grpSpPr>
        <p:pic>
          <p:nvPicPr>
            <p:cNvPr id="44" name="Picture 5" descr="D:\test\SAG_green_demo_board\B\UT11_1_18_B.bmp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90751" y="1418706"/>
              <a:ext cx="1469081" cy="7841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矩形 44"/>
            <p:cNvSpPr/>
            <p:nvPr/>
          </p:nvSpPr>
          <p:spPr>
            <a:xfrm>
              <a:off x="2018915" y="1116120"/>
              <a:ext cx="638175" cy="29130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dirty="0" smtClean="0">
                  <a:solidFill>
                    <a:schemeClr val="tx1"/>
                  </a:solidFill>
                </a:rPr>
                <a:t>UT10</a:t>
              </a:r>
              <a:endParaRPr lang="zh-TW" altLang="en-US" sz="16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6" name="群組 45"/>
          <p:cNvGrpSpPr/>
          <p:nvPr/>
        </p:nvGrpSpPr>
        <p:grpSpPr>
          <a:xfrm>
            <a:off x="1771713" y="4133507"/>
            <a:ext cx="747251" cy="1691277"/>
            <a:chOff x="539552" y="3537923"/>
            <a:chExt cx="747251" cy="1691277"/>
          </a:xfrm>
        </p:grpSpPr>
        <p:pic>
          <p:nvPicPr>
            <p:cNvPr id="56" name="Picture 4" descr="D:\test\SAG_green_demo_board\B\UT10_1_11_B.bmp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9552" y="3829229"/>
              <a:ext cx="747251" cy="13999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7" name="矩形 56"/>
            <p:cNvSpPr/>
            <p:nvPr/>
          </p:nvSpPr>
          <p:spPr>
            <a:xfrm>
              <a:off x="594089" y="3537923"/>
              <a:ext cx="638175" cy="29130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dirty="0" smtClean="0">
                  <a:solidFill>
                    <a:schemeClr val="tx1"/>
                  </a:solidFill>
                </a:rPr>
                <a:t>UT11</a:t>
              </a:r>
              <a:endParaRPr lang="zh-TW" altLang="en-US" sz="16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8" name="群組 57"/>
          <p:cNvGrpSpPr/>
          <p:nvPr/>
        </p:nvGrpSpPr>
        <p:grpSpPr>
          <a:xfrm>
            <a:off x="4536125" y="2043748"/>
            <a:ext cx="828675" cy="1129546"/>
            <a:chOff x="1691680" y="4895705"/>
            <a:chExt cx="828675" cy="1129546"/>
          </a:xfrm>
        </p:grpSpPr>
        <p:pic>
          <p:nvPicPr>
            <p:cNvPr id="59" name="Picture 9" descr="D:\test\SAG_green_demo_board\B\UT12_1_3_B.bmp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91680" y="5196576"/>
              <a:ext cx="828675" cy="8286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矩形 59"/>
            <p:cNvSpPr/>
            <p:nvPr/>
          </p:nvSpPr>
          <p:spPr>
            <a:xfrm>
              <a:off x="1786929" y="4895705"/>
              <a:ext cx="638175" cy="29130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dirty="0" smtClean="0">
                  <a:solidFill>
                    <a:schemeClr val="tx1"/>
                  </a:solidFill>
                </a:rPr>
                <a:t>UT12</a:t>
              </a:r>
              <a:endParaRPr lang="zh-TW" altLang="en-US" sz="16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1" name="群組 60"/>
          <p:cNvGrpSpPr/>
          <p:nvPr/>
        </p:nvGrpSpPr>
        <p:grpSpPr>
          <a:xfrm>
            <a:off x="4305297" y="4080698"/>
            <a:ext cx="1285875" cy="1605406"/>
            <a:chOff x="2915816" y="4480193"/>
            <a:chExt cx="1285875" cy="1605406"/>
          </a:xfrm>
        </p:grpSpPr>
        <p:pic>
          <p:nvPicPr>
            <p:cNvPr id="62" name="Picture 6" descr="D:\test\SAG_green_demo_board\B\UT18_1_44_B.bmp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15816" y="4799724"/>
              <a:ext cx="1285875" cy="12858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3" name="矩形 62"/>
            <p:cNvSpPr/>
            <p:nvPr/>
          </p:nvSpPr>
          <p:spPr>
            <a:xfrm>
              <a:off x="3239665" y="4480193"/>
              <a:ext cx="638175" cy="29130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dirty="0" smtClean="0">
                  <a:solidFill>
                    <a:schemeClr val="tx1"/>
                  </a:solidFill>
                </a:rPr>
                <a:t>UT18</a:t>
              </a:r>
              <a:endParaRPr lang="zh-TW" altLang="en-US" sz="16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4" name="群組 63"/>
          <p:cNvGrpSpPr/>
          <p:nvPr/>
        </p:nvGrpSpPr>
        <p:grpSpPr>
          <a:xfrm>
            <a:off x="7347459" y="2189401"/>
            <a:ext cx="655240" cy="946546"/>
            <a:chOff x="4427985" y="3229174"/>
            <a:chExt cx="655240" cy="946546"/>
          </a:xfrm>
        </p:grpSpPr>
        <p:pic>
          <p:nvPicPr>
            <p:cNvPr id="65" name="Picture 7" descr="D:\test\SAG_green_demo_board\B\UT19_1_24_B.bmp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7985" y="3520480"/>
              <a:ext cx="655240" cy="6552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6" name="矩形 65"/>
            <p:cNvSpPr/>
            <p:nvPr/>
          </p:nvSpPr>
          <p:spPr>
            <a:xfrm>
              <a:off x="4427985" y="3229174"/>
              <a:ext cx="638175" cy="29130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dirty="0" smtClean="0">
                  <a:solidFill>
                    <a:schemeClr val="tx1"/>
                  </a:solidFill>
                </a:rPr>
                <a:t>UT19</a:t>
              </a:r>
              <a:endParaRPr lang="zh-TW" altLang="en-US" sz="16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7" name="群組 66"/>
          <p:cNvGrpSpPr/>
          <p:nvPr/>
        </p:nvGrpSpPr>
        <p:grpSpPr>
          <a:xfrm>
            <a:off x="7355990" y="4424813"/>
            <a:ext cx="638177" cy="929481"/>
            <a:chOff x="5829093" y="5129992"/>
            <a:chExt cx="638177" cy="929481"/>
          </a:xfrm>
        </p:grpSpPr>
        <p:pic>
          <p:nvPicPr>
            <p:cNvPr id="68" name="Picture 8" descr="D:\test\SAG_green_demo_board\B\UT20_1_31_B.bmp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29095" y="5421298"/>
              <a:ext cx="638175" cy="638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9" name="矩形 68"/>
            <p:cNvSpPr/>
            <p:nvPr/>
          </p:nvSpPr>
          <p:spPr>
            <a:xfrm>
              <a:off x="5829093" y="5129992"/>
              <a:ext cx="638175" cy="29130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dirty="0" smtClean="0">
                  <a:solidFill>
                    <a:schemeClr val="tx1"/>
                  </a:solidFill>
                </a:rPr>
                <a:t>UT20</a:t>
              </a:r>
              <a:endParaRPr lang="zh-TW" altLang="en-US" sz="16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81380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1"/>
          <p:cNvSpPr txBox="1">
            <a:spLocks/>
          </p:cNvSpPr>
          <p:nvPr/>
        </p:nvSpPr>
        <p:spPr>
          <a:xfrm>
            <a:off x="0" y="44561"/>
            <a:ext cx="9144000" cy="11430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000" dirty="0" smtClean="0"/>
              <a:t>3.</a:t>
            </a:r>
            <a:r>
              <a:rPr lang="zh-TW" altLang="en-US" sz="4000" dirty="0" smtClean="0"/>
              <a:t> </a:t>
            </a:r>
            <a:r>
              <a:rPr lang="en-US" altLang="zh-TW" sz="4000" dirty="0" smtClean="0"/>
              <a:t>UT4_5_6_13_16_17</a:t>
            </a:r>
            <a:r>
              <a:rPr lang="zh-TW" altLang="en-US" sz="4000" dirty="0" smtClean="0"/>
              <a:t> </a:t>
            </a:r>
            <a:r>
              <a:rPr lang="en-US" altLang="zh-TW" sz="4000" dirty="0" smtClean="0"/>
              <a:t>(</a:t>
            </a:r>
            <a:r>
              <a:rPr lang="zh-TW" altLang="en-US" sz="4000" dirty="0" smtClean="0"/>
              <a:t>白線</a:t>
            </a:r>
            <a:r>
              <a:rPr lang="en-US" altLang="zh-TW" sz="4000" dirty="0" smtClean="0"/>
              <a:t>)</a:t>
            </a:r>
          </a:p>
        </p:txBody>
      </p:sp>
      <p:pic>
        <p:nvPicPr>
          <p:cNvPr id="8194" name="Picture 2" descr="D:\test\SAG_green_demo_board\B\UT17_1_96_B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9283" y="5045373"/>
            <a:ext cx="2543175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5" name="Picture 3" descr="D:\test\SAG_green_demo_board\B\UT16_1_124_B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7941" y="5135861"/>
            <a:ext cx="2085975" cy="352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D:\test\SAG_green_demo_board\B\UT13_1_86_B.bm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673" y="5092998"/>
            <a:ext cx="2276475" cy="438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7" name="Picture 5" descr="D:\test\SAG_green_demo_board\B\UT6_1_89_B.bmp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2632" y="2628890"/>
            <a:ext cx="2276475" cy="438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D:\test\SAG_green_demo_board\B\UT5_1_97_B.bmp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7941" y="2671752"/>
            <a:ext cx="2085975" cy="352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9" name="Picture 7" descr="D:\test\SAG_green_demo_board\B\UT4_1_88_B.bmp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324" y="2581265"/>
            <a:ext cx="2543175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矩形 9"/>
          <p:cNvSpPr/>
          <p:nvPr/>
        </p:nvSpPr>
        <p:spPr>
          <a:xfrm>
            <a:off x="1505823" y="2204864"/>
            <a:ext cx="638175" cy="2913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 smtClean="0">
                <a:solidFill>
                  <a:schemeClr val="tx1"/>
                </a:solidFill>
              </a:rPr>
              <a:t>UT4</a:t>
            </a:r>
            <a:endParaRPr lang="zh-TW" altLang="en-US" sz="1600" dirty="0">
              <a:solidFill>
                <a:schemeClr val="tx1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231840" y="2289959"/>
            <a:ext cx="638175" cy="2913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 smtClean="0">
                <a:solidFill>
                  <a:schemeClr val="tx1"/>
                </a:solidFill>
              </a:rPr>
              <a:t>UT5</a:t>
            </a:r>
            <a:endParaRPr lang="zh-TW" altLang="en-US" sz="1600" dirty="0">
              <a:solidFill>
                <a:schemeClr val="tx1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7111781" y="2289959"/>
            <a:ext cx="638175" cy="2913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 smtClean="0">
                <a:solidFill>
                  <a:schemeClr val="tx1"/>
                </a:solidFill>
              </a:rPr>
              <a:t>UT6</a:t>
            </a:r>
            <a:endParaRPr lang="zh-TW" altLang="en-US" sz="1600" dirty="0">
              <a:solidFill>
                <a:schemeClr val="tx1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505822" y="4754067"/>
            <a:ext cx="638175" cy="2913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 smtClean="0">
                <a:solidFill>
                  <a:schemeClr val="tx1"/>
                </a:solidFill>
              </a:rPr>
              <a:t>UT13</a:t>
            </a:r>
            <a:endParaRPr lang="zh-TW" altLang="en-US" sz="1600" dirty="0">
              <a:solidFill>
                <a:schemeClr val="tx1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4231839" y="4801692"/>
            <a:ext cx="638175" cy="2913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 smtClean="0">
                <a:solidFill>
                  <a:schemeClr val="tx1"/>
                </a:solidFill>
              </a:rPr>
              <a:t>UT16</a:t>
            </a:r>
            <a:endParaRPr lang="zh-TW" altLang="en-US" sz="1600" dirty="0">
              <a:solidFill>
                <a:schemeClr val="tx1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7111782" y="4662786"/>
            <a:ext cx="638175" cy="2913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 smtClean="0">
                <a:solidFill>
                  <a:schemeClr val="tx1"/>
                </a:solidFill>
              </a:rPr>
              <a:t>UT17</a:t>
            </a:r>
            <a:endParaRPr lang="zh-TW" alt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4312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1"/>
          <p:cNvSpPr txBox="1">
            <a:spLocks/>
          </p:cNvSpPr>
          <p:nvPr/>
        </p:nvSpPr>
        <p:spPr>
          <a:xfrm>
            <a:off x="0" y="44561"/>
            <a:ext cx="9144000" cy="11430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000" dirty="0" smtClean="0"/>
              <a:t>3.</a:t>
            </a:r>
            <a:r>
              <a:rPr lang="zh-TW" altLang="en-US" sz="4000" dirty="0" smtClean="0"/>
              <a:t> </a:t>
            </a:r>
            <a:r>
              <a:rPr lang="en-US" altLang="zh-TW" sz="4000" dirty="0" smtClean="0"/>
              <a:t>UT4_5_6_13_16_17</a:t>
            </a:r>
            <a:r>
              <a:rPr lang="zh-TW" altLang="en-US" sz="4000" dirty="0" smtClean="0"/>
              <a:t> </a:t>
            </a:r>
            <a:r>
              <a:rPr lang="en-US" altLang="zh-TW" sz="4000" dirty="0" smtClean="0"/>
              <a:t>(</a:t>
            </a:r>
            <a:r>
              <a:rPr lang="zh-TW" altLang="en-US" sz="4000" dirty="0" smtClean="0"/>
              <a:t>白線</a:t>
            </a:r>
            <a:r>
              <a:rPr lang="en-US" altLang="zh-TW" sz="4000" dirty="0" smtClean="0"/>
              <a:t>)</a:t>
            </a:r>
          </a:p>
        </p:txBody>
      </p:sp>
      <p:pic>
        <p:nvPicPr>
          <p:cNvPr id="7170" name="Picture 2" descr="C:\Users\joy_teng\Desktop\UT4_5_6_13_16_1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06" y="1340768"/>
            <a:ext cx="9043987" cy="5394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3" name="Picture 5" descr="D:\test\SAG_green_demo_board\B\UT4_1_10_B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4971" y="1149300"/>
            <a:ext cx="533400" cy="2543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D:\test\SAG_green_demo_board\B\UT4_1_1_B.bm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6994" y="1149300"/>
            <a:ext cx="685800" cy="2543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5" name="Picture 7" descr="D:\test\SAG_green_demo_board\B\UT13_1_90_B.bmp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700808"/>
            <a:ext cx="2276475" cy="628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7" name="Picture 9" descr="D:\test\SAG_green_demo_board\B\UT13_1_88_B.bmp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420888"/>
            <a:ext cx="2276475" cy="438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橢圓 32"/>
          <p:cNvSpPr/>
          <p:nvPr/>
        </p:nvSpPr>
        <p:spPr>
          <a:xfrm>
            <a:off x="899592" y="2972395"/>
            <a:ext cx="432048" cy="4320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橢圓 33"/>
          <p:cNvSpPr/>
          <p:nvPr/>
        </p:nvSpPr>
        <p:spPr>
          <a:xfrm>
            <a:off x="6300192" y="2238310"/>
            <a:ext cx="432048" cy="4320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矩形 41"/>
          <p:cNvSpPr/>
          <p:nvPr/>
        </p:nvSpPr>
        <p:spPr>
          <a:xfrm>
            <a:off x="1331640" y="5952554"/>
            <a:ext cx="1193972" cy="2913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 smtClean="0">
                <a:solidFill>
                  <a:schemeClr val="tx1"/>
                </a:solidFill>
              </a:rPr>
              <a:t>UT13, UT16</a:t>
            </a:r>
            <a:endParaRPr lang="zh-TW" altLang="en-US" sz="1600" dirty="0">
              <a:solidFill>
                <a:schemeClr val="tx1"/>
              </a:solidFill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3222468" y="5658299"/>
            <a:ext cx="1193972" cy="2913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 smtClean="0">
                <a:solidFill>
                  <a:schemeClr val="tx1"/>
                </a:solidFill>
              </a:rPr>
              <a:t>UT17</a:t>
            </a:r>
            <a:endParaRPr lang="zh-TW" altLang="en-US" sz="1600" dirty="0">
              <a:solidFill>
                <a:schemeClr val="tx1"/>
              </a:solidFill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5322244" y="5393312"/>
            <a:ext cx="1193972" cy="2913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 smtClean="0">
                <a:solidFill>
                  <a:schemeClr val="tx1"/>
                </a:solidFill>
              </a:rPr>
              <a:t>UT4</a:t>
            </a:r>
            <a:endParaRPr lang="zh-TW" altLang="en-US" sz="1600" dirty="0">
              <a:solidFill>
                <a:schemeClr val="tx1"/>
              </a:solidFill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7238884" y="5949605"/>
            <a:ext cx="1193972" cy="2913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 smtClean="0">
                <a:solidFill>
                  <a:schemeClr val="tx1"/>
                </a:solidFill>
              </a:rPr>
              <a:t>UT5, UT6</a:t>
            </a:r>
            <a:endParaRPr lang="zh-TW" alt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0938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1" name="Picture 5" descr="D:\test\SAG_green_demo_board\B_histogram\UT4_1_95_B_histogram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630" y="1715953"/>
            <a:ext cx="288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 descr="D:\test\SAG_green_demo_board\B_histogram\UT13_1_89_B_histogram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4431419"/>
            <a:ext cx="288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標題 1"/>
          <p:cNvSpPr txBox="1">
            <a:spLocks/>
          </p:cNvSpPr>
          <p:nvPr/>
        </p:nvSpPr>
        <p:spPr>
          <a:xfrm>
            <a:off x="0" y="44561"/>
            <a:ext cx="9144000" cy="11430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000" dirty="0" smtClean="0"/>
              <a:t>3.</a:t>
            </a:r>
            <a:r>
              <a:rPr lang="zh-TW" altLang="en-US" sz="4000" dirty="0" smtClean="0"/>
              <a:t> </a:t>
            </a:r>
            <a:r>
              <a:rPr lang="en-US" altLang="zh-TW" sz="4000" dirty="0" smtClean="0"/>
              <a:t>UT4_5_6_13_16_17</a:t>
            </a:r>
            <a:r>
              <a:rPr lang="zh-TW" altLang="en-US" sz="4000" dirty="0" smtClean="0"/>
              <a:t> </a:t>
            </a:r>
            <a:r>
              <a:rPr lang="en-US" altLang="zh-TW" sz="4000" dirty="0" smtClean="0"/>
              <a:t>(</a:t>
            </a:r>
            <a:r>
              <a:rPr lang="zh-TW" altLang="en-US" sz="4000" dirty="0" smtClean="0"/>
              <a:t>白線</a:t>
            </a:r>
            <a:r>
              <a:rPr lang="en-US" altLang="zh-TW" sz="4000" dirty="0" smtClean="0"/>
              <a:t>)</a:t>
            </a:r>
          </a:p>
        </p:txBody>
      </p:sp>
      <p:grpSp>
        <p:nvGrpSpPr>
          <p:cNvPr id="2" name="群組 1"/>
          <p:cNvGrpSpPr/>
          <p:nvPr/>
        </p:nvGrpSpPr>
        <p:grpSpPr>
          <a:xfrm>
            <a:off x="971600" y="2076352"/>
            <a:ext cx="1793067" cy="715366"/>
            <a:chOff x="899592" y="2204864"/>
            <a:chExt cx="1793067" cy="715366"/>
          </a:xfrm>
        </p:grpSpPr>
        <p:pic>
          <p:nvPicPr>
            <p:cNvPr id="8199" name="Picture 7" descr="D:\test\SAG_green_demo_board\B\UT4_1_88_B.bmp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9592" y="2544156"/>
              <a:ext cx="1793067" cy="376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矩形 9"/>
            <p:cNvSpPr/>
            <p:nvPr/>
          </p:nvSpPr>
          <p:spPr>
            <a:xfrm>
              <a:off x="1505823" y="2204864"/>
              <a:ext cx="638175" cy="29130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dirty="0" smtClean="0">
                  <a:solidFill>
                    <a:schemeClr val="tx1"/>
                  </a:solidFill>
                </a:rPr>
                <a:t>UT4</a:t>
              </a:r>
              <a:endParaRPr lang="zh-TW" altLang="en-US" sz="16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8" name="群組 7"/>
          <p:cNvGrpSpPr/>
          <p:nvPr/>
        </p:nvGrpSpPr>
        <p:grpSpPr>
          <a:xfrm>
            <a:off x="1270000" y="4764482"/>
            <a:ext cx="1605031" cy="610740"/>
            <a:chOff x="1032940" y="4754067"/>
            <a:chExt cx="1605031" cy="610740"/>
          </a:xfrm>
        </p:grpSpPr>
        <p:pic>
          <p:nvPicPr>
            <p:cNvPr id="8196" name="Picture 4" descr="D:\test\SAG_green_demo_board\B\UT13_1_86_B.bmp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2940" y="5055889"/>
              <a:ext cx="1605031" cy="3089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矩形 12"/>
            <p:cNvSpPr/>
            <p:nvPr/>
          </p:nvSpPr>
          <p:spPr>
            <a:xfrm>
              <a:off x="1505822" y="4754067"/>
              <a:ext cx="638175" cy="29130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dirty="0" smtClean="0">
                  <a:solidFill>
                    <a:schemeClr val="tx1"/>
                  </a:solidFill>
                </a:rPr>
                <a:t>UT13</a:t>
              </a:r>
              <a:endParaRPr lang="zh-TW" altLang="en-US" sz="1600" dirty="0">
                <a:solidFill>
                  <a:schemeClr val="tx1"/>
                </a:solidFill>
              </a:endParaRPr>
            </a:p>
          </p:txBody>
        </p:sp>
      </p:grpSp>
      <p:pic>
        <p:nvPicPr>
          <p:cNvPr id="9219" name="Picture 3" descr="D:\test\SAG_green_demo_board\B_histogram\UT16_1_95_B_histogram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8630" y="4431419"/>
            <a:ext cx="288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群組 6"/>
          <p:cNvGrpSpPr/>
          <p:nvPr/>
        </p:nvGrpSpPr>
        <p:grpSpPr>
          <a:xfrm>
            <a:off x="4211960" y="4855043"/>
            <a:ext cx="1470715" cy="545536"/>
            <a:chOff x="3854208" y="4801692"/>
            <a:chExt cx="1470715" cy="545536"/>
          </a:xfrm>
        </p:grpSpPr>
        <p:pic>
          <p:nvPicPr>
            <p:cNvPr id="8195" name="Picture 3" descr="D:\test\SAG_green_demo_board\B\UT16_1_124_B.bmp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54208" y="5098751"/>
              <a:ext cx="1470715" cy="2484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矩形 13"/>
            <p:cNvSpPr/>
            <p:nvPr/>
          </p:nvSpPr>
          <p:spPr>
            <a:xfrm>
              <a:off x="4231839" y="4801692"/>
              <a:ext cx="638175" cy="29130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dirty="0" smtClean="0">
                  <a:solidFill>
                    <a:schemeClr val="tx1"/>
                  </a:solidFill>
                </a:rPr>
                <a:t>UT16</a:t>
              </a:r>
              <a:endParaRPr lang="zh-TW" altLang="en-US" sz="1600" dirty="0">
                <a:solidFill>
                  <a:schemeClr val="tx1"/>
                </a:solidFill>
              </a:endParaRPr>
            </a:p>
          </p:txBody>
        </p:sp>
      </p:grpSp>
      <p:pic>
        <p:nvPicPr>
          <p:cNvPr id="9220" name="Picture 4" descr="D:\test\SAG_green_demo_board\B_histogram\UT17_1_95_B_histogram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8630" y="4431419"/>
            <a:ext cx="288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群組 5"/>
          <p:cNvGrpSpPr/>
          <p:nvPr/>
        </p:nvGrpSpPr>
        <p:grpSpPr>
          <a:xfrm>
            <a:off x="6905040" y="4787693"/>
            <a:ext cx="1793067" cy="721552"/>
            <a:chOff x="6505551" y="4662786"/>
            <a:chExt cx="1793067" cy="721552"/>
          </a:xfrm>
        </p:grpSpPr>
        <p:pic>
          <p:nvPicPr>
            <p:cNvPr id="8194" name="Picture 2" descr="D:\test\SAG_green_demo_board\B\UT17_1_96_B.bmp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05551" y="5008264"/>
              <a:ext cx="1793067" cy="376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矩形 14"/>
            <p:cNvSpPr/>
            <p:nvPr/>
          </p:nvSpPr>
          <p:spPr>
            <a:xfrm>
              <a:off x="7111782" y="4662786"/>
              <a:ext cx="638175" cy="29130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dirty="0" smtClean="0">
                  <a:solidFill>
                    <a:schemeClr val="tx1"/>
                  </a:solidFill>
                </a:rPr>
                <a:t>UT17</a:t>
              </a:r>
              <a:endParaRPr lang="zh-TW" altLang="en-US" sz="1600" dirty="0">
                <a:solidFill>
                  <a:schemeClr val="tx1"/>
                </a:solidFill>
              </a:endParaRPr>
            </a:p>
          </p:txBody>
        </p:sp>
      </p:grpSp>
      <p:pic>
        <p:nvPicPr>
          <p:cNvPr id="9222" name="Picture 6" descr="D:\test\SAG_green_demo_board\B_histogram\UT5_1_96_B_histogram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8630" y="1715953"/>
            <a:ext cx="288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群組 2"/>
          <p:cNvGrpSpPr/>
          <p:nvPr/>
        </p:nvGrpSpPr>
        <p:grpSpPr>
          <a:xfrm>
            <a:off x="4181244" y="2189389"/>
            <a:ext cx="1470715" cy="593160"/>
            <a:chOff x="3854208" y="2289959"/>
            <a:chExt cx="1470715" cy="593160"/>
          </a:xfrm>
        </p:grpSpPr>
        <p:pic>
          <p:nvPicPr>
            <p:cNvPr id="8198" name="Picture 6" descr="D:\test\SAG_green_demo_board\B\UT5_1_97_B.bmp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54208" y="2634642"/>
              <a:ext cx="1470715" cy="2484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矩形 10"/>
            <p:cNvSpPr/>
            <p:nvPr/>
          </p:nvSpPr>
          <p:spPr>
            <a:xfrm>
              <a:off x="4231840" y="2289959"/>
              <a:ext cx="638175" cy="29130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dirty="0" smtClean="0">
                  <a:solidFill>
                    <a:schemeClr val="tx1"/>
                  </a:solidFill>
                </a:rPr>
                <a:t>UT5</a:t>
              </a:r>
              <a:endParaRPr lang="zh-TW" altLang="en-US" sz="1600" dirty="0">
                <a:solidFill>
                  <a:schemeClr val="tx1"/>
                </a:solidFill>
              </a:endParaRPr>
            </a:p>
          </p:txBody>
        </p:sp>
      </p:grpSp>
      <p:pic>
        <p:nvPicPr>
          <p:cNvPr id="9223" name="Picture 7" descr="D:\test\SAG_green_demo_board\B_histogram\UT6_1_86_B_histogram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8630" y="1715953"/>
            <a:ext cx="288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群組 3"/>
          <p:cNvGrpSpPr/>
          <p:nvPr/>
        </p:nvGrpSpPr>
        <p:grpSpPr>
          <a:xfrm>
            <a:off x="6999057" y="2298311"/>
            <a:ext cx="1605031" cy="610740"/>
            <a:chOff x="6638899" y="2289959"/>
            <a:chExt cx="1605031" cy="610740"/>
          </a:xfrm>
        </p:grpSpPr>
        <p:pic>
          <p:nvPicPr>
            <p:cNvPr id="8197" name="Picture 5" descr="D:\test\SAG_green_demo_board\B\UT6_1_89_B.bmp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38899" y="2591781"/>
              <a:ext cx="1605031" cy="3089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矩形 11"/>
            <p:cNvSpPr/>
            <p:nvPr/>
          </p:nvSpPr>
          <p:spPr>
            <a:xfrm>
              <a:off x="7111781" y="2289959"/>
              <a:ext cx="638175" cy="29130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dirty="0" smtClean="0">
                  <a:solidFill>
                    <a:schemeClr val="tx1"/>
                  </a:solidFill>
                </a:rPr>
                <a:t>UT6</a:t>
              </a:r>
              <a:endParaRPr lang="zh-TW" altLang="en-US" sz="16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38871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982" y="0"/>
            <a:ext cx="8164018" cy="6857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1954560" cy="1143000"/>
          </a:xfrm>
        </p:spPr>
        <p:txBody>
          <a:bodyPr/>
          <a:lstStyle/>
          <a:p>
            <a:r>
              <a:rPr lang="en-US" altLang="zh-TW" dirty="0" smtClean="0"/>
              <a:t>01/13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87275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12/30</a:t>
            </a:r>
            <a:r>
              <a:rPr lang="zh-TW" altLang="en-US" dirty="0" smtClean="0"/>
              <a:t> 問題定義</a:t>
            </a:r>
            <a:endParaRPr lang="zh-TW" altLang="en-US" dirty="0"/>
          </a:p>
        </p:txBody>
      </p:sp>
      <p:pic>
        <p:nvPicPr>
          <p:cNvPr id="4" name="Picture 7" descr="\\192.168.168.89\share\SPI_Algorithm\Debug工具\R\example\UT1_1~139_B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464" y="3454887"/>
            <a:ext cx="638175" cy="638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\\192.168.168.89\share\SPI_Algorithm\Debug工具\R\example\UT1_1~140_B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6882" y="3454887"/>
            <a:ext cx="638175" cy="638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9" descr="C:\Users\joy_teng\Downloads\UT1_1~139_B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4376968"/>
            <a:ext cx="4320000" cy="2144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0" descr="C:\Users\joy_teng\Downloads\UT1_1~140_B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4922" y="4381094"/>
            <a:ext cx="4320000" cy="2144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矩形 7"/>
          <p:cNvSpPr/>
          <p:nvPr/>
        </p:nvSpPr>
        <p:spPr>
          <a:xfrm>
            <a:off x="6095604" y="3054426"/>
            <a:ext cx="15007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/>
              <a:t>UT1_1~140_B</a:t>
            </a:r>
            <a:endParaRPr lang="zh-TW" altLang="en-US" dirty="0"/>
          </a:p>
        </p:txBody>
      </p:sp>
      <p:sp>
        <p:nvSpPr>
          <p:cNvPr id="9" name="矩形 8"/>
          <p:cNvSpPr/>
          <p:nvPr/>
        </p:nvSpPr>
        <p:spPr>
          <a:xfrm>
            <a:off x="1548186" y="3054426"/>
            <a:ext cx="15007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/>
              <a:t>UT1_1~139_B</a:t>
            </a:r>
            <a:endParaRPr lang="zh-TW" altLang="en-US" dirty="0"/>
          </a:p>
        </p:txBody>
      </p:sp>
      <p:sp>
        <p:nvSpPr>
          <p:cNvPr id="10" name="內容版面配置區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r>
              <a:rPr lang="zh-TW" altLang="en-US" sz="2400" dirty="0" smtClean="0"/>
              <a:t>不同錫膏影像，設定的門檻值可能會不同</a:t>
            </a:r>
            <a:endParaRPr lang="en-US" altLang="zh-TW" sz="2400" dirty="0" smtClean="0"/>
          </a:p>
          <a:p>
            <a:r>
              <a:rPr lang="zh-TW" altLang="en-US" sz="2400" dirty="0" smtClean="0"/>
              <a:t>目前方法</a:t>
            </a:r>
            <a:r>
              <a:rPr lang="zh-TW" altLang="en-US" sz="2400" b="1" dirty="0" smtClean="0">
                <a:solidFill>
                  <a:srgbClr val="FF0000"/>
                </a:solidFill>
              </a:rPr>
              <a:t>手動設定門檻值</a:t>
            </a:r>
            <a:r>
              <a:rPr lang="en-US" altLang="zh-TW" sz="2400" dirty="0" smtClean="0"/>
              <a:t>(55, 100)</a:t>
            </a:r>
            <a:r>
              <a:rPr lang="zh-TW" altLang="en-US" sz="2400" dirty="0" smtClean="0"/>
              <a:t>，數值</a:t>
            </a:r>
            <a:r>
              <a:rPr lang="zh-TW" altLang="en-US" sz="2400" dirty="0"/>
              <a:t>設定</a:t>
            </a:r>
            <a:r>
              <a:rPr lang="zh-TW" altLang="en-US" sz="2400" dirty="0" smtClean="0"/>
              <a:t>無特定依據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09241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88640"/>
            <a:ext cx="7416824" cy="6530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286372" cy="19206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矩形 1"/>
          <p:cNvSpPr/>
          <p:nvPr/>
        </p:nvSpPr>
        <p:spPr>
          <a:xfrm>
            <a:off x="0" y="0"/>
            <a:ext cx="971600" cy="96030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37334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177" y="116632"/>
            <a:ext cx="8162875" cy="6493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41" y="3462276"/>
            <a:ext cx="1422276" cy="537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向右箭號 1"/>
          <p:cNvSpPr/>
          <p:nvPr/>
        </p:nvSpPr>
        <p:spPr>
          <a:xfrm rot="18609205">
            <a:off x="968178" y="2727783"/>
            <a:ext cx="435471" cy="50405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向右箭號 5"/>
          <p:cNvSpPr/>
          <p:nvPr/>
        </p:nvSpPr>
        <p:spPr>
          <a:xfrm rot="2675125">
            <a:off x="968178" y="4297996"/>
            <a:ext cx="435471" cy="50405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0572" y="1935840"/>
            <a:ext cx="3267831" cy="27458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矩形 2"/>
          <p:cNvSpPr/>
          <p:nvPr/>
        </p:nvSpPr>
        <p:spPr>
          <a:xfrm>
            <a:off x="5813648" y="5689813"/>
            <a:ext cx="3330352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400" dirty="0" err="1"/>
              <a:t>Pech</a:t>
            </a:r>
            <a:r>
              <a:rPr lang="en-US" altLang="zh-TW" sz="1400" dirty="0"/>
              <a:t>-Pacheco, José Luis, et al. "</a:t>
            </a:r>
            <a:r>
              <a:rPr lang="en-US" altLang="zh-TW" sz="1400" b="1" dirty="0"/>
              <a:t>Diatom autofocusing in </a:t>
            </a:r>
            <a:r>
              <a:rPr lang="en-US" altLang="zh-TW" sz="1400" b="1" dirty="0" err="1"/>
              <a:t>brightfield</a:t>
            </a:r>
            <a:r>
              <a:rPr lang="en-US" altLang="zh-TW" sz="1400" b="1" dirty="0"/>
              <a:t> microscopy: a comparative study.</a:t>
            </a:r>
            <a:r>
              <a:rPr lang="en-US" altLang="zh-TW" sz="1400" dirty="0"/>
              <a:t>" Proceedings 15th International Conference on Pattern Recognition. ICPR-2000. Vol. 3. IEEE, 2000.</a:t>
            </a:r>
            <a:endParaRPr lang="zh-TW" altLang="en-US" sz="1400" dirty="0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286372" cy="19206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矩形 10"/>
          <p:cNvSpPr/>
          <p:nvPr/>
        </p:nvSpPr>
        <p:spPr>
          <a:xfrm>
            <a:off x="968176" y="0"/>
            <a:ext cx="1318195" cy="10527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標題 1"/>
          <p:cNvSpPr txBox="1">
            <a:spLocks/>
          </p:cNvSpPr>
          <p:nvPr/>
        </p:nvSpPr>
        <p:spPr>
          <a:xfrm>
            <a:off x="5813648" y="836712"/>
            <a:ext cx="3330351" cy="1143000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3200" dirty="0"/>
              <a:t>Laplacian variance</a:t>
            </a:r>
            <a:endParaRPr lang="en-US" altLang="zh-TW" sz="3200" dirty="0" smtClean="0"/>
          </a:p>
        </p:txBody>
      </p:sp>
    </p:spTree>
    <p:extLst>
      <p:ext uri="{BB962C8B-B14F-4D97-AF65-F5344CB8AC3E}">
        <p14:creationId xmlns:p14="http://schemas.microsoft.com/office/powerpoint/2010/main" val="2204667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71"/>
          <a:stretch/>
        </p:blipFill>
        <p:spPr bwMode="auto">
          <a:xfrm>
            <a:off x="35496" y="3165418"/>
            <a:ext cx="4572307" cy="35039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3048509"/>
            <a:ext cx="4824536" cy="3563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標題 1"/>
          <p:cNvSpPr txBox="1">
            <a:spLocks/>
          </p:cNvSpPr>
          <p:nvPr/>
        </p:nvSpPr>
        <p:spPr>
          <a:xfrm>
            <a:off x="2286372" y="197768"/>
            <a:ext cx="6857627" cy="1143000"/>
          </a:xfrm>
          <a:prstGeom prst="rect">
            <a:avLst/>
          </a:prstGeom>
        </p:spPr>
        <p:txBody>
          <a:bodyPr anchor="ctr">
            <a:normAutofit fontScale="92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000" dirty="0" smtClean="0"/>
              <a:t>Piecewise Linear Regression (PLR)</a:t>
            </a:r>
          </a:p>
        </p:txBody>
      </p:sp>
      <p:sp>
        <p:nvSpPr>
          <p:cNvPr id="9" name="內容版面配置區 2"/>
          <p:cNvSpPr txBox="1">
            <a:spLocks/>
          </p:cNvSpPr>
          <p:nvPr/>
        </p:nvSpPr>
        <p:spPr>
          <a:xfrm>
            <a:off x="457200" y="1920615"/>
            <a:ext cx="8229600" cy="4205547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2400" dirty="0" smtClean="0"/>
              <a:t>將</a:t>
            </a:r>
            <a:r>
              <a:rPr lang="en-US" altLang="zh-TW" sz="2400" dirty="0" smtClean="0"/>
              <a:t>255</a:t>
            </a:r>
            <a:r>
              <a:rPr lang="zh-TW" altLang="en-US" sz="2400" dirty="0" smtClean="0"/>
              <a:t>個灰階值透過少數特徵點表示</a:t>
            </a:r>
            <a:endParaRPr lang="en-US" altLang="zh-TW" sz="2400" dirty="0" smtClean="0"/>
          </a:p>
          <a:p>
            <a:r>
              <a:rPr lang="zh-TW" altLang="en-US" sz="2400" dirty="0" smtClean="0"/>
              <a:t>設定動態門檻值可採用第四個點和第五個點之間的距離</a:t>
            </a:r>
            <a:endParaRPr lang="zh-TW" altLang="en-US" sz="2400" dirty="0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286372" cy="19206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矩形 10"/>
          <p:cNvSpPr/>
          <p:nvPr/>
        </p:nvSpPr>
        <p:spPr>
          <a:xfrm>
            <a:off x="0" y="1052736"/>
            <a:ext cx="2051720" cy="86787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8546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01/20</a:t>
            </a:r>
            <a:r>
              <a:rPr lang="zh-TW" altLang="en-US" dirty="0" smtClean="0"/>
              <a:t> </a:t>
            </a:r>
            <a:r>
              <a:rPr lang="en-US" altLang="zh-TW" dirty="0" smtClean="0"/>
              <a:t>Laplacian Variance</a:t>
            </a:r>
            <a:endParaRPr lang="zh-TW" altLang="en-US" dirty="0"/>
          </a:p>
        </p:txBody>
      </p:sp>
      <p:grpSp>
        <p:nvGrpSpPr>
          <p:cNvPr id="5" name="群組 4"/>
          <p:cNvGrpSpPr/>
          <p:nvPr/>
        </p:nvGrpSpPr>
        <p:grpSpPr>
          <a:xfrm>
            <a:off x="620683" y="1675928"/>
            <a:ext cx="2078336" cy="1479600"/>
            <a:chOff x="501550" y="1777553"/>
            <a:chExt cx="2078336" cy="1479600"/>
          </a:xfrm>
        </p:grpSpPr>
        <p:pic>
          <p:nvPicPr>
            <p:cNvPr id="1026" name="Picture 2" descr="D:\tsne_analysis\image\B\UT1_1~154_B.bmp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25028" y="2618978"/>
              <a:ext cx="638175" cy="638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7" name="Picture 3" descr="D:\tsne_analysis\image\B\UT1_1~96_B.bmp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1550" y="2618978"/>
              <a:ext cx="638175" cy="638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D:\tsne_analysis\image\B\UT1_1~127_B.bmp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41711" y="1782711"/>
              <a:ext cx="638175" cy="638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9" name="Picture 5" descr="D:\tsne_analysis\image\B\UT1_1~139_B.bmp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1551" y="1777553"/>
              <a:ext cx="638175" cy="638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D:\tsne_analysis\image\B\UT1_1~140_B.bmp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25029" y="1782712"/>
              <a:ext cx="638175" cy="638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1" name="Picture 7" descr="D:\tsne_analysis\image\B\UT1_1~153_B.bmp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41711" y="2618978"/>
              <a:ext cx="638175" cy="638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4808135"/>
              </p:ext>
            </p:extLst>
          </p:nvPr>
        </p:nvGraphicFramePr>
        <p:xfrm>
          <a:off x="272598" y="5157192"/>
          <a:ext cx="2781300" cy="1520190"/>
        </p:xfrm>
        <a:graphic>
          <a:graphicData uri="http://schemas.openxmlformats.org/drawingml/2006/table">
            <a:tbl>
              <a:tblPr/>
              <a:tblGrid>
                <a:gridCol w="1458835"/>
                <a:gridCol w="1322465"/>
              </a:tblGrid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UT1_1~127_B.bmp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40.80752907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UT1_1~139_B.bmp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46.57544114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UT1_1~140_B.bmp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41.9719028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UT1_1~153_B.bmp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40.1794992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UT1_1~154_B.bmp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42.08576396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UT1_1~96_B.bmp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39.59588839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pic>
        <p:nvPicPr>
          <p:cNvPr id="1032" name="Picture 8" descr="D:\tsne_analysis\image\B_histogram\UT1_1~154_B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024" y="3429000"/>
            <a:ext cx="2482449" cy="1584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群組 5"/>
          <p:cNvGrpSpPr/>
          <p:nvPr/>
        </p:nvGrpSpPr>
        <p:grpSpPr>
          <a:xfrm>
            <a:off x="3464176" y="1356771"/>
            <a:ext cx="1976239" cy="1803451"/>
            <a:chOff x="3171825" y="1352076"/>
            <a:chExt cx="4104878" cy="3965627"/>
          </a:xfrm>
        </p:grpSpPr>
        <p:pic>
          <p:nvPicPr>
            <p:cNvPr id="1033" name="Picture 9" descr="D:\tsne_analysis\image\B\UT3_1~69_B.bmp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90828" y="1357236"/>
              <a:ext cx="1285875" cy="12858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 descr="D:\tsne_analysis\image\B\UT4_1~27_B.bmp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48062" y="2774528"/>
              <a:ext cx="533400" cy="2543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5" name="Picture 11" descr="D:\tsne_analysis\image\B\UT4_1~28_B.bmp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67065" y="2774528"/>
              <a:ext cx="533400" cy="2543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6" name="Picture 12" descr="D:\tsne_analysis\image\B\UT4_1~30_B.bmp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58506" y="2774527"/>
              <a:ext cx="533400" cy="2543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7" name="Picture 13" descr="D:\tsne_analysis\image\B\UT3_1~53_B.bmp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71825" y="1352077"/>
              <a:ext cx="1285875" cy="12858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8" name="Picture 14" descr="D:\tsne_analysis\image\B\UT3_1~68_B.bmp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82269" y="1352076"/>
              <a:ext cx="1285875" cy="12858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39" name="Picture 15" descr="D:\tsne_analysis\image\B_histogram\UT3_1~68_B.png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0296" y="3428011"/>
            <a:ext cx="2484000" cy="1585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120484"/>
              </p:ext>
            </p:extLst>
          </p:nvPr>
        </p:nvGraphicFramePr>
        <p:xfrm>
          <a:off x="3190045" y="5157192"/>
          <a:ext cx="2781300" cy="1520190"/>
        </p:xfrm>
        <a:graphic>
          <a:graphicData uri="http://schemas.openxmlformats.org/drawingml/2006/table">
            <a:tbl>
              <a:tblPr/>
              <a:tblGrid>
                <a:gridCol w="1458835"/>
                <a:gridCol w="1322465"/>
              </a:tblGrid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UT3_1~53_B.bmp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136.5496208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UT3_1~68_B.bmp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149.4205286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UT3_1~69_B.bmp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115.8616735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UT4_1~27_B.bmp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124.7749244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UT4_1~28_B.bmp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118.4955775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UT4_1~30_B.bmp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119.5499872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grpSp>
        <p:nvGrpSpPr>
          <p:cNvPr id="8" name="群組 7"/>
          <p:cNvGrpSpPr/>
          <p:nvPr/>
        </p:nvGrpSpPr>
        <p:grpSpPr>
          <a:xfrm>
            <a:off x="6433219" y="1359118"/>
            <a:ext cx="1785897" cy="1832068"/>
            <a:chOff x="6012160" y="1231478"/>
            <a:chExt cx="2654027" cy="2636336"/>
          </a:xfrm>
        </p:grpSpPr>
        <p:pic>
          <p:nvPicPr>
            <p:cNvPr id="1040" name="Picture 16" descr="D:\tsne_analysis\image\B\UT18_1~174_B.bmp"/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12160" y="2581939"/>
              <a:ext cx="1285875" cy="12858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1" name="Picture 17" descr="D:\tsne_analysis\image\B\UT18_1~175_B.bmp"/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80311" y="2581938"/>
              <a:ext cx="1285875" cy="12858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2" name="Picture 18" descr="D:\tsne_analysis\image\B\UT18_1~189_B.bmp"/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12160" y="1231478"/>
              <a:ext cx="1285875" cy="12858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3" name="Picture 19" descr="D:\tsne_analysis\image\B\UT18_1~190_B.bmp"/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80312" y="1231478"/>
              <a:ext cx="1285875" cy="12858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44" name="Picture 20" descr="D:\tsne_analysis\image\B_histogram\UT18_1~175_B.png"/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8" y="3429000"/>
            <a:ext cx="2484000" cy="1585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9" name="表格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3539117"/>
              </p:ext>
            </p:extLst>
          </p:nvPr>
        </p:nvGraphicFramePr>
        <p:xfrm>
          <a:off x="6084168" y="5157192"/>
          <a:ext cx="2781300" cy="1013460"/>
        </p:xfrm>
        <a:graphic>
          <a:graphicData uri="http://schemas.openxmlformats.org/drawingml/2006/table">
            <a:tbl>
              <a:tblPr/>
              <a:tblGrid>
                <a:gridCol w="1458835"/>
                <a:gridCol w="1322465"/>
              </a:tblGrid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UT18_1~174_B.bmp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59.74505984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UT18_1~175_B.bmp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61.07117156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UT18_1~189_B.bmp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60.62867458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UT18_1~190_B.bmp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58.37905888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77464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Laplacian Variance</a:t>
            </a:r>
            <a:endParaRPr lang="zh-TW" altLang="en-US" dirty="0"/>
          </a:p>
        </p:txBody>
      </p:sp>
      <p:pic>
        <p:nvPicPr>
          <p:cNvPr id="2050" name="Picture 2" descr="D:\tsne_analysis\image\B\RT4242_1~2_B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72" y="1191934"/>
            <a:ext cx="2962275" cy="2943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D:\tsne_analysis\image\B\RT4217_1~1_B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72" y="116632"/>
            <a:ext cx="990600" cy="100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群組 3"/>
          <p:cNvGrpSpPr/>
          <p:nvPr/>
        </p:nvGrpSpPr>
        <p:grpSpPr>
          <a:xfrm>
            <a:off x="3913480" y="1235866"/>
            <a:ext cx="2414646" cy="1977110"/>
            <a:chOff x="3904223" y="1235866"/>
            <a:chExt cx="2414646" cy="1977110"/>
          </a:xfrm>
        </p:grpSpPr>
        <p:pic>
          <p:nvPicPr>
            <p:cNvPr id="2052" name="Picture 4" descr="D:\tsne_analysis\image\B\RT2591_1~1_B.bmp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04223" y="1916832"/>
              <a:ext cx="733425" cy="5810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3" name="Picture 5" descr="D:\tsne_analysis\image\B\RT378_1~2_B.bmp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18794" y="1935880"/>
              <a:ext cx="600075" cy="5429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 descr="D:\tsne_analysis\image\B\RT413_1~2_B.bmp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18794" y="1254916"/>
              <a:ext cx="600075" cy="5429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5" name="Picture 7" descr="D:\tsne_analysis\image\B\RT1295_1~1_B.bmp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99474" y="2612901"/>
              <a:ext cx="542925" cy="6000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6" name="Picture 8" descr="D:\tsne_analysis\image\B\RT2254_1~2_B.bmp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71247" y="2612901"/>
              <a:ext cx="542925" cy="6000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7" name="Picture 9" descr="D:\tsne_analysis\image\B\RT2506_1~1_B.bmp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75999" y="1235867"/>
              <a:ext cx="733425" cy="5810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 descr="D:\tsne_analysis\image\B\RT2506_1~2_B.bmp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78171" y="1916829"/>
              <a:ext cx="733425" cy="5810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9" name="Picture 11" descr="D:\tsne_analysis\image\B\RT2507_1~2_B.bmp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04225" y="1235866"/>
              <a:ext cx="733425" cy="5810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74" name="Picture 26" descr="D:\tsne_analysis\image\B\RT2967_1~1_B.bmp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2066" y="4077072"/>
            <a:ext cx="2724150" cy="275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群組 4"/>
          <p:cNvGrpSpPr/>
          <p:nvPr/>
        </p:nvGrpSpPr>
        <p:grpSpPr>
          <a:xfrm>
            <a:off x="152580" y="4958680"/>
            <a:ext cx="3538927" cy="1719977"/>
            <a:chOff x="152580" y="4958680"/>
            <a:chExt cx="3538927" cy="1719977"/>
          </a:xfrm>
        </p:grpSpPr>
        <p:pic>
          <p:nvPicPr>
            <p:cNvPr id="2069" name="Picture 21" descr="D:\tsne_analysis\image\B\RT3431_1~1_B.bmp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580" y="4958680"/>
              <a:ext cx="1009650" cy="990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70" name="Picture 22" descr="D:\tsne_analysis\image\B\RT3478_1~1_B.bmp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28110" y="4958680"/>
              <a:ext cx="1009650" cy="990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71" name="Picture 23" descr="D:\tsne_analysis\image\B\RT3479_1~2_B.bmp"/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81857" y="4958680"/>
              <a:ext cx="1009650" cy="990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72" name="Picture 24" descr="D:\tsne_analysis\image\B\RT2099_1~1_B.bmp"/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48570" y="6107155"/>
              <a:ext cx="600075" cy="5429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73" name="Picture 25" descr="D:\tsne_analysis\image\B\RT2101_1~2_B.bmp"/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634" y="6107156"/>
              <a:ext cx="600075" cy="5429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75" name="Picture 27" descr="D:\tsne_analysis\image\B\RT3038_1~2_B.bmp"/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69385" y="6078582"/>
              <a:ext cx="542925" cy="6000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76" name="Picture 28" descr="D:\tsne_analysis\image\B\RT3092_1~2_B.bmp"/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3584" y="6078582"/>
              <a:ext cx="542925" cy="6000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77" name="Picture 29" descr="D:\tsne_analysis\image\B\RT3156_1~1_B.bmp"/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68732" y="6078582"/>
              <a:ext cx="542925" cy="6000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7569221"/>
              </p:ext>
            </p:extLst>
          </p:nvPr>
        </p:nvGraphicFramePr>
        <p:xfrm>
          <a:off x="6516216" y="1330072"/>
          <a:ext cx="2566062" cy="2026920"/>
        </p:xfrm>
        <a:graphic>
          <a:graphicData uri="http://schemas.openxmlformats.org/drawingml/2006/table">
            <a:tbl>
              <a:tblPr/>
              <a:tblGrid>
                <a:gridCol w="1283031"/>
                <a:gridCol w="1283031"/>
              </a:tblGrid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RT1295_1~1_B.bmp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33.74383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RT2254_1~2_B.bmp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29.52807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RT2506_1~1_B.bmp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22.85437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RT2506_1~2_B.bmp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23.64182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RT2507_1~2_B.bmp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25.64356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RT2591_1~1_B.bmp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22.21281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RT378_1~2_B.bmp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31.02932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RT413_1~2_B.bmp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28.99006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graphicFrame>
        <p:nvGraphicFramePr>
          <p:cNvPr id="10" name="表格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8213687"/>
              </p:ext>
            </p:extLst>
          </p:nvPr>
        </p:nvGraphicFramePr>
        <p:xfrm>
          <a:off x="6588224" y="4293096"/>
          <a:ext cx="2492148" cy="2280285"/>
        </p:xfrm>
        <a:graphic>
          <a:graphicData uri="http://schemas.openxmlformats.org/drawingml/2006/table">
            <a:tbl>
              <a:tblPr/>
              <a:tblGrid>
                <a:gridCol w="1246074"/>
                <a:gridCol w="1246074"/>
              </a:tblGrid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RT2099_1~1_B.bmp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51.975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RT2101_1~2_B.bmp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55.46115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RT2967_1~1_B.bmp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68.66664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RT3038_1~2_B.bmp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44.64998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RT3092_1~2_B.bmp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41.94497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RT3156_1~1_B.bmp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54.6208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RT3431_1~1_B.bmp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59.45811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RT3478_1~1_B.bmp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55.35222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RT3479_1~2_B.bmp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51.50992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graphicFrame>
        <p:nvGraphicFramePr>
          <p:cNvPr id="11" name="表格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7787238"/>
              </p:ext>
            </p:extLst>
          </p:nvPr>
        </p:nvGraphicFramePr>
        <p:xfrm>
          <a:off x="118296" y="4164144"/>
          <a:ext cx="2781300" cy="506730"/>
        </p:xfrm>
        <a:graphic>
          <a:graphicData uri="http://schemas.openxmlformats.org/drawingml/2006/table">
            <a:tbl>
              <a:tblPr/>
              <a:tblGrid>
                <a:gridCol w="1458835"/>
                <a:gridCol w="1322465"/>
              </a:tblGrid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RT4217_1~1_B.bmp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185.3008676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RT4242_1~2_B.bmp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222.551169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69980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K-Means</a:t>
            </a:r>
            <a:endParaRPr lang="zh-TW" altLang="en-US" dirty="0"/>
          </a:p>
        </p:txBody>
      </p:sp>
      <p:pic>
        <p:nvPicPr>
          <p:cNvPr id="3074" name="Picture 2" descr="C:\Users\joy_teng\Desktop\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288239"/>
            <a:ext cx="2952000" cy="2369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joy_teng\Desktop\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5217" y="1288240"/>
            <a:ext cx="2952000" cy="2369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joy_teng\Desktop\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7217" y="1288240"/>
            <a:ext cx="2952000" cy="2369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 descr="C:\Users\joy_teng\Desktop\2D_3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5217" y="4201164"/>
            <a:ext cx="2952000" cy="2324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3" descr="C:\Users\joy_teng\Desktop\2D_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7217" y="4201164"/>
            <a:ext cx="2952000" cy="2324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4" descr="C:\Users\joy_teng\Desktop\2D_2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4201164"/>
            <a:ext cx="2952000" cy="2324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642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驗證</a:t>
            </a:r>
            <a:r>
              <a:rPr lang="en-US" altLang="zh-TW" dirty="0" smtClean="0"/>
              <a:t>Size</a:t>
            </a:r>
            <a:r>
              <a:rPr lang="zh-TW" altLang="en-US" dirty="0" smtClean="0"/>
              <a:t>無法作為判斷依據</a:t>
            </a:r>
            <a:endParaRPr lang="zh-TW" altLang="en-US" dirty="0"/>
          </a:p>
        </p:txBody>
      </p:sp>
      <p:pic>
        <p:nvPicPr>
          <p:cNvPr id="1026" name="Picture 2" descr="C:\Users\joy_teng\Desktop\12978_2D_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7883" y="2842038"/>
            <a:ext cx="4500000" cy="3611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joy_teng\Desktop\12978_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2842038"/>
            <a:ext cx="4500000" cy="3611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內容版面配置區 2"/>
          <p:cNvSpPr txBox="1">
            <a:spLocks/>
          </p:cNvSpPr>
          <p:nvPr/>
        </p:nvSpPr>
        <p:spPr>
          <a:xfrm>
            <a:off x="457200" y="1412776"/>
            <a:ext cx="8229600" cy="4205547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2400" dirty="0" smtClean="0"/>
              <a:t>1D</a:t>
            </a:r>
            <a:r>
              <a:rPr lang="zh-TW" altLang="en-US" sz="2400" dirty="0" smtClean="0"/>
              <a:t> </a:t>
            </a:r>
            <a:r>
              <a:rPr lang="en-US" altLang="zh-TW" sz="2400" dirty="0" smtClean="0"/>
              <a:t>K-Means</a:t>
            </a:r>
            <a:r>
              <a:rPr lang="zh-TW" altLang="en-US" sz="2400" dirty="0"/>
              <a:t>分</a:t>
            </a:r>
            <a:r>
              <a:rPr lang="zh-TW" altLang="en-US" sz="2400" dirty="0" smtClean="0"/>
              <a:t>群表現優於</a:t>
            </a:r>
            <a:r>
              <a:rPr lang="en-US" altLang="zh-TW" sz="2400" dirty="0" smtClean="0"/>
              <a:t>2D</a:t>
            </a:r>
            <a:r>
              <a:rPr lang="zh-TW" altLang="en-US" sz="2400" dirty="0" smtClean="0"/>
              <a:t> </a:t>
            </a:r>
            <a:r>
              <a:rPr lang="en-US" altLang="zh-TW" sz="2400" dirty="0" smtClean="0"/>
              <a:t>K-Means</a:t>
            </a:r>
          </a:p>
          <a:p>
            <a:pPr lvl="1"/>
            <a:r>
              <a:rPr lang="en-US" altLang="zh-TW" sz="2000" dirty="0" smtClean="0"/>
              <a:t>1D: Laplacian Variance</a:t>
            </a:r>
          </a:p>
          <a:p>
            <a:pPr lvl="1"/>
            <a:r>
              <a:rPr lang="en-US" altLang="zh-TW" sz="2000" dirty="0" smtClean="0"/>
              <a:t>2D:</a:t>
            </a:r>
            <a:r>
              <a:rPr lang="zh-TW" altLang="en-US" sz="2000" dirty="0" smtClean="0"/>
              <a:t> </a:t>
            </a:r>
            <a:r>
              <a:rPr lang="en-US" altLang="zh-TW" sz="2000" dirty="0"/>
              <a:t>Laplacian </a:t>
            </a:r>
            <a:r>
              <a:rPr lang="en-US" altLang="zh-TW" sz="2000" dirty="0" smtClean="0"/>
              <a:t>Variance</a:t>
            </a:r>
            <a:r>
              <a:rPr lang="zh-TW" altLang="en-US" sz="2000" dirty="0" smtClean="0"/>
              <a:t> </a:t>
            </a:r>
            <a:r>
              <a:rPr lang="en-US" altLang="zh-TW" sz="2000" dirty="0" smtClean="0"/>
              <a:t>&amp; Image Size</a:t>
            </a:r>
            <a:endParaRPr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537953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K-Means</a:t>
            </a:r>
            <a:r>
              <a:rPr lang="zh-TW" altLang="en-US" dirty="0" smtClean="0"/>
              <a:t>門檻值</a:t>
            </a:r>
            <a:r>
              <a:rPr lang="en-US" altLang="zh-TW" dirty="0" smtClean="0"/>
              <a:t>(K=5)</a:t>
            </a:r>
            <a:endParaRPr lang="zh-TW" altLang="en-US" dirty="0"/>
          </a:p>
        </p:txBody>
      </p:sp>
      <p:sp>
        <p:nvSpPr>
          <p:cNvPr id="11" name="內容版面配置區 2"/>
          <p:cNvSpPr txBox="1">
            <a:spLocks/>
          </p:cNvSpPr>
          <p:nvPr/>
        </p:nvSpPr>
        <p:spPr>
          <a:xfrm>
            <a:off x="457200" y="1412776"/>
            <a:ext cx="8229600" cy="4205547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2400" dirty="0" smtClean="0"/>
              <a:t>K-Means boundaries</a:t>
            </a:r>
          </a:p>
          <a:p>
            <a:endParaRPr lang="en-US" altLang="zh-TW" sz="2400" dirty="0"/>
          </a:p>
          <a:p>
            <a:endParaRPr lang="en-US" altLang="zh-TW" sz="2400" dirty="0" smtClean="0"/>
          </a:p>
          <a:p>
            <a:endParaRPr lang="en-US" altLang="zh-TW" sz="2400" dirty="0"/>
          </a:p>
          <a:p>
            <a:endParaRPr lang="en-US" altLang="zh-TW" sz="2400" dirty="0" smtClean="0"/>
          </a:p>
          <a:p>
            <a:r>
              <a:rPr lang="en-US" altLang="zh-TW" sz="2400" dirty="0" smtClean="0"/>
              <a:t>K-Means Centroids</a:t>
            </a:r>
          </a:p>
        </p:txBody>
      </p:sp>
      <p:sp>
        <p:nvSpPr>
          <p:cNvPr id="3" name="矩形 2"/>
          <p:cNvSpPr/>
          <p:nvPr/>
        </p:nvSpPr>
        <p:spPr>
          <a:xfrm>
            <a:off x="463732" y="1884333"/>
            <a:ext cx="822960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dirty="0"/>
              <a:t>Cluster 0: Min Laplacian Variance = </a:t>
            </a:r>
            <a:r>
              <a:rPr lang="en-US" altLang="zh-TW" sz="2000" dirty="0" smtClean="0"/>
              <a:t>18.70, </a:t>
            </a:r>
            <a:r>
              <a:rPr lang="en-US" altLang="zh-TW" sz="2000" dirty="0"/>
              <a:t>Max Laplacian Variance = </a:t>
            </a:r>
            <a:r>
              <a:rPr lang="en-US" altLang="zh-TW" sz="2000" dirty="0" smtClean="0"/>
              <a:t>70.51</a:t>
            </a:r>
          </a:p>
          <a:p>
            <a:r>
              <a:rPr lang="en-US" altLang="zh-TW" sz="2000" dirty="0" smtClean="0"/>
              <a:t>Cluster 1: </a:t>
            </a:r>
            <a:r>
              <a:rPr lang="en-US" altLang="zh-TW" sz="2000" dirty="0"/>
              <a:t>Min Laplacian Variance = </a:t>
            </a:r>
            <a:r>
              <a:rPr lang="en-US" altLang="zh-TW" sz="2000" dirty="0" smtClean="0"/>
              <a:t>70.52, </a:t>
            </a:r>
            <a:r>
              <a:rPr lang="en-US" altLang="zh-TW" sz="2000" dirty="0"/>
              <a:t>Max Laplacian Variance = </a:t>
            </a:r>
            <a:r>
              <a:rPr lang="en-US" altLang="zh-TW" sz="2000" dirty="0" smtClean="0"/>
              <a:t>161.01</a:t>
            </a:r>
          </a:p>
          <a:p>
            <a:r>
              <a:rPr lang="en-US" altLang="zh-TW" sz="2000" dirty="0" smtClean="0"/>
              <a:t>Cluster </a:t>
            </a:r>
            <a:r>
              <a:rPr lang="en-US" altLang="zh-TW" sz="2000" dirty="0"/>
              <a:t>2</a:t>
            </a:r>
            <a:r>
              <a:rPr lang="en-US" altLang="zh-TW" sz="2000" dirty="0" smtClean="0"/>
              <a:t>: </a:t>
            </a:r>
            <a:r>
              <a:rPr lang="en-US" altLang="zh-TW" sz="2000" dirty="0"/>
              <a:t>Min Laplacian Variance = </a:t>
            </a:r>
            <a:r>
              <a:rPr lang="en-US" altLang="zh-TW" sz="2000" dirty="0" smtClean="0"/>
              <a:t>161.06, </a:t>
            </a:r>
            <a:r>
              <a:rPr lang="en-US" altLang="zh-TW" sz="2000" dirty="0"/>
              <a:t>Max Laplacian Variance = </a:t>
            </a:r>
            <a:r>
              <a:rPr lang="en-US" altLang="zh-TW" sz="2000" dirty="0" smtClean="0"/>
              <a:t>320.50</a:t>
            </a:r>
          </a:p>
          <a:p>
            <a:r>
              <a:rPr lang="en-US" altLang="zh-TW" sz="2000" dirty="0" smtClean="0"/>
              <a:t>Cluster </a:t>
            </a:r>
            <a:r>
              <a:rPr lang="en-US" altLang="zh-TW" sz="2000" dirty="0"/>
              <a:t>3: Min Laplacian Variance = </a:t>
            </a:r>
            <a:r>
              <a:rPr lang="en-US" altLang="zh-TW" sz="2000" dirty="0" smtClean="0"/>
              <a:t>322.27, </a:t>
            </a:r>
            <a:r>
              <a:rPr lang="en-US" altLang="zh-TW" sz="2000" dirty="0"/>
              <a:t>Max Laplacian Variance = </a:t>
            </a:r>
            <a:r>
              <a:rPr lang="en-US" altLang="zh-TW" sz="2000" dirty="0" smtClean="0"/>
              <a:t>624.93</a:t>
            </a:r>
          </a:p>
          <a:p>
            <a:r>
              <a:rPr lang="en-US" altLang="zh-TW" sz="2000" dirty="0" smtClean="0"/>
              <a:t>Cluster </a:t>
            </a:r>
            <a:r>
              <a:rPr lang="en-US" altLang="zh-TW" sz="2000" dirty="0"/>
              <a:t>4: Min Laplacian Variance = </a:t>
            </a:r>
            <a:r>
              <a:rPr lang="en-US" altLang="zh-TW" sz="2000" dirty="0" smtClean="0"/>
              <a:t>680.45, </a:t>
            </a:r>
            <a:r>
              <a:rPr lang="en-US" altLang="zh-TW" sz="2000" dirty="0"/>
              <a:t>Max Laplacian Variance = </a:t>
            </a:r>
            <a:r>
              <a:rPr lang="en-US" altLang="zh-TW" sz="2000" dirty="0" smtClean="0"/>
              <a:t>1034.04</a:t>
            </a:r>
            <a:endParaRPr lang="zh-TW" altLang="en-US" sz="2000" dirty="0"/>
          </a:p>
        </p:txBody>
      </p:sp>
      <p:sp>
        <p:nvSpPr>
          <p:cNvPr id="5" name="矩形 4"/>
          <p:cNvSpPr/>
          <p:nvPr/>
        </p:nvSpPr>
        <p:spPr>
          <a:xfrm>
            <a:off x="484884" y="4077072"/>
            <a:ext cx="822960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dirty="0"/>
              <a:t>Cluster 0: </a:t>
            </a:r>
            <a:r>
              <a:rPr lang="en-US" altLang="zh-TW" sz="2000" dirty="0" smtClean="0"/>
              <a:t>Centroids = 38.55</a:t>
            </a:r>
          </a:p>
          <a:p>
            <a:r>
              <a:rPr lang="en-US" altLang="zh-TW" sz="2000" dirty="0" smtClean="0"/>
              <a:t>Cluster 1: </a:t>
            </a:r>
            <a:r>
              <a:rPr lang="en-US" altLang="zh-TW" sz="2000" dirty="0"/>
              <a:t>Centroids = </a:t>
            </a:r>
            <a:r>
              <a:rPr lang="en-US" altLang="zh-TW" sz="2000" dirty="0" smtClean="0"/>
              <a:t>102.47</a:t>
            </a:r>
          </a:p>
          <a:p>
            <a:r>
              <a:rPr lang="en-US" altLang="zh-TW" sz="2000" dirty="0" smtClean="0"/>
              <a:t>Cluster </a:t>
            </a:r>
            <a:r>
              <a:rPr lang="en-US" altLang="zh-TW" sz="2000" dirty="0"/>
              <a:t>2</a:t>
            </a:r>
            <a:r>
              <a:rPr lang="en-US" altLang="zh-TW" sz="2000" dirty="0" smtClean="0"/>
              <a:t>: </a:t>
            </a:r>
            <a:r>
              <a:rPr lang="en-US" altLang="zh-TW" sz="2000" dirty="0"/>
              <a:t>Centroids = </a:t>
            </a:r>
            <a:r>
              <a:rPr lang="en-US" altLang="zh-TW" sz="2000" dirty="0" smtClean="0"/>
              <a:t>219.63</a:t>
            </a:r>
          </a:p>
          <a:p>
            <a:r>
              <a:rPr lang="en-US" altLang="zh-TW" sz="2000" dirty="0" smtClean="0"/>
              <a:t>Cluster </a:t>
            </a:r>
            <a:r>
              <a:rPr lang="en-US" altLang="zh-TW" sz="2000" dirty="0"/>
              <a:t>3: Centroids = </a:t>
            </a:r>
            <a:r>
              <a:rPr lang="en-US" altLang="zh-TW" sz="2000" dirty="0" smtClean="0"/>
              <a:t>422.04</a:t>
            </a:r>
          </a:p>
          <a:p>
            <a:r>
              <a:rPr lang="en-US" altLang="zh-TW" sz="2000" dirty="0" smtClean="0"/>
              <a:t>Cluster </a:t>
            </a:r>
            <a:r>
              <a:rPr lang="en-US" altLang="zh-TW" sz="2000" dirty="0"/>
              <a:t>4: Centroids = </a:t>
            </a:r>
            <a:r>
              <a:rPr lang="en-US" altLang="zh-TW" sz="2000" dirty="0" smtClean="0"/>
              <a:t>867.58</a:t>
            </a:r>
            <a:endParaRPr lang="en-US" altLang="zh-TW" sz="2000" dirty="0"/>
          </a:p>
        </p:txBody>
      </p:sp>
      <p:graphicFrame>
        <p:nvGraphicFramePr>
          <p:cNvPr id="6" name="圖表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45535731"/>
              </p:ext>
            </p:extLst>
          </p:nvPr>
        </p:nvGraphicFramePr>
        <p:xfrm>
          <a:off x="3563888" y="3515549"/>
          <a:ext cx="5455716" cy="315381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210496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K-Means</a:t>
            </a:r>
            <a:r>
              <a:rPr lang="zh-TW" altLang="en-US" dirty="0" smtClean="0"/>
              <a:t>門檻值如何設定</a:t>
            </a:r>
            <a:r>
              <a:rPr lang="en-US" altLang="zh-TW" dirty="0" smtClean="0"/>
              <a:t>?</a:t>
            </a:r>
            <a:endParaRPr lang="zh-TW" altLang="en-US" dirty="0"/>
          </a:p>
        </p:txBody>
      </p:sp>
      <p:sp>
        <p:nvSpPr>
          <p:cNvPr id="11" name="內容版面配置區 2"/>
          <p:cNvSpPr txBox="1">
            <a:spLocks/>
          </p:cNvSpPr>
          <p:nvPr/>
        </p:nvSpPr>
        <p:spPr>
          <a:xfrm>
            <a:off x="457200" y="1412776"/>
            <a:ext cx="8229600" cy="4205547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2400" dirty="0" smtClean="0"/>
              <a:t>以</a:t>
            </a:r>
            <a:r>
              <a:rPr lang="en-US" altLang="zh-TW" sz="2400" dirty="0" smtClean="0"/>
              <a:t>12978</a:t>
            </a:r>
            <a:r>
              <a:rPr lang="zh-TW" altLang="en-US" sz="2400" dirty="0" smtClean="0"/>
              <a:t>張的影像資料集為例，約</a:t>
            </a:r>
            <a:r>
              <a:rPr lang="en-US" altLang="zh-TW" sz="2400" dirty="0" smtClean="0"/>
              <a:t>7-8</a:t>
            </a:r>
            <a:r>
              <a:rPr lang="zh-TW" altLang="en-US" sz="2400" dirty="0" smtClean="0"/>
              <a:t>千張影像的 </a:t>
            </a:r>
            <a:r>
              <a:rPr lang="en-US" altLang="zh-TW" sz="2400" dirty="0" smtClean="0"/>
              <a:t>Laplacian </a:t>
            </a:r>
            <a:r>
              <a:rPr lang="en-US" altLang="zh-TW" sz="2400" dirty="0"/>
              <a:t>Variance </a:t>
            </a:r>
            <a:r>
              <a:rPr lang="zh-TW" altLang="en-US" sz="2400" dirty="0" smtClean="0"/>
              <a:t>數值在</a:t>
            </a:r>
            <a:r>
              <a:rPr lang="en-US" altLang="zh-TW" sz="2400" dirty="0" smtClean="0"/>
              <a:t>70</a:t>
            </a:r>
            <a:r>
              <a:rPr lang="zh-TW" altLang="en-US" sz="2400" dirty="0" smtClean="0"/>
              <a:t>以下，模糊影像錫膏灰階峰值在</a:t>
            </a:r>
            <a:r>
              <a:rPr lang="en-US" altLang="zh-TW" sz="2400" dirty="0" smtClean="0"/>
              <a:t>75</a:t>
            </a:r>
            <a:r>
              <a:rPr lang="zh-TW" altLang="en-US" sz="2400" dirty="0" smtClean="0"/>
              <a:t>左右</a:t>
            </a:r>
            <a:endParaRPr lang="en-US" altLang="zh-TW" sz="2400" dirty="0" smtClean="0"/>
          </a:p>
          <a:p>
            <a:r>
              <a:rPr lang="en-US" altLang="zh-TW" sz="2400" dirty="0"/>
              <a:t>Laplacian Variance </a:t>
            </a:r>
            <a:r>
              <a:rPr lang="zh-TW" altLang="en-US" sz="2400" dirty="0" smtClean="0"/>
              <a:t>數值在</a:t>
            </a:r>
            <a:r>
              <a:rPr lang="en-US" altLang="zh-TW" sz="2400" dirty="0" smtClean="0"/>
              <a:t>70</a:t>
            </a:r>
            <a:r>
              <a:rPr lang="zh-TW" altLang="en-US" sz="2400" dirty="0" smtClean="0"/>
              <a:t>以上的清晰影像</a:t>
            </a:r>
            <a:r>
              <a:rPr lang="zh-TW" altLang="en-US" sz="2400" dirty="0"/>
              <a:t>錫膏灰階峰值</a:t>
            </a:r>
            <a:r>
              <a:rPr lang="zh-TW" altLang="en-US" sz="2400" dirty="0" smtClean="0"/>
              <a:t>在</a:t>
            </a:r>
            <a:r>
              <a:rPr lang="en-US" altLang="zh-TW" sz="2400" dirty="0" smtClean="0"/>
              <a:t>90</a:t>
            </a:r>
            <a:r>
              <a:rPr lang="zh-TW" altLang="en-US" sz="2400" dirty="0" smtClean="0"/>
              <a:t>左右，約</a:t>
            </a:r>
            <a:r>
              <a:rPr lang="en-US" altLang="zh-TW" sz="2400" dirty="0" smtClean="0"/>
              <a:t>4-5</a:t>
            </a:r>
            <a:r>
              <a:rPr lang="zh-TW" altLang="en-US" sz="2400" dirty="0" smtClean="0"/>
              <a:t>千張影像</a:t>
            </a:r>
            <a:endParaRPr lang="en-US" altLang="zh-TW" sz="2400" dirty="0" smtClean="0"/>
          </a:p>
          <a:p>
            <a:r>
              <a:rPr lang="zh-TW" altLang="en-US" sz="2400" dirty="0" smtClean="0"/>
              <a:t>持續進行</a:t>
            </a:r>
            <a:r>
              <a:rPr lang="en-US" altLang="zh-TW" sz="2400" dirty="0" smtClean="0"/>
              <a:t>K-Means</a:t>
            </a:r>
            <a:r>
              <a:rPr lang="zh-TW" altLang="en-US" sz="2400" dirty="0" smtClean="0"/>
              <a:t>分類，</a:t>
            </a:r>
            <a:r>
              <a:rPr lang="zh-TW" altLang="en-US" sz="2400" b="1" dirty="0" smtClean="0">
                <a:solidFill>
                  <a:srgbClr val="FF0000"/>
                </a:solidFill>
              </a:rPr>
              <a:t>計算</a:t>
            </a:r>
            <a:r>
              <a:rPr lang="en-US" altLang="zh-TW" sz="2400" b="1" dirty="0" smtClean="0">
                <a:solidFill>
                  <a:srgbClr val="FF0000"/>
                </a:solidFill>
              </a:rPr>
              <a:t>Cluster 0</a:t>
            </a:r>
            <a:r>
              <a:rPr lang="zh-TW" altLang="en-US" sz="2400" b="1" dirty="0" smtClean="0">
                <a:solidFill>
                  <a:srgbClr val="FF0000"/>
                </a:solidFill>
              </a:rPr>
              <a:t>的最小誤差</a:t>
            </a:r>
            <a:endParaRPr lang="en-US" altLang="zh-TW" sz="2400" b="1" dirty="0" smtClean="0">
              <a:solidFill>
                <a:srgbClr val="FF0000"/>
              </a:solidFill>
            </a:endParaRPr>
          </a:p>
          <a:p>
            <a:r>
              <a:rPr lang="en-US" altLang="zh-TW" sz="2400" dirty="0"/>
              <a:t>Cluster </a:t>
            </a:r>
            <a:r>
              <a:rPr lang="en-US" altLang="zh-TW" sz="2400" dirty="0" smtClean="0"/>
              <a:t>0</a:t>
            </a:r>
            <a:r>
              <a:rPr lang="zh-TW" altLang="en-US" sz="2400" dirty="0" smtClean="0"/>
              <a:t> 以上為清晰影像，</a:t>
            </a:r>
            <a:r>
              <a:rPr lang="en-US" altLang="zh-TW" sz="2400" dirty="0" smtClean="0"/>
              <a:t>noise</a:t>
            </a:r>
            <a:r>
              <a:rPr lang="zh-TW" altLang="en-US" sz="2400" dirty="0"/>
              <a:t> </a:t>
            </a:r>
            <a:r>
              <a:rPr lang="zh-TW" altLang="en-US" sz="2400" dirty="0" smtClean="0"/>
              <a:t>相對較少，門檻值好設定</a:t>
            </a:r>
            <a:endParaRPr lang="en-US" altLang="zh-TW" sz="2400" dirty="0" smtClean="0"/>
          </a:p>
          <a:p>
            <a:endParaRPr lang="en-US" altLang="zh-TW" sz="2400" dirty="0"/>
          </a:p>
          <a:p>
            <a:endParaRPr lang="en-US" altLang="zh-TW" sz="2400" dirty="0" smtClean="0"/>
          </a:p>
        </p:txBody>
      </p:sp>
      <p:pic>
        <p:nvPicPr>
          <p:cNvPr id="7" name="Picture 8" descr="D:\tsne_analysis\image\B_histogram\UT1_1~154_B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3932546"/>
            <a:ext cx="4366000" cy="2786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5" descr="D:\tsne_analysis\image\B_histogram\UT3_1~68_B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3932546"/>
            <a:ext cx="4366800" cy="2786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向下箭號 3"/>
          <p:cNvSpPr/>
          <p:nvPr/>
        </p:nvSpPr>
        <p:spPr>
          <a:xfrm>
            <a:off x="1613447" y="4293096"/>
            <a:ext cx="72008" cy="1728242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向下箭號 9"/>
          <p:cNvSpPr/>
          <p:nvPr/>
        </p:nvSpPr>
        <p:spPr>
          <a:xfrm>
            <a:off x="6444208" y="4365104"/>
            <a:ext cx="72008" cy="1728242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40068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4" r="701"/>
          <a:stretch/>
        </p:blipFill>
        <p:spPr bwMode="auto">
          <a:xfrm>
            <a:off x="62378" y="1124744"/>
            <a:ext cx="9051116" cy="54121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標題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smtClean="0"/>
              <a:t>2D Tuning </a:t>
            </a:r>
            <a:r>
              <a:rPr lang="zh-TW" altLang="en-US" dirty="0" smtClean="0"/>
              <a:t>平均值</a:t>
            </a:r>
            <a:r>
              <a:rPr lang="en-US" altLang="zh-TW" dirty="0" smtClean="0"/>
              <a:t>&amp;</a:t>
            </a:r>
            <a:r>
              <a:rPr lang="zh-TW" altLang="en-US" dirty="0" smtClean="0"/>
              <a:t>標準差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160314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標題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000" dirty="0" smtClean="0"/>
              <a:t>Small Dataset</a:t>
            </a:r>
            <a:r>
              <a:rPr lang="zh-TW" altLang="en-US" sz="4000" dirty="0" smtClean="0"/>
              <a:t> </a:t>
            </a:r>
            <a:r>
              <a:rPr lang="en-US" altLang="zh-TW" sz="4000" dirty="0" smtClean="0"/>
              <a:t>(35</a:t>
            </a:r>
            <a:r>
              <a:rPr lang="zh-TW" altLang="en-US" sz="4000" dirty="0" smtClean="0"/>
              <a:t>張錫膏影像</a:t>
            </a:r>
            <a:r>
              <a:rPr lang="en-US" altLang="zh-TW" sz="4000" dirty="0" smtClean="0"/>
              <a:t>)</a:t>
            </a:r>
            <a:endParaRPr lang="zh-TW" altLang="en-US" sz="40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1632330"/>
            <a:ext cx="4320000" cy="44885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632330"/>
            <a:ext cx="4320000" cy="44885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文字方塊 10"/>
          <p:cNvSpPr txBox="1"/>
          <p:nvPr/>
        </p:nvSpPr>
        <p:spPr>
          <a:xfrm>
            <a:off x="1156954" y="6140237"/>
            <a:ext cx="18526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 smtClean="0"/>
              <a:t>B</a:t>
            </a:r>
            <a:r>
              <a:rPr lang="zh-TW" altLang="en-US" sz="2000" dirty="0" smtClean="0"/>
              <a:t>燈下錫膏影像</a:t>
            </a:r>
            <a:endParaRPr lang="zh-TW" altLang="en-US" sz="2000" dirty="0"/>
          </a:p>
        </p:txBody>
      </p:sp>
      <p:sp>
        <p:nvSpPr>
          <p:cNvPr id="14" name="文字方塊 13"/>
          <p:cNvSpPr txBox="1"/>
          <p:nvPr/>
        </p:nvSpPr>
        <p:spPr>
          <a:xfrm>
            <a:off x="5949697" y="6159495"/>
            <a:ext cx="21506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 smtClean="0"/>
              <a:t>錫膏影像直方圖</a:t>
            </a:r>
            <a:endParaRPr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584027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02/03 </a:t>
            </a:r>
            <a:r>
              <a:rPr lang="zh-TW" altLang="en-US" dirty="0" smtClean="0"/>
              <a:t>直方圖分析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峰谷值</a:t>
            </a:r>
            <a:r>
              <a:rPr lang="en-US" altLang="zh-TW" dirty="0" smtClean="0"/>
              <a:t>(PV)</a:t>
            </a:r>
            <a:r>
              <a:rPr lang="zh-TW" altLang="en-US" dirty="0" smtClean="0"/>
              <a:t>分析</a:t>
            </a:r>
            <a:endParaRPr lang="en-US" altLang="zh-TW" dirty="0"/>
          </a:p>
          <a:p>
            <a:r>
              <a:rPr lang="en-US" altLang="zh-TW" dirty="0" smtClean="0"/>
              <a:t>PLR</a:t>
            </a:r>
            <a:r>
              <a:rPr lang="zh-TW" altLang="en-US" dirty="0" smtClean="0"/>
              <a:t>分析</a:t>
            </a:r>
            <a:r>
              <a:rPr lang="en-US" altLang="zh-TW" dirty="0" smtClean="0"/>
              <a:t>_</a:t>
            </a:r>
            <a:r>
              <a:rPr lang="zh-TW" altLang="en-US" dirty="0" smtClean="0"/>
              <a:t>手動設定</a:t>
            </a:r>
            <a:r>
              <a:rPr lang="en-US" altLang="zh-TW" dirty="0" smtClean="0"/>
              <a:t>(</a:t>
            </a:r>
            <a:r>
              <a:rPr lang="zh-TW" altLang="en-US" dirty="0" smtClean="0"/>
              <a:t>線段數量</a:t>
            </a:r>
            <a:r>
              <a:rPr lang="en-US" altLang="zh-TW" dirty="0" smtClean="0"/>
              <a:t>)</a:t>
            </a:r>
          </a:p>
          <a:p>
            <a:r>
              <a:rPr lang="en-US" altLang="zh-TW" dirty="0" smtClean="0"/>
              <a:t>PLR</a:t>
            </a:r>
            <a:r>
              <a:rPr lang="zh-TW" altLang="en-US" dirty="0" smtClean="0"/>
              <a:t>分析</a:t>
            </a:r>
            <a:r>
              <a:rPr lang="en-US" altLang="zh-TW" dirty="0" smtClean="0"/>
              <a:t>_</a:t>
            </a:r>
            <a:r>
              <a:rPr lang="zh-TW" altLang="en-US" dirty="0" smtClean="0"/>
              <a:t>動態設定</a:t>
            </a:r>
            <a:r>
              <a:rPr lang="en-US" altLang="zh-TW" dirty="0" smtClean="0"/>
              <a:t>(</a:t>
            </a:r>
            <a:r>
              <a:rPr lang="zh-TW" altLang="en-US" dirty="0" smtClean="0"/>
              <a:t>門檻值</a:t>
            </a:r>
            <a:r>
              <a:rPr lang="en-US" altLang="zh-TW" dirty="0" smtClean="0"/>
              <a:t>)</a:t>
            </a:r>
          </a:p>
          <a:p>
            <a:r>
              <a:rPr lang="en-US" altLang="zh-TW" dirty="0" smtClean="0"/>
              <a:t>PLR</a:t>
            </a:r>
            <a:r>
              <a:rPr lang="zh-TW" altLang="en-US" dirty="0" smtClean="0"/>
              <a:t>分析</a:t>
            </a:r>
            <a:r>
              <a:rPr lang="en-US" altLang="zh-TW" dirty="0" smtClean="0"/>
              <a:t>_</a:t>
            </a:r>
            <a:r>
              <a:rPr lang="zh-TW" altLang="en-US" dirty="0" smtClean="0"/>
              <a:t>資訊準則</a:t>
            </a:r>
            <a:r>
              <a:rPr lang="en-US" altLang="zh-TW" dirty="0" smtClean="0"/>
              <a:t>(AIC/BIC)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5638177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smtClean="0"/>
              <a:t>PV</a:t>
            </a:r>
            <a:r>
              <a:rPr lang="zh-TW" altLang="en-US" dirty="0" smtClean="0"/>
              <a:t>值分析</a:t>
            </a:r>
            <a:endParaRPr lang="zh-TW" altLang="en-US" dirty="0"/>
          </a:p>
        </p:txBody>
      </p:sp>
      <p:grpSp>
        <p:nvGrpSpPr>
          <p:cNvPr id="5" name="群組 4"/>
          <p:cNvGrpSpPr/>
          <p:nvPr/>
        </p:nvGrpSpPr>
        <p:grpSpPr>
          <a:xfrm>
            <a:off x="83862" y="1556792"/>
            <a:ext cx="8970660" cy="5112568"/>
            <a:chOff x="83862" y="1412776"/>
            <a:chExt cx="8970660" cy="5112568"/>
          </a:xfrm>
        </p:grpSpPr>
        <p:pic>
          <p:nvPicPr>
            <p:cNvPr id="1026" name="Picture 2" descr="C:\Users\joy_teng\Desktop\PV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62" y="1412776"/>
              <a:ext cx="8970660" cy="4839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上-下雙向箭號 3"/>
            <p:cNvSpPr/>
            <p:nvPr/>
          </p:nvSpPr>
          <p:spPr>
            <a:xfrm>
              <a:off x="1115616" y="1844824"/>
              <a:ext cx="360040" cy="3744416"/>
            </a:xfrm>
            <a:prstGeom prst="upDown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上-下雙向箭號 8"/>
            <p:cNvSpPr/>
            <p:nvPr/>
          </p:nvSpPr>
          <p:spPr>
            <a:xfrm>
              <a:off x="3491880" y="4725144"/>
              <a:ext cx="360040" cy="882302"/>
            </a:xfrm>
            <a:prstGeom prst="upDown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文字方塊 9"/>
            <p:cNvSpPr txBox="1"/>
            <p:nvPr/>
          </p:nvSpPr>
          <p:spPr>
            <a:xfrm>
              <a:off x="2627784" y="2708920"/>
              <a:ext cx="633670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AutoNum type="arabicPeriod"/>
              </a:pPr>
              <a:r>
                <a:rPr lang="zh-TW" altLang="en-US" dirty="0" smtClean="0"/>
                <a:t>由於波谷震盪，有些錫膏影像很難找到參考點</a:t>
              </a:r>
              <a:r>
                <a:rPr lang="en-US" altLang="zh-TW" dirty="0" smtClean="0"/>
                <a:t>or</a:t>
              </a:r>
              <a:r>
                <a:rPr lang="zh-TW" altLang="en-US" dirty="0" smtClean="0"/>
                <a:t>參考區間</a:t>
              </a:r>
              <a:endParaRPr lang="en-US" altLang="zh-TW" dirty="0" smtClean="0"/>
            </a:p>
            <a:p>
              <a:pPr marL="342900" indent="-342900">
                <a:buAutoNum type="arabicPeriod"/>
              </a:pPr>
              <a:endParaRPr lang="en-US" altLang="zh-TW" dirty="0" smtClean="0"/>
            </a:p>
            <a:p>
              <a:pPr marL="342900" indent="-342900">
                <a:buAutoNum type="arabicPeriod"/>
              </a:pPr>
              <a:r>
                <a:rPr lang="zh-TW" altLang="en-US" dirty="0" smtClean="0"/>
                <a:t>第一個波峰的高度太高，且不是關鍵資訊</a:t>
              </a:r>
              <a:r>
                <a:rPr lang="en-US" altLang="zh-TW" dirty="0" smtClean="0"/>
                <a:t>(Base/Pad)</a:t>
              </a:r>
            </a:p>
          </p:txBody>
        </p:sp>
        <p:sp>
          <p:nvSpPr>
            <p:cNvPr id="7" name="橢圓 6"/>
            <p:cNvSpPr/>
            <p:nvPr/>
          </p:nvSpPr>
          <p:spPr>
            <a:xfrm>
              <a:off x="1835696" y="4797152"/>
              <a:ext cx="1584176" cy="122413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1149118" y="6021288"/>
              <a:ext cx="1118626" cy="50405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smtClean="0"/>
                <a:t>Base/Pad</a:t>
              </a:r>
              <a:endParaRPr lang="zh-TW" altLang="en-US" dirty="0"/>
            </a:p>
          </p:txBody>
        </p:sp>
        <p:sp>
          <p:nvSpPr>
            <p:cNvPr id="13" name="矩形 12"/>
            <p:cNvSpPr/>
            <p:nvPr/>
          </p:nvSpPr>
          <p:spPr>
            <a:xfrm>
              <a:off x="3347864" y="6000082"/>
              <a:ext cx="1118626" cy="504056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smtClean="0"/>
                <a:t>Solder</a:t>
              </a:r>
              <a:endParaRPr lang="zh-TW" altLang="en-US" dirty="0"/>
            </a:p>
          </p:txBody>
        </p:sp>
        <p:sp>
          <p:nvSpPr>
            <p:cNvPr id="14" name="矩形 13"/>
            <p:cNvSpPr/>
            <p:nvPr/>
          </p:nvSpPr>
          <p:spPr>
            <a:xfrm>
              <a:off x="5148064" y="5992048"/>
              <a:ext cx="1118626" cy="504056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err="1" smtClean="0"/>
                <a:t>Whiteline</a:t>
              </a:r>
              <a:endParaRPr lang="zh-TW" altLang="en-US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表格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91223378"/>
                  </p:ext>
                </p:extLst>
              </p:nvPr>
            </p:nvGraphicFramePr>
            <p:xfrm>
              <a:off x="6084168" y="73432"/>
              <a:ext cx="2987824" cy="148336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224136"/>
                    <a:gridCol w="1763688"/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TW" dirty="0" smtClean="0"/>
                            <a:t>Base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altLang="zh-TW" b="0" i="0" smtClean="0">
                                  <a:latin typeface="Cambria Math"/>
                                  <a:ea typeface="Cambria Math"/>
                                </a:rPr>
                                <m:t>19.71</m:t>
                              </m:r>
                              <m:r>
                                <a:rPr lang="en-US" altLang="zh-TW" b="0" i="1" smtClean="0">
                                  <a:latin typeface="Cambria Math"/>
                                  <a:ea typeface="Cambria Math"/>
                                </a:rPr>
                                <m:t> </m:t>
                              </m:r>
                              <m:r>
                                <a:rPr lang="en-US" altLang="zh-TW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  <m:r>
                                <a:rPr lang="en-US" altLang="zh-TW" b="0" i="1" smtClean="0">
                                  <a:latin typeface="Cambria Math"/>
                                  <a:ea typeface="Cambria Math"/>
                                </a:rPr>
                                <m:t>3.67</m:t>
                              </m:r>
                            </m:oMath>
                          </a14:m>
                          <a:r>
                            <a:rPr lang="zh-TW" altLang="en-US" dirty="0" smtClean="0"/>
                            <a:t> </a:t>
                          </a:r>
                          <a:endParaRPr lang="zh-TW" alt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TW" dirty="0" smtClean="0"/>
                            <a:t>Pad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altLang="zh-TW" b="0" i="0" smtClean="0">
                                  <a:latin typeface="Cambria Math"/>
                                  <a:ea typeface="Cambria Math"/>
                                </a:rPr>
                                <m:t>39.</m:t>
                              </m:r>
                              <m:r>
                                <a:rPr lang="en-US" altLang="zh-TW" b="0" i="1" smtClean="0">
                                  <a:latin typeface="Cambria Math"/>
                                  <a:ea typeface="Cambria Math"/>
                                </a:rPr>
                                <m:t>66 </m:t>
                              </m:r>
                              <m:r>
                                <a:rPr lang="en-US" altLang="zh-TW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  <m:r>
                                <a:rPr lang="en-US" altLang="zh-TW" b="0" i="1" smtClean="0">
                                  <a:latin typeface="Cambria Math"/>
                                  <a:ea typeface="Cambria Math"/>
                                </a:rPr>
                                <m:t>28.40</m:t>
                              </m:r>
                            </m:oMath>
                          </a14:m>
                          <a:r>
                            <a:rPr lang="zh-TW" altLang="en-US" dirty="0" smtClean="0"/>
                            <a:t> </a:t>
                          </a:r>
                          <a:endParaRPr lang="zh-TW" alt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TW" dirty="0" smtClean="0"/>
                            <a:t>Solder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altLang="zh-TW" b="0" i="0" smtClean="0">
                                  <a:latin typeface="Cambria Math"/>
                                  <a:ea typeface="Cambria Math"/>
                                </a:rPr>
                                <m:t>91</m:t>
                              </m:r>
                              <m:r>
                                <a:rPr lang="en-US" altLang="zh-TW" b="0" i="1" smtClean="0">
                                  <a:latin typeface="Cambria Math"/>
                                  <a:ea typeface="Cambria Math"/>
                                </a:rPr>
                                <m:t>.50 </m:t>
                              </m:r>
                              <m:r>
                                <a:rPr lang="en-US" altLang="zh-TW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  <m:r>
                                <a:rPr lang="en-US" altLang="zh-TW" b="0" i="1" smtClean="0">
                                  <a:latin typeface="Cambria Math"/>
                                  <a:ea typeface="Cambria Math"/>
                                </a:rPr>
                                <m:t>14.88</m:t>
                              </m:r>
                            </m:oMath>
                          </a14:m>
                          <a:r>
                            <a:rPr lang="zh-TW" altLang="en-US" dirty="0" smtClean="0"/>
                            <a:t> </a:t>
                          </a:r>
                          <a:endParaRPr lang="zh-TW" alt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TW" dirty="0" smtClean="0"/>
                            <a:t>White Line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altLang="zh-TW" b="0" i="0" smtClean="0">
                                  <a:latin typeface="Cambria Math"/>
                                  <a:ea typeface="Cambria Math"/>
                                </a:rPr>
                                <m:t>178.7</m:t>
                              </m:r>
                              <m:r>
                                <a:rPr lang="en-US" altLang="zh-TW" b="0" i="1" smtClean="0">
                                  <a:latin typeface="Cambria Math"/>
                                  <a:ea typeface="Cambria Math"/>
                                </a:rPr>
                                <m:t>6 </m:t>
                              </m:r>
                              <m:r>
                                <a:rPr lang="en-US" altLang="zh-TW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  <m:r>
                                <a:rPr lang="en-US" altLang="zh-TW" b="0" i="1" smtClean="0">
                                  <a:latin typeface="Cambria Math"/>
                                  <a:ea typeface="Cambria Math"/>
                                </a:rPr>
                                <m:t>25.59</m:t>
                              </m:r>
                            </m:oMath>
                          </a14:m>
                          <a:r>
                            <a:rPr lang="zh-TW" altLang="en-US" dirty="0" smtClean="0"/>
                            <a:t> </a:t>
                          </a:r>
                          <a:endParaRPr lang="zh-TW" alt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表格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91223378"/>
                  </p:ext>
                </p:extLst>
              </p:nvPr>
            </p:nvGraphicFramePr>
            <p:xfrm>
              <a:off x="6084168" y="73432"/>
              <a:ext cx="2987824" cy="148336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224136"/>
                    <a:gridCol w="1763688"/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TW" dirty="0" smtClean="0"/>
                            <a:t>Base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1">
                          <a:blip r:embed="rId4"/>
                          <a:stretch>
                            <a:fillRect l="-69550" t="-8197" r="-346" b="-324590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TW" dirty="0" smtClean="0"/>
                            <a:t>Pad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1">
                          <a:blip r:embed="rId4"/>
                          <a:stretch>
                            <a:fillRect l="-69550" t="-108197" r="-346" b="-224590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TW" dirty="0" smtClean="0"/>
                            <a:t>Solder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1">
                          <a:blip r:embed="rId4"/>
                          <a:stretch>
                            <a:fillRect l="-69550" t="-211667" r="-346" b="-128333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TW" dirty="0" smtClean="0"/>
                            <a:t>White Line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1">
                          <a:blip r:embed="rId4"/>
                          <a:stretch>
                            <a:fillRect l="-69550" t="-306557" r="-346" b="-26230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23312048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smtClean="0"/>
              <a:t>PLR</a:t>
            </a:r>
            <a:r>
              <a:rPr lang="zh-TW" altLang="en-US" dirty="0" smtClean="0"/>
              <a:t>分析</a:t>
            </a:r>
            <a:r>
              <a:rPr lang="en-US" altLang="zh-TW" dirty="0" smtClean="0"/>
              <a:t>_</a:t>
            </a:r>
            <a:r>
              <a:rPr lang="zh-TW" altLang="en-US" dirty="0" smtClean="0"/>
              <a:t>手動設定</a:t>
            </a:r>
            <a:endParaRPr lang="zh-TW" altLang="en-US" dirty="0"/>
          </a:p>
        </p:txBody>
      </p:sp>
      <p:pic>
        <p:nvPicPr>
          <p:cNvPr id="2050" name="Picture 2" descr="C:\Users\joy_teng\Desktop\PLR_manual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6000" y="1487279"/>
            <a:ext cx="4608000" cy="3614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joy_teng\Desktop\PLR_8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84784"/>
            <a:ext cx="4608000" cy="3614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536168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smtClean="0"/>
              <a:t>PLR</a:t>
            </a:r>
            <a:r>
              <a:rPr lang="zh-TW" altLang="en-US" dirty="0" smtClean="0"/>
              <a:t>分析</a:t>
            </a:r>
            <a:r>
              <a:rPr lang="en-US" altLang="zh-TW" dirty="0" smtClean="0"/>
              <a:t>_</a:t>
            </a:r>
            <a:r>
              <a:rPr lang="zh-TW" altLang="en-US" dirty="0" smtClean="0"/>
              <a:t>動態設定</a:t>
            </a:r>
            <a:endParaRPr lang="zh-TW" altLang="en-US" dirty="0"/>
          </a:p>
        </p:txBody>
      </p:sp>
      <p:pic>
        <p:nvPicPr>
          <p:cNvPr id="3074" name="Picture 2" descr="C:\Users\joy_teng\Desktop\PLR_endpoint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27" y="1196752"/>
            <a:ext cx="6608804" cy="5184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6660232" y="1242040"/>
            <a:ext cx="2376264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/>
              <a:t>Piecewise</a:t>
            </a:r>
            <a:r>
              <a:rPr lang="zh-TW" altLang="en-US" dirty="0" smtClean="0"/>
              <a:t>端點</a:t>
            </a:r>
            <a:r>
              <a:rPr lang="zh-TW" altLang="en-US" dirty="0"/>
              <a:t>座標</a:t>
            </a:r>
            <a:r>
              <a:rPr lang="zh-TW" altLang="en-US" dirty="0" smtClean="0"/>
              <a:t>：</a:t>
            </a:r>
            <a:endParaRPr lang="en-US" altLang="zh-TW" dirty="0" smtClean="0"/>
          </a:p>
          <a:p>
            <a:endParaRPr lang="zh-TW" altLang="en-US" dirty="0"/>
          </a:p>
          <a:p>
            <a:r>
              <a:rPr lang="zh-TW" altLang="en-US" dirty="0"/>
              <a:t>起點</a:t>
            </a:r>
            <a:r>
              <a:rPr lang="en-US" altLang="zh-TW" dirty="0"/>
              <a:t>: (0.5, 0</a:t>
            </a:r>
            <a:r>
              <a:rPr lang="en-US" altLang="zh-TW" dirty="0" smtClean="0"/>
              <a:t>)</a:t>
            </a:r>
          </a:p>
          <a:p>
            <a:endParaRPr lang="en-US" altLang="zh-TW" dirty="0"/>
          </a:p>
          <a:p>
            <a:r>
              <a:rPr lang="zh-TW" altLang="en-US" dirty="0"/>
              <a:t>端點</a:t>
            </a:r>
            <a:r>
              <a:rPr lang="en-US" altLang="zh-TW" dirty="0"/>
              <a:t>1: (31.5, 55</a:t>
            </a:r>
            <a:r>
              <a:rPr lang="en-US" altLang="zh-TW" dirty="0" smtClean="0"/>
              <a:t>)</a:t>
            </a:r>
          </a:p>
          <a:p>
            <a:endParaRPr lang="en-US" altLang="zh-TW" dirty="0"/>
          </a:p>
          <a:p>
            <a:r>
              <a:rPr lang="zh-TW" altLang="en-US" dirty="0"/>
              <a:t>端點</a:t>
            </a:r>
            <a:r>
              <a:rPr lang="en-US" altLang="zh-TW" dirty="0"/>
              <a:t>2: (63.5, 50</a:t>
            </a:r>
            <a:r>
              <a:rPr lang="en-US" altLang="zh-TW" dirty="0" smtClean="0"/>
              <a:t>)</a:t>
            </a:r>
          </a:p>
          <a:p>
            <a:endParaRPr lang="en-US" altLang="zh-TW" dirty="0"/>
          </a:p>
          <a:p>
            <a:r>
              <a:rPr lang="zh-TW" altLang="en-US" dirty="0"/>
              <a:t>端點</a:t>
            </a:r>
            <a:r>
              <a:rPr lang="en-US" altLang="zh-TW" dirty="0"/>
              <a:t>3: (95.5, 259</a:t>
            </a:r>
            <a:r>
              <a:rPr lang="en-US" altLang="zh-TW" dirty="0" smtClean="0"/>
              <a:t>)</a:t>
            </a:r>
          </a:p>
          <a:p>
            <a:endParaRPr lang="en-US" altLang="zh-TW" dirty="0"/>
          </a:p>
          <a:p>
            <a:r>
              <a:rPr lang="zh-TW" altLang="en-US" dirty="0"/>
              <a:t>端點</a:t>
            </a:r>
            <a:r>
              <a:rPr lang="en-US" altLang="zh-TW" dirty="0"/>
              <a:t>4: (127.5, 0</a:t>
            </a:r>
            <a:r>
              <a:rPr lang="en-US" altLang="zh-TW" dirty="0" smtClean="0"/>
              <a:t>)</a:t>
            </a:r>
          </a:p>
          <a:p>
            <a:endParaRPr lang="en-US" altLang="zh-TW" dirty="0"/>
          </a:p>
          <a:p>
            <a:r>
              <a:rPr lang="zh-TW" altLang="en-US" dirty="0"/>
              <a:t>端點</a:t>
            </a:r>
            <a:r>
              <a:rPr lang="en-US" altLang="zh-TW" dirty="0"/>
              <a:t>5: (158.5, 37</a:t>
            </a:r>
            <a:r>
              <a:rPr lang="en-US" altLang="zh-TW" dirty="0" smtClean="0"/>
              <a:t>)</a:t>
            </a:r>
          </a:p>
          <a:p>
            <a:endParaRPr lang="en-US" altLang="zh-TW" dirty="0"/>
          </a:p>
          <a:p>
            <a:r>
              <a:rPr lang="zh-TW" altLang="en-US" dirty="0"/>
              <a:t>端點</a:t>
            </a:r>
            <a:r>
              <a:rPr lang="en-US" altLang="zh-TW" dirty="0"/>
              <a:t>6: (190.5, 1</a:t>
            </a:r>
            <a:r>
              <a:rPr lang="en-US" altLang="zh-TW" dirty="0" smtClean="0"/>
              <a:t>)</a:t>
            </a:r>
          </a:p>
          <a:p>
            <a:endParaRPr lang="en-US" altLang="zh-TW" dirty="0"/>
          </a:p>
          <a:p>
            <a:r>
              <a:rPr lang="zh-TW" altLang="en-US" dirty="0"/>
              <a:t>端點</a:t>
            </a:r>
            <a:r>
              <a:rPr lang="en-US" altLang="zh-TW" dirty="0"/>
              <a:t>7: (222.5, 0</a:t>
            </a:r>
            <a:r>
              <a:rPr lang="en-US" altLang="zh-TW" dirty="0" smtClean="0"/>
              <a:t>)</a:t>
            </a:r>
          </a:p>
          <a:p>
            <a:endParaRPr lang="en-US" altLang="zh-TW" dirty="0"/>
          </a:p>
          <a:p>
            <a:r>
              <a:rPr lang="zh-TW" altLang="en-US" dirty="0"/>
              <a:t>終點</a:t>
            </a:r>
            <a:r>
              <a:rPr lang="en-US" altLang="zh-TW" dirty="0"/>
              <a:t>: (254.5, 0)</a:t>
            </a:r>
            <a:endParaRPr lang="zh-TW" altLang="en-US" dirty="0"/>
          </a:p>
        </p:txBody>
      </p:sp>
      <p:sp>
        <p:nvSpPr>
          <p:cNvPr id="9" name="橢圓 8"/>
          <p:cNvSpPr/>
          <p:nvPr/>
        </p:nvSpPr>
        <p:spPr>
          <a:xfrm>
            <a:off x="1475656" y="4797152"/>
            <a:ext cx="1224136" cy="1224136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橢圓 9"/>
          <p:cNvSpPr/>
          <p:nvPr/>
        </p:nvSpPr>
        <p:spPr>
          <a:xfrm>
            <a:off x="3419872" y="4941168"/>
            <a:ext cx="1080120" cy="1072844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1008048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02/10 PLR</a:t>
            </a:r>
            <a:r>
              <a:rPr lang="zh-TW" altLang="en-US" dirty="0" smtClean="0"/>
              <a:t>分析</a:t>
            </a:r>
            <a:endParaRPr lang="zh-TW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9" t="4537" r="27684" b="1180"/>
          <a:stretch/>
        </p:blipFill>
        <p:spPr bwMode="auto">
          <a:xfrm>
            <a:off x="1518700" y="1340768"/>
            <a:ext cx="5954750" cy="53285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矩形 4"/>
          <p:cNvSpPr/>
          <p:nvPr/>
        </p:nvSpPr>
        <p:spPr>
          <a:xfrm>
            <a:off x="1403648" y="4509120"/>
            <a:ext cx="6192688" cy="22322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1403648" y="4047455"/>
            <a:ext cx="61926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 smtClean="0">
                <a:solidFill>
                  <a:srgbClr val="FF0000"/>
                </a:solidFill>
              </a:rPr>
              <a:t>動態設定門檻值</a:t>
            </a:r>
            <a:endParaRPr lang="zh-TW" alt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322900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dirty="0" smtClean="0"/>
              <a:t>資訊準則</a:t>
            </a:r>
            <a:r>
              <a:rPr lang="en-US" altLang="zh-TW" dirty="0" smtClean="0"/>
              <a:t>(AIC/BIC)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251520" y="1869392"/>
                <a:ext cx="3492495" cy="34778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zh-TW" altLang="en-US" sz="2000" dirty="0" smtClean="0">
                    <a:latin typeface="Cambria Math"/>
                  </a:rPr>
                  <a:t>赤池資訊準則</a:t>
                </a:r>
                <a:r>
                  <a:rPr lang="en-US" altLang="zh-TW" sz="2000" dirty="0" smtClean="0">
                    <a:latin typeface="Cambria Math"/>
                  </a:rPr>
                  <a:t>(AIC)</a:t>
                </a:r>
              </a:p>
              <a:p>
                <a:endParaRPr lang="en-US" altLang="zh-TW" sz="2000" b="0" dirty="0" smtClean="0"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latin typeface="Cambria Math"/>
                        </a:rPr>
                        <m:t>𝐴𝐼𝐶</m:t>
                      </m:r>
                      <m:r>
                        <a:rPr lang="en-US" altLang="zh-TW" sz="2000" b="0" i="1" smtClean="0">
                          <a:latin typeface="Cambria Math"/>
                        </a:rPr>
                        <m:t>=2</m:t>
                      </m:r>
                      <m:r>
                        <a:rPr lang="en-US" altLang="zh-TW" sz="2000" b="0" i="1" smtClean="0">
                          <a:latin typeface="Cambria Math"/>
                        </a:rPr>
                        <m:t>𝑘</m:t>
                      </m:r>
                      <m:r>
                        <a:rPr lang="en-US" altLang="zh-TW" sz="2000" b="0" i="1" smtClean="0">
                          <a:latin typeface="Cambria Math"/>
                        </a:rPr>
                        <m:t>−2</m:t>
                      </m:r>
                      <m:func>
                        <m:funcPr>
                          <m:ctrlPr>
                            <a:rPr lang="en-US" altLang="zh-TW" sz="2000" i="1" smtClean="0">
                              <a:latin typeface="Cambria Math"/>
                            </a:rPr>
                          </m:ctrlPr>
                        </m:funcPr>
                        <m:fName>
                          <m:r>
                            <a:rPr lang="en-US" altLang="zh-TW" sz="2000" b="0" i="1" smtClean="0">
                              <a:latin typeface="Cambria Math"/>
                            </a:rPr>
                            <m:t>𝑙𝑛</m:t>
                          </m:r>
                        </m:fName>
                        <m:e>
                          <m:r>
                            <a:rPr lang="en-US" altLang="zh-TW" sz="2000" b="0" i="1" smtClean="0">
                              <a:latin typeface="Cambria Math"/>
                            </a:rPr>
                            <m:t>(</m:t>
                          </m:r>
                          <m:r>
                            <a:rPr lang="en-US" altLang="zh-TW" sz="2000" b="0" i="1" smtClean="0">
                              <a:latin typeface="Cambria Math"/>
                            </a:rPr>
                            <m:t>𝐿</m:t>
                          </m:r>
                          <m:r>
                            <a:rPr lang="en-US" altLang="zh-TW" sz="2000" b="0" i="1" smtClean="0">
                              <a:latin typeface="Cambria Math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altLang="zh-TW" sz="2000" i="1" dirty="0" smtClean="0"/>
              </a:p>
              <a:p>
                <a:endParaRPr lang="en-US" altLang="zh-TW" sz="2000" i="1" dirty="0" smtClean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zh-TW" altLang="en-US" sz="2000" dirty="0">
                    <a:latin typeface="Cambria Math"/>
                  </a:rPr>
                  <a:t>貝氏</a:t>
                </a:r>
                <a:r>
                  <a:rPr lang="zh-TW" altLang="en-US" sz="2000" dirty="0" smtClean="0">
                    <a:latin typeface="Cambria Math"/>
                  </a:rPr>
                  <a:t>資訊準則</a:t>
                </a:r>
                <a:r>
                  <a:rPr lang="en-US" altLang="zh-TW" sz="2000" dirty="0" smtClean="0">
                    <a:latin typeface="Cambria Math"/>
                  </a:rPr>
                  <a:t>(BIC)</a:t>
                </a:r>
              </a:p>
              <a:p>
                <a:endParaRPr lang="en-US" altLang="zh-TW" sz="2000" i="1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latin typeface="Cambria Math"/>
                        </a:rPr>
                        <m:t>𝐵</m:t>
                      </m:r>
                      <m:r>
                        <a:rPr lang="en-US" altLang="zh-TW" sz="2000" b="0" i="1">
                          <a:latin typeface="Cambria Math"/>
                        </a:rPr>
                        <m:t>𝐼𝐶</m:t>
                      </m:r>
                      <m:r>
                        <a:rPr lang="en-US" altLang="zh-TW" sz="2000" b="0" i="1">
                          <a:latin typeface="Cambria Math"/>
                        </a:rPr>
                        <m:t>=</m:t>
                      </m:r>
                      <m:func>
                        <m:funcPr>
                          <m:ctrlPr>
                            <a:rPr lang="en-US" altLang="zh-TW" sz="2000" i="1">
                              <a:latin typeface="Cambria Math"/>
                            </a:rPr>
                          </m:ctrlPr>
                        </m:funcPr>
                        <m:fName>
                          <m:r>
                            <a:rPr lang="en-US" altLang="zh-TW" sz="2000" b="0" i="1" smtClean="0">
                              <a:latin typeface="Cambria Math"/>
                            </a:rPr>
                            <m:t>𝑙𝑛</m:t>
                          </m:r>
                        </m:fName>
                        <m:e>
                          <m:d>
                            <m:dPr>
                              <m:ctrlPr>
                                <a:rPr lang="en-US" altLang="zh-TW" sz="2000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TW" sz="2000" b="0" i="1" smtClean="0">
                                  <a:latin typeface="Cambria Math"/>
                                </a:rPr>
                                <m:t>𝑛</m:t>
                              </m:r>
                            </m:e>
                          </m:d>
                          <m:r>
                            <a:rPr lang="en-US" altLang="zh-TW" sz="2000" b="0" i="1" smtClean="0">
                              <a:latin typeface="Cambria Math"/>
                              <a:ea typeface="Cambria Math"/>
                            </a:rPr>
                            <m:t>∙</m:t>
                          </m:r>
                          <m:r>
                            <a:rPr lang="en-US" altLang="zh-TW" sz="2000" b="0" i="1" smtClean="0">
                              <a:latin typeface="Cambria Math"/>
                            </a:rPr>
                            <m:t>𝑘</m:t>
                          </m:r>
                          <m:r>
                            <a:rPr lang="en-US" altLang="zh-TW" sz="2000" b="0" i="1" smtClean="0">
                              <a:latin typeface="Cambria Math"/>
                            </a:rPr>
                            <m:t>−2 </m:t>
                          </m:r>
                          <m:r>
                            <a:rPr lang="en-US" altLang="zh-TW" sz="2000" b="0" i="1" smtClean="0">
                              <a:latin typeface="Cambria Math"/>
                            </a:rPr>
                            <m:t>𝑙𝑛</m:t>
                          </m:r>
                          <m:r>
                            <a:rPr lang="en-US" altLang="zh-TW" sz="2000" b="0" i="1" smtClean="0">
                              <a:latin typeface="Cambria Math"/>
                            </a:rPr>
                            <m:t>⁡(</m:t>
                          </m:r>
                          <m:r>
                            <a:rPr lang="en-US" altLang="zh-TW" sz="2000" b="0" i="1" smtClean="0">
                              <a:latin typeface="Cambria Math"/>
                            </a:rPr>
                            <m:t>𝐿</m:t>
                          </m:r>
                          <m:r>
                            <a:rPr lang="en-US" altLang="zh-TW" sz="2000" b="0" i="1" smtClean="0">
                              <a:latin typeface="Cambria Math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altLang="zh-TW" sz="2000" i="1" dirty="0" smtClean="0"/>
              </a:p>
              <a:p>
                <a:endParaRPr lang="en-US" altLang="zh-TW" sz="2000" i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latin typeface="Cambria Math"/>
                        </a:rPr>
                        <m:t>𝑛</m:t>
                      </m:r>
                      <m:r>
                        <a:rPr lang="en-US" altLang="zh-TW" sz="2000" b="0" i="1" smtClean="0">
                          <a:latin typeface="Cambria Math"/>
                        </a:rPr>
                        <m:t>:</m:t>
                      </m:r>
                      <m:r>
                        <a:rPr lang="zh-TW" altLang="en-US" sz="2000" i="1">
                          <a:latin typeface="Cambria Math"/>
                        </a:rPr>
                        <m:t>樣本數量</m:t>
                      </m:r>
                    </m:oMath>
                  </m:oMathPara>
                </a14:m>
                <a:endParaRPr lang="en-US" altLang="zh-TW" sz="2000" i="1" dirty="0" smtClean="0"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i="1">
                          <a:latin typeface="Cambria Math"/>
                        </a:rPr>
                        <m:t>𝑘</m:t>
                      </m:r>
                      <m:r>
                        <a:rPr lang="en-US" altLang="zh-TW" sz="2000" b="0" i="1" smtClean="0">
                          <a:latin typeface="Cambria Math"/>
                        </a:rPr>
                        <m:t>:</m:t>
                      </m:r>
                      <m:r>
                        <a:rPr lang="zh-TW" altLang="en-US" sz="2000" i="1">
                          <a:latin typeface="Cambria Math"/>
                        </a:rPr>
                        <m:t>參數</m:t>
                      </m:r>
                      <m:r>
                        <a:rPr lang="zh-TW" altLang="en-US" sz="2000" i="1" smtClean="0">
                          <a:latin typeface="Cambria Math"/>
                        </a:rPr>
                        <m:t>數量</m:t>
                      </m:r>
                    </m:oMath>
                  </m:oMathPara>
                </a14:m>
                <a:endParaRPr lang="en-US" altLang="zh-TW" sz="2000" i="1" dirty="0" smtClean="0"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latin typeface="Cambria Math"/>
                        </a:rPr>
                        <m:t>𝐿</m:t>
                      </m:r>
                      <m:r>
                        <a:rPr lang="en-US" altLang="zh-TW" sz="2000" b="0" i="1" smtClean="0">
                          <a:latin typeface="Cambria Math"/>
                        </a:rPr>
                        <m:t>:</m:t>
                      </m:r>
                      <m:r>
                        <a:rPr lang="en-US" altLang="zh-TW" sz="2000" i="1" smtClean="0">
                          <a:latin typeface="Cambria Math"/>
                        </a:rPr>
                        <m:t>𝑀</m:t>
                      </m:r>
                      <m:r>
                        <a:rPr lang="en-US" altLang="zh-TW" sz="2000" b="0" i="1" smtClean="0">
                          <a:latin typeface="Cambria Math"/>
                        </a:rPr>
                        <m:t>𝑎𝑥𝑖𝑚𝑢𝑚</m:t>
                      </m:r>
                      <m:r>
                        <a:rPr lang="en-US" altLang="zh-TW" sz="2000" b="0" i="1" smtClean="0">
                          <a:latin typeface="Cambria Math"/>
                        </a:rPr>
                        <m:t> </m:t>
                      </m:r>
                      <m:r>
                        <a:rPr lang="en-US" altLang="zh-TW" sz="2000" b="0" i="1" smtClean="0">
                          <a:latin typeface="Cambria Math"/>
                        </a:rPr>
                        <m:t>𝑙𝑖𝑘𝑒𝑙𝑖h𝑜𝑜𝑑</m:t>
                      </m:r>
                    </m:oMath>
                  </m:oMathPara>
                </a14:m>
                <a:endParaRPr lang="en-US" altLang="zh-TW" sz="2000" i="1" dirty="0"/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1869392"/>
                <a:ext cx="3492495" cy="3477875"/>
              </a:xfrm>
              <a:prstGeom prst="rect">
                <a:avLst/>
              </a:prstGeom>
              <a:blipFill rotWithShape="1">
                <a:blip r:embed="rId3"/>
                <a:stretch>
                  <a:fillRect l="-1396" t="-105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/>
              <p:cNvSpPr txBox="1"/>
              <p:nvPr/>
            </p:nvSpPr>
            <p:spPr>
              <a:xfrm>
                <a:off x="5364088" y="1858480"/>
                <a:ext cx="3719223" cy="40187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zh-TW" altLang="en-US" sz="2000" dirty="0" smtClean="0">
                    <a:latin typeface="Cambria Math"/>
                  </a:rPr>
                  <a:t>赤池資訊準則</a:t>
                </a:r>
                <a:r>
                  <a:rPr lang="en-US" altLang="zh-TW" sz="2000" dirty="0" smtClean="0">
                    <a:latin typeface="Cambria Math"/>
                  </a:rPr>
                  <a:t>(AIC)</a:t>
                </a:r>
              </a:p>
              <a:p>
                <a:endParaRPr lang="en-US" altLang="zh-TW" sz="2000" b="0" dirty="0" smtClean="0"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latin typeface="Cambria Math"/>
                        </a:rPr>
                        <m:t>𝐴𝐼𝐶</m:t>
                      </m:r>
                      <m:r>
                        <a:rPr lang="en-US" altLang="zh-TW" sz="2000" b="0" i="1" smtClean="0">
                          <a:latin typeface="Cambria Math"/>
                        </a:rPr>
                        <m:t>=2</m:t>
                      </m:r>
                      <m:r>
                        <a:rPr lang="en-US" altLang="zh-TW" sz="2000" b="0" i="1" smtClean="0">
                          <a:latin typeface="Cambria Math"/>
                        </a:rPr>
                        <m:t>𝑘</m:t>
                      </m:r>
                      <m:r>
                        <a:rPr lang="en-US" altLang="zh-TW" sz="2000" b="0" i="1" smtClean="0">
                          <a:latin typeface="Cambria Math"/>
                        </a:rPr>
                        <m:t>+</m:t>
                      </m:r>
                      <m:func>
                        <m:funcPr>
                          <m:ctrlPr>
                            <a:rPr lang="en-US" altLang="zh-TW" sz="2000" i="1" smtClean="0">
                              <a:latin typeface="Cambria Math"/>
                            </a:rPr>
                          </m:ctrlPr>
                        </m:funcPr>
                        <m:fName>
                          <m:r>
                            <a:rPr lang="en-US" altLang="zh-TW" sz="2000" b="0" i="1" smtClean="0">
                              <a:latin typeface="Cambria Math"/>
                            </a:rPr>
                            <m:t>𝑛</m:t>
                          </m:r>
                          <m:r>
                            <a:rPr lang="en-US" altLang="zh-TW" sz="2000" b="0" i="1" smtClean="0">
                              <a:latin typeface="Cambria Math"/>
                              <a:ea typeface="Cambria Math"/>
                            </a:rPr>
                            <m:t>∙</m:t>
                          </m:r>
                          <m:r>
                            <a:rPr lang="en-US" altLang="zh-TW" sz="2000" b="0" i="1" smtClean="0">
                              <a:latin typeface="Cambria Math"/>
                            </a:rPr>
                            <m:t>𝑙𝑛</m:t>
                          </m:r>
                        </m:fName>
                        <m:e>
                          <m:r>
                            <a:rPr lang="en-US" altLang="zh-TW" sz="2000" b="0" i="1" smtClean="0">
                              <a:latin typeface="Cambria Math"/>
                            </a:rPr>
                            <m:t>(</m:t>
                          </m:r>
                          <m:f>
                            <m:fPr>
                              <m:ctrlPr>
                                <a:rPr lang="en-US" altLang="zh-TW" sz="2000" b="0" i="1" smtClean="0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altLang="zh-TW" sz="2000" b="0" i="1" smtClean="0">
                                  <a:latin typeface="Cambria Math"/>
                                </a:rPr>
                                <m:t>𝑆𝑆𝐸</m:t>
                              </m:r>
                            </m:num>
                            <m:den>
                              <m:r>
                                <a:rPr lang="en-US" altLang="zh-TW" sz="2000" b="0" i="1" smtClean="0">
                                  <a:latin typeface="Cambria Math"/>
                                </a:rPr>
                                <m:t>𝑛</m:t>
                              </m:r>
                            </m:den>
                          </m:f>
                          <m:r>
                            <a:rPr lang="en-US" altLang="zh-TW" sz="2000" b="0" i="1" smtClean="0">
                              <a:latin typeface="Cambria Math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altLang="zh-TW" sz="2000" i="1" dirty="0" smtClean="0"/>
              </a:p>
              <a:p>
                <a:endParaRPr lang="en-US" altLang="zh-TW" sz="2000" i="1" dirty="0" smtClean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zh-TW" altLang="en-US" sz="2000" dirty="0">
                    <a:latin typeface="Cambria Math"/>
                  </a:rPr>
                  <a:t>貝氏</a:t>
                </a:r>
                <a:r>
                  <a:rPr lang="zh-TW" altLang="en-US" sz="2000" dirty="0" smtClean="0">
                    <a:latin typeface="Cambria Math"/>
                  </a:rPr>
                  <a:t>資訊準則</a:t>
                </a:r>
                <a:r>
                  <a:rPr lang="en-US" altLang="zh-TW" sz="2000" dirty="0" smtClean="0">
                    <a:latin typeface="Cambria Math"/>
                  </a:rPr>
                  <a:t>(BIC)</a:t>
                </a:r>
              </a:p>
              <a:p>
                <a:endParaRPr lang="en-US" altLang="zh-TW" sz="2000" i="1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latin typeface="Cambria Math"/>
                        </a:rPr>
                        <m:t>𝐵</m:t>
                      </m:r>
                      <m:r>
                        <a:rPr lang="en-US" altLang="zh-TW" sz="2000" b="0" i="1">
                          <a:latin typeface="Cambria Math"/>
                        </a:rPr>
                        <m:t>𝐼𝐶</m:t>
                      </m:r>
                      <m:r>
                        <a:rPr lang="en-US" altLang="zh-TW" sz="2000" b="0" i="1">
                          <a:latin typeface="Cambria Math"/>
                        </a:rPr>
                        <m:t>=</m:t>
                      </m:r>
                      <m:func>
                        <m:funcPr>
                          <m:ctrlPr>
                            <a:rPr lang="en-US" altLang="zh-TW" sz="2000" i="1" smtClean="0">
                              <a:latin typeface="Cambria Math"/>
                            </a:rPr>
                          </m:ctrlPr>
                        </m:funcPr>
                        <m:fName>
                          <m:r>
                            <a:rPr lang="en-US" altLang="zh-TW" sz="2000" b="0" i="1" smtClean="0">
                              <a:latin typeface="Cambria Math"/>
                            </a:rPr>
                            <m:t>𝑙𝑛</m:t>
                          </m:r>
                        </m:fName>
                        <m:e>
                          <m:d>
                            <m:dPr>
                              <m:ctrlPr>
                                <a:rPr lang="en-US" altLang="zh-TW" sz="200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TW" sz="2000" b="0" i="1" smtClean="0">
                                  <a:latin typeface="Cambria Math"/>
                                </a:rPr>
                                <m:t>𝑛</m:t>
                              </m:r>
                            </m:e>
                          </m:d>
                          <m:r>
                            <a:rPr lang="en-US" altLang="zh-TW" sz="2000" i="1">
                              <a:latin typeface="Cambria Math"/>
                              <a:ea typeface="Cambria Math"/>
                            </a:rPr>
                            <m:t>∙</m:t>
                          </m:r>
                          <m:r>
                            <a:rPr lang="en-US" altLang="zh-TW" sz="2000" b="0" i="1" smtClean="0">
                              <a:latin typeface="Cambria Math"/>
                            </a:rPr>
                            <m:t>𝑘</m:t>
                          </m:r>
                          <m:r>
                            <a:rPr lang="en-US" altLang="zh-TW" sz="2000" b="0" i="1" smtClean="0">
                              <a:latin typeface="Cambria Math"/>
                            </a:rPr>
                            <m:t>+</m:t>
                          </m:r>
                          <m:func>
                            <m:funcPr>
                              <m:ctrlPr>
                                <a:rPr lang="en-US" altLang="zh-TW" sz="2000" i="1">
                                  <a:latin typeface="Cambria Math"/>
                                </a:rPr>
                              </m:ctrlPr>
                            </m:funcPr>
                            <m:fName>
                              <m:r>
                                <a:rPr lang="en-US" altLang="zh-TW" sz="2000" i="1">
                                  <a:latin typeface="Cambria Math"/>
                                </a:rPr>
                                <m:t>𝑛</m:t>
                              </m:r>
                              <m:r>
                                <a:rPr lang="en-US" altLang="zh-TW" sz="2000" i="1" smtClean="0">
                                  <a:latin typeface="Cambria Math"/>
                                  <a:ea typeface="Cambria Math"/>
                                </a:rPr>
                                <m:t>∙</m:t>
                              </m:r>
                              <m:r>
                                <a:rPr lang="en-US" altLang="zh-TW" sz="2000" i="1">
                                  <a:latin typeface="Cambria Math"/>
                                </a:rPr>
                                <m:t>𝑙𝑛</m:t>
                              </m:r>
                            </m:fName>
                            <m:e>
                              <m:r>
                                <a:rPr lang="en-US" altLang="zh-TW" sz="2000" i="1">
                                  <a:latin typeface="Cambria Math"/>
                                </a:rPr>
                                <m:t>(</m:t>
                              </m:r>
                              <m:f>
                                <m:fPr>
                                  <m:ctrlPr>
                                    <a:rPr lang="en-US" altLang="zh-TW" sz="2000" i="1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TW" sz="2000" i="1">
                                      <a:latin typeface="Cambria Math"/>
                                    </a:rPr>
                                    <m:t>𝑆𝑆𝐸</m:t>
                                  </m:r>
                                </m:num>
                                <m:den>
                                  <m:r>
                                    <a:rPr lang="en-US" altLang="zh-TW" sz="2000" i="1">
                                      <a:latin typeface="Cambria Math"/>
                                    </a:rPr>
                                    <m:t>𝑛</m:t>
                                  </m:r>
                                </m:den>
                              </m:f>
                              <m:r>
                                <a:rPr lang="en-US" altLang="zh-TW" sz="2000" i="1">
                                  <a:latin typeface="Cambria Math"/>
                                </a:rPr>
                                <m:t>)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US" altLang="zh-TW" sz="2000" i="1" dirty="0" smtClean="0"/>
              </a:p>
              <a:p>
                <a:endParaRPr lang="en-US" altLang="zh-TW" sz="2000" i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i="1">
                          <a:latin typeface="Cambria Math"/>
                        </a:rPr>
                        <m:t>𝑛</m:t>
                      </m:r>
                      <m:r>
                        <a:rPr lang="en-US" altLang="zh-TW" sz="2000" i="1">
                          <a:latin typeface="Cambria Math"/>
                        </a:rPr>
                        <m:t>:</m:t>
                      </m:r>
                      <m:r>
                        <a:rPr lang="zh-TW" altLang="en-US" sz="2000" i="1">
                          <a:latin typeface="Cambria Math"/>
                        </a:rPr>
                        <m:t>樣本數量</m:t>
                      </m:r>
                    </m:oMath>
                  </m:oMathPara>
                </a14:m>
                <a:endParaRPr lang="en-US" altLang="zh-TW" sz="2000" i="1" dirty="0"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i="1">
                          <a:latin typeface="Cambria Math"/>
                        </a:rPr>
                        <m:t>𝑘</m:t>
                      </m:r>
                      <m:r>
                        <a:rPr lang="en-US" altLang="zh-TW" sz="2000" i="1">
                          <a:latin typeface="Cambria Math"/>
                        </a:rPr>
                        <m:t>:</m:t>
                      </m:r>
                      <m:r>
                        <a:rPr lang="zh-TW" altLang="en-US" sz="2000" i="1">
                          <a:latin typeface="Cambria Math"/>
                        </a:rPr>
                        <m:t>參數數量</m:t>
                      </m:r>
                      <m:r>
                        <a:rPr lang="en-US" altLang="zh-TW" sz="2000" b="0" i="1" smtClean="0">
                          <a:latin typeface="Cambria Math"/>
                        </a:rPr>
                        <m:t>(</m:t>
                      </m:r>
                      <m:r>
                        <a:rPr lang="zh-TW" altLang="en-US" sz="2000" i="1">
                          <a:latin typeface="Cambria Math"/>
                        </a:rPr>
                        <m:t>斜率</m:t>
                      </m:r>
                      <m:r>
                        <a:rPr lang="zh-TW" altLang="en-US" sz="2000" b="0" i="1" smtClean="0">
                          <a:latin typeface="Cambria Math"/>
                        </a:rPr>
                        <m:t>、</m:t>
                      </m:r>
                      <m:r>
                        <a:rPr lang="zh-TW" altLang="en-US" sz="2000" i="1">
                          <a:latin typeface="Cambria Math"/>
                        </a:rPr>
                        <m:t>截距</m:t>
                      </m:r>
                      <m:r>
                        <a:rPr lang="en-US" altLang="zh-TW" sz="2000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altLang="zh-TW" sz="2000" i="1" dirty="0"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latin typeface="Cambria Math"/>
                        </a:rPr>
                        <m:t>𝑆𝑆𝐸</m:t>
                      </m:r>
                      <m:r>
                        <a:rPr lang="en-US" altLang="zh-TW" sz="2000" i="1">
                          <a:latin typeface="Cambria Math"/>
                        </a:rPr>
                        <m:t>:</m:t>
                      </m:r>
                      <m:r>
                        <a:rPr lang="zh-TW" altLang="en-US" sz="2000" i="1" smtClean="0">
                          <a:latin typeface="Cambria Math"/>
                        </a:rPr>
                        <m:t>殘差平方</m:t>
                      </m:r>
                      <m:r>
                        <a:rPr lang="zh-TW" altLang="en-US" sz="2000" b="0" i="1" smtClean="0">
                          <a:latin typeface="Cambria Math"/>
                        </a:rPr>
                        <m:t>和</m:t>
                      </m:r>
                    </m:oMath>
                  </m:oMathPara>
                </a14:m>
                <a:endParaRPr lang="en-US" altLang="zh-TW" sz="2000" i="1" dirty="0"/>
              </a:p>
            </p:txBody>
          </p:sp>
        </mc:Choice>
        <mc:Fallback xmlns=""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4088" y="1858480"/>
                <a:ext cx="3719223" cy="4018792"/>
              </a:xfrm>
              <a:prstGeom prst="rect">
                <a:avLst/>
              </a:prstGeom>
              <a:blipFill rotWithShape="1">
                <a:blip r:embed="rId4"/>
                <a:stretch>
                  <a:fillRect l="-1475" t="-910" b="-30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文字方塊 1"/>
          <p:cNvSpPr txBox="1"/>
          <p:nvPr/>
        </p:nvSpPr>
        <p:spPr>
          <a:xfrm>
            <a:off x="251520" y="1340768"/>
            <a:ext cx="3528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TW" alt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251519" y="1417638"/>
            <a:ext cx="3492495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TW" altLang="en-US" b="1" dirty="0" smtClean="0"/>
              <a:t>一般情況</a:t>
            </a:r>
            <a:endParaRPr lang="zh-TW" altLang="en-US" b="1" dirty="0"/>
          </a:p>
        </p:txBody>
      </p:sp>
      <p:sp>
        <p:nvSpPr>
          <p:cNvPr id="7" name="文字方塊 6"/>
          <p:cNvSpPr txBox="1"/>
          <p:nvPr/>
        </p:nvSpPr>
        <p:spPr>
          <a:xfrm>
            <a:off x="5364085" y="1417638"/>
            <a:ext cx="3492495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TW" altLang="en-US" b="1" dirty="0" smtClean="0"/>
              <a:t>回歸分析</a:t>
            </a:r>
            <a:endParaRPr lang="zh-TW" alt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6033050" y="5877272"/>
                <a:ext cx="2154564" cy="8485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/>
                        </a:rPr>
                        <m:t>𝑆𝑆𝐸</m:t>
                      </m:r>
                      <m:r>
                        <a:rPr lang="en-US" altLang="zh-TW" i="1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TW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b="0" i="1" smtClean="0">
                              <a:latin typeface="Cambria Math"/>
                            </a:rPr>
                            <m:t>𝑖</m:t>
                          </m:r>
                          <m:r>
                            <a:rPr lang="en-US" altLang="zh-TW" b="0" i="1" smtClean="0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altLang="zh-TW" b="0" i="1" smtClean="0">
                              <a:latin typeface="Cambria Math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altLang="zh-TW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altLang="zh-TW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b="0" i="1" smtClean="0">
                                      <a:latin typeface="Cambria Math"/>
                                    </a:rPr>
                                    <m:t>(</m:t>
                                  </m:r>
                                  <m:r>
                                    <a:rPr lang="en-US" altLang="zh-TW" b="0" i="1" smtClean="0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TW" b="0" i="1" smtClean="0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TW" b="0" i="1" smtClean="0">
                                  <a:latin typeface="Cambria Math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altLang="zh-TW" b="0" i="1" smtClean="0">
                                      <a:latin typeface="Cambria Math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altLang="zh-TW" b="0" i="1" smtClean="0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b="0" i="1" smtClean="0">
                                          <a:latin typeface="Cambria Math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TW" b="0" i="1" smtClean="0"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US" altLang="zh-TW" b="0" i="1" smtClean="0">
                                  <a:latin typeface="Cambria Math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zh-TW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altLang="zh-TW" i="1" dirty="0"/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3050" y="5877272"/>
                <a:ext cx="2154564" cy="848566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66978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rmAutofit fontScale="92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smtClean="0"/>
              <a:t>Piecewise Linear Regression(AIC/BIC)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/>
              <p:cNvSpPr txBox="1"/>
              <p:nvPr/>
            </p:nvSpPr>
            <p:spPr>
              <a:xfrm>
                <a:off x="457200" y="1109699"/>
                <a:ext cx="5914999" cy="15272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/>
                        </a:rPr>
                        <m:t>𝐴𝐼𝐶</m:t>
                      </m:r>
                      <m:r>
                        <a:rPr lang="en-US" altLang="zh-TW" sz="2400" b="0" i="1" smtClean="0">
                          <a:latin typeface="Cambria Math"/>
                        </a:rPr>
                        <m:t>=2∙</m:t>
                      </m:r>
                      <m:r>
                        <a:rPr lang="en-US" altLang="zh-TW" sz="24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𝑘</m:t>
                      </m:r>
                      <m:r>
                        <a:rPr lang="en-US" altLang="zh-TW" sz="2400" b="0" i="1" smtClean="0">
                          <a:latin typeface="Cambria Math"/>
                        </a:rPr>
                        <m:t>+</m:t>
                      </m:r>
                      <m:func>
                        <m:funcPr>
                          <m:ctrlPr>
                            <a:rPr lang="en-US" altLang="zh-TW" sz="2400" i="1" smtClean="0">
                              <a:latin typeface="Cambria Math"/>
                            </a:rPr>
                          </m:ctrlPr>
                        </m:funcPr>
                        <m:fName>
                          <m:r>
                            <a:rPr lang="en-US" altLang="zh-TW" sz="2400" b="0" i="1" smtClean="0">
                              <a:latin typeface="Cambria Math"/>
                            </a:rPr>
                            <m:t>𝑛</m:t>
                          </m:r>
                          <m:r>
                            <a:rPr lang="en-US" altLang="zh-TW" sz="2400" b="0" i="1" smtClean="0">
                              <a:latin typeface="Cambria Math"/>
                              <a:ea typeface="Cambria Math"/>
                            </a:rPr>
                            <m:t>∙</m:t>
                          </m:r>
                          <m:r>
                            <a:rPr lang="en-US" altLang="zh-TW" sz="2400" b="0" i="1" smtClean="0">
                              <a:latin typeface="Cambria Math"/>
                            </a:rPr>
                            <m:t>𝑙𝑛</m:t>
                          </m:r>
                        </m:fName>
                        <m:e>
                          <m:r>
                            <a:rPr lang="en-US" altLang="zh-TW" sz="2400" b="0" i="1" smtClean="0">
                              <a:latin typeface="Cambria Math"/>
                            </a:rPr>
                            <m:t>(</m:t>
                          </m:r>
                          <m:f>
                            <m:fPr>
                              <m:ctrlPr>
                                <a:rPr lang="en-US" altLang="zh-TW" sz="2400" b="0" i="1" smtClean="0">
                                  <a:latin typeface="Cambria Math"/>
                                </a:rPr>
                              </m:ctrlPr>
                            </m:fPr>
                            <m:num>
                              <m:nary>
                                <m:naryPr>
                                  <m:chr m:val="∑"/>
                                  <m:ctrlPr>
                                    <a:rPr lang="en-US" altLang="zh-TW" sz="2000" i="1">
                                      <a:latin typeface="Cambria Math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zh-TW" sz="2000" i="1">
                                      <a:latin typeface="Cambria Math"/>
                                    </a:rPr>
                                    <m:t>𝑖</m:t>
                                  </m:r>
                                  <m:r>
                                    <a:rPr lang="en-US" altLang="zh-TW" sz="2000" i="1">
                                      <a:latin typeface="Cambria Math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altLang="zh-TW" sz="2000" i="1">
                                      <a:latin typeface="Cambria Math"/>
                                    </a:rPr>
                                    <m:t>𝑛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US" altLang="zh-TW" sz="2000" i="1"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lang="en-US" altLang="zh-TW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2000" i="1">
                                              <a:latin typeface="Cambria Math"/>
                                            </a:rPr>
                                            <m:t>(</m:t>
                                          </m:r>
                                          <m:r>
                                            <a:rPr lang="en-US" altLang="zh-TW" sz="2000" i="1">
                                              <a:latin typeface="Cambria Math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000" i="1">
                                              <a:latin typeface="Cambria Math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altLang="zh-TW" sz="2000" i="1">
                                          <a:latin typeface="Cambria Math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̂"/>
                                          <m:ctrlPr>
                                            <a:rPr lang="en-US" altLang="zh-TW" sz="2000" i="1">
                                              <a:latin typeface="Cambria Math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TW" sz="2000" i="1">
                                                  <a:latin typeface="Cambria Math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TW" sz="2000" i="1">
                                                  <a:latin typeface="Cambria Math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TW" sz="2000" i="1">
                                                  <a:latin typeface="Cambria Math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  <m:r>
                                        <a:rPr lang="en-US" altLang="zh-TW" sz="2000" i="1">
                                          <a:latin typeface="Cambria Math"/>
                                        </a:rPr>
                                        <m:t>)</m:t>
                                      </m:r>
                                    </m:e>
                                    <m:sup>
                                      <m:r>
                                        <a:rPr lang="en-US" altLang="zh-TW" sz="2000" i="1">
                                          <a:latin typeface="Cambria Math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num>
                            <m:den>
                              <m:r>
                                <a:rPr lang="en-US" altLang="zh-TW" sz="2400" b="0" i="1" smtClean="0">
                                  <a:latin typeface="Cambria Math"/>
                                </a:rPr>
                                <m:t>𝑛</m:t>
                              </m:r>
                            </m:den>
                          </m:f>
                          <m:r>
                            <a:rPr lang="en-US" altLang="zh-TW" sz="2400" b="0" i="1" smtClean="0">
                              <a:latin typeface="Cambria Math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altLang="zh-TW" sz="2000" i="1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/>
                        </a:rPr>
                        <m:t>𝐵</m:t>
                      </m:r>
                      <m:r>
                        <a:rPr lang="en-US" altLang="zh-TW" sz="2400" b="0" i="1">
                          <a:latin typeface="Cambria Math"/>
                        </a:rPr>
                        <m:t>𝐼𝐶</m:t>
                      </m:r>
                      <m:r>
                        <a:rPr lang="en-US" altLang="zh-TW" sz="2400" b="0" i="1">
                          <a:latin typeface="Cambria Math"/>
                        </a:rPr>
                        <m:t>=</m:t>
                      </m:r>
                      <m:func>
                        <m:funcPr>
                          <m:ctrlPr>
                            <a:rPr lang="en-US" altLang="zh-TW" sz="2400" i="1" smtClean="0">
                              <a:latin typeface="Cambria Math"/>
                            </a:rPr>
                          </m:ctrlPr>
                        </m:funcPr>
                        <m:fName>
                          <m: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𝑙𝑛</m:t>
                          </m:r>
                        </m:fName>
                        <m:e>
                          <m:d>
                            <m:dPr>
                              <m:ctrlPr>
                                <a:rPr lang="en-US" altLang="zh-TW" sz="240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TW" sz="2400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𝑛</m:t>
                              </m:r>
                            </m:e>
                          </m:d>
                          <m:r>
                            <a:rPr lang="en-US" altLang="zh-TW" sz="240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</a:rPr>
                            <m:t>∙</m:t>
                          </m:r>
                          <m:r>
                            <a:rPr lang="en-US" altLang="zh-TW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𝑘</m:t>
                          </m:r>
                          <m:r>
                            <a:rPr lang="en-US" altLang="zh-TW" sz="2400" b="0" i="1" smtClean="0">
                              <a:latin typeface="Cambria Math"/>
                            </a:rPr>
                            <m:t>+</m:t>
                          </m:r>
                          <m:func>
                            <m:funcPr>
                              <m:ctrlPr>
                                <a:rPr lang="en-US" altLang="zh-TW" sz="2400" i="1">
                                  <a:latin typeface="Cambria Math"/>
                                </a:rPr>
                              </m:ctrlPr>
                            </m:funcPr>
                            <m:fName>
                              <m:r>
                                <a:rPr lang="en-US" altLang="zh-TW" sz="2400" i="1">
                                  <a:latin typeface="Cambria Math"/>
                                </a:rPr>
                                <m:t>𝑛</m:t>
                              </m:r>
                              <m:r>
                                <a:rPr lang="en-US" altLang="zh-TW" sz="2400" i="1" smtClean="0">
                                  <a:latin typeface="Cambria Math"/>
                                  <a:ea typeface="Cambria Math"/>
                                </a:rPr>
                                <m:t>∙</m:t>
                              </m:r>
                              <m:r>
                                <a:rPr lang="en-US" altLang="zh-TW" sz="2400" i="1">
                                  <a:latin typeface="Cambria Math"/>
                                </a:rPr>
                                <m:t>𝑙𝑛</m:t>
                              </m:r>
                            </m:fName>
                            <m:e>
                              <m:r>
                                <a:rPr lang="en-US" altLang="zh-TW" sz="2400" i="1">
                                  <a:latin typeface="Cambria Math"/>
                                </a:rPr>
                                <m:t>(</m:t>
                              </m:r>
                              <m:f>
                                <m:fPr>
                                  <m:ctrlPr>
                                    <a:rPr lang="en-US" altLang="zh-TW" sz="2400" i="1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nary>
                                    <m:naryPr>
                                      <m:chr m:val="∑"/>
                                      <m:ctrlPr>
                                        <a:rPr lang="en-US" altLang="zh-TW" sz="2000" i="1">
                                          <a:latin typeface="Cambria Math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en-US" altLang="zh-TW" sz="2000" i="1">
                                          <a:latin typeface="Cambria Math"/>
                                        </a:rPr>
                                        <m:t>𝑖</m:t>
                                      </m:r>
                                      <m:r>
                                        <a:rPr lang="en-US" altLang="zh-TW" sz="2000" i="1">
                                          <a:latin typeface="Cambria Math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en-US" altLang="zh-TW" sz="2000" i="1">
                                          <a:latin typeface="Cambria Math"/>
                                        </a:rPr>
                                        <m:t>𝑛</m:t>
                                      </m:r>
                                    </m:sup>
                                    <m:e>
                                      <m:sSup>
                                        <m:sSupPr>
                                          <m:ctrlPr>
                                            <a:rPr lang="en-US" altLang="zh-TW" sz="2000" i="1">
                                              <a:latin typeface="Cambria Math"/>
                                            </a:rPr>
                                          </m:ctrlPr>
                                        </m:sSup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TW" sz="2000" i="1">
                                                  <a:latin typeface="Cambria Math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TW" sz="2000" i="1">
                                                  <a:latin typeface="Cambria Math"/>
                                                </a:rPr>
                                                <m:t>(</m:t>
                                              </m:r>
                                              <m:r>
                                                <a:rPr lang="en-US" altLang="zh-TW" sz="2000" i="1">
                                                  <a:latin typeface="Cambria Math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TW" sz="2000" i="1">
                                                  <a:latin typeface="Cambria Math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zh-TW" sz="2000" i="1">
                                              <a:latin typeface="Cambria Math"/>
                                            </a:rPr>
                                            <m:t>−</m:t>
                                          </m:r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n-US" altLang="zh-TW" sz="2000" i="1">
                                                  <a:latin typeface="Cambria Math"/>
                                                </a:rPr>
                                              </m:ctrlPr>
                                            </m:acc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altLang="zh-TW" sz="2000" i="1">
                                                      <a:latin typeface="Cambria Math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zh-TW" sz="2000" i="1">
                                                      <a:latin typeface="Cambria Math"/>
                                                    </a:rPr>
                                                    <m:t>𝑦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zh-TW" sz="2000" i="1">
                                                      <a:latin typeface="Cambria Math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e>
                                          </m:acc>
                                          <m:r>
                                            <a:rPr lang="en-US" altLang="zh-TW" sz="2000" i="1">
                                              <a:latin typeface="Cambria Math"/>
                                            </a:rPr>
                                            <m:t>)</m:t>
                                          </m:r>
                                        </m:e>
                                        <m:sup>
                                          <m:r>
                                            <a:rPr lang="en-US" altLang="zh-TW" sz="2000" i="1">
                                              <a:latin typeface="Cambria Math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nary>
                                </m:num>
                                <m:den>
                                  <m:r>
                                    <a:rPr lang="en-US" altLang="zh-TW" sz="2400" i="1">
                                      <a:latin typeface="Cambria Math"/>
                                    </a:rPr>
                                    <m:t>𝑛</m:t>
                                  </m:r>
                                </m:den>
                              </m:f>
                              <m:r>
                                <a:rPr lang="en-US" altLang="zh-TW" sz="2400" i="1">
                                  <a:latin typeface="Cambria Math"/>
                                </a:rPr>
                                <m:t>)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US" altLang="zh-TW" sz="2000" i="1" dirty="0" smtClean="0"/>
              </a:p>
            </p:txBody>
          </p:sp>
        </mc:Choice>
        <mc:Fallback xmlns=""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1109699"/>
                <a:ext cx="5914999" cy="1527213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D:\test\SAG_green_demo_board\PLR_BIC\PLR_BIC_RA30_1_2_B.csv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4000" y="2640586"/>
            <a:ext cx="4680000" cy="3510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D:\test\SAG_green_demo_board\PLR_AIC\PLR_AIC_RA30_1_2_B.csv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639806"/>
            <a:ext cx="4680000" cy="3510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/>
              <p:cNvSpPr txBox="1"/>
              <p:nvPr/>
            </p:nvSpPr>
            <p:spPr>
              <a:xfrm>
                <a:off x="6596606" y="1323207"/>
                <a:ext cx="100264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/>
                        </a:rPr>
                        <m:t>𝑘</m:t>
                      </m:r>
                      <m:r>
                        <a:rPr lang="en-US" altLang="zh-TW" sz="2400" b="0" i="1" smtClean="0">
                          <a:latin typeface="Cambria Math"/>
                        </a:rPr>
                        <m:t>=2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9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6606" y="1323207"/>
                <a:ext cx="1002647" cy="461665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/>
              <p:cNvSpPr txBox="1"/>
              <p:nvPr/>
            </p:nvSpPr>
            <p:spPr>
              <a:xfrm>
                <a:off x="6596607" y="2043287"/>
                <a:ext cx="134511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/>
                        </a:rPr>
                        <m:t>𝑛</m:t>
                      </m:r>
                      <m:r>
                        <a:rPr lang="en-US" altLang="zh-TW" sz="2400" b="0" i="1" smtClean="0">
                          <a:latin typeface="Cambria Math"/>
                        </a:rPr>
                        <m:t>=256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3" name="文字方塊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6607" y="2043287"/>
                <a:ext cx="1345112" cy="461665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文字方塊 9"/>
          <p:cNvSpPr txBox="1"/>
          <p:nvPr/>
        </p:nvSpPr>
        <p:spPr>
          <a:xfrm>
            <a:off x="539552" y="6219554"/>
            <a:ext cx="8147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TW" sz="2400" dirty="0" smtClean="0"/>
              <a:t>BIC</a:t>
            </a:r>
            <a:r>
              <a:rPr lang="zh-TW" altLang="en-US" sz="2400" dirty="0" smtClean="0"/>
              <a:t>懲罰係數太大，無法模擬錫膏量較少的影像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64519458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圖表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97747477"/>
              </p:ext>
            </p:extLst>
          </p:nvPr>
        </p:nvGraphicFramePr>
        <p:xfrm>
          <a:off x="0" y="0"/>
          <a:ext cx="9144000" cy="342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4" name="圖表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65856118"/>
              </p:ext>
            </p:extLst>
          </p:nvPr>
        </p:nvGraphicFramePr>
        <p:xfrm>
          <a:off x="3675" y="3425206"/>
          <a:ext cx="9126195" cy="342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矩形 2"/>
          <p:cNvSpPr/>
          <p:nvPr/>
        </p:nvSpPr>
        <p:spPr>
          <a:xfrm>
            <a:off x="251520" y="6093296"/>
            <a:ext cx="8064896" cy="4320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5" name="文字方塊 4"/>
          <p:cNvSpPr txBox="1"/>
          <p:nvPr/>
        </p:nvSpPr>
        <p:spPr>
          <a:xfrm>
            <a:off x="6084168" y="5589240"/>
            <a:ext cx="23762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 smtClean="0">
                <a:solidFill>
                  <a:srgbClr val="FF0000"/>
                </a:solidFill>
              </a:rPr>
              <a:t>佔整體比例</a:t>
            </a:r>
            <a:r>
              <a:rPr lang="en-US" altLang="zh-TW" sz="2400" dirty="0" smtClean="0">
                <a:solidFill>
                  <a:srgbClr val="FF0000"/>
                </a:solidFill>
              </a:rPr>
              <a:t>5.9%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280509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smtClean="0"/>
              <a:t>Piecewise Linear Regression(AIC)</a:t>
            </a:r>
            <a:endParaRPr lang="zh-TW" altLang="en-US" dirty="0"/>
          </a:p>
        </p:txBody>
      </p:sp>
      <p:pic>
        <p:nvPicPr>
          <p:cNvPr id="2050" name="Picture 2" descr="D:\test\SAG_green_demo_board\PLR_AIC\PLR_AIC_RA83_1_1_B.csv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4000" y="1729686"/>
            <a:ext cx="4680000" cy="3510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D:\test\SAG_green_demo_board\PLR_AIC\PLR_AIC_RA82_1_2_B.csv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71" y="1729686"/>
            <a:ext cx="4680000" cy="3510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橢圓 1"/>
          <p:cNvSpPr/>
          <p:nvPr/>
        </p:nvSpPr>
        <p:spPr>
          <a:xfrm>
            <a:off x="1794402" y="4330766"/>
            <a:ext cx="720080" cy="7200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橢圓 11"/>
          <p:cNvSpPr/>
          <p:nvPr/>
        </p:nvSpPr>
        <p:spPr>
          <a:xfrm>
            <a:off x="6083920" y="4339894"/>
            <a:ext cx="720080" cy="7200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1659989" y="2233742"/>
            <a:ext cx="45719" cy="300657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/>
          <p:cNvSpPr/>
          <p:nvPr/>
        </p:nvSpPr>
        <p:spPr>
          <a:xfrm>
            <a:off x="6061060" y="2233742"/>
            <a:ext cx="45719" cy="300657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539552" y="5474102"/>
            <a:ext cx="367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Laplacian Variance: 44.25</a:t>
            </a:r>
            <a:endParaRPr lang="zh-TW" altLang="en-US" dirty="0"/>
          </a:p>
        </p:txBody>
      </p:sp>
      <p:sp>
        <p:nvSpPr>
          <p:cNvPr id="18" name="文字方塊 17"/>
          <p:cNvSpPr txBox="1"/>
          <p:nvPr/>
        </p:nvSpPr>
        <p:spPr>
          <a:xfrm>
            <a:off x="5014392" y="5489491"/>
            <a:ext cx="367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Laplacian Variance: 33.18</a:t>
            </a:r>
            <a:endParaRPr lang="zh-TW" altLang="en-US" dirty="0"/>
          </a:p>
        </p:txBody>
      </p:sp>
      <p:pic>
        <p:nvPicPr>
          <p:cNvPr id="2052" name="Picture 4" descr="D:\test\SAG_green_demo_board\B\RA82_1_1_B.bmp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2" y="5368255"/>
            <a:ext cx="733425" cy="581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D:\test\SAG_green_demo_board\B\RA83_1_1_B.bmp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8016" y="5368253"/>
            <a:ext cx="733425" cy="581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7448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後續分析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Ground truth</a:t>
            </a:r>
            <a:r>
              <a:rPr lang="zh-TW" altLang="en-US" dirty="0" smtClean="0"/>
              <a:t>如何取得</a:t>
            </a:r>
            <a:r>
              <a:rPr lang="en-US" altLang="zh-TW" dirty="0" smtClean="0"/>
              <a:t>?</a:t>
            </a:r>
          </a:p>
          <a:p>
            <a:pPr lvl="1"/>
            <a:r>
              <a:rPr lang="en-US" altLang="zh-TW" dirty="0"/>
              <a:t>Ground </a:t>
            </a:r>
            <a:r>
              <a:rPr lang="en-US" altLang="zh-TW" dirty="0" smtClean="0"/>
              <a:t>truth</a:t>
            </a:r>
            <a:r>
              <a:rPr lang="zh-TW" altLang="en-US" dirty="0" smtClean="0"/>
              <a:t> </a:t>
            </a:r>
            <a:r>
              <a:rPr lang="en-US" altLang="zh-TW" dirty="0" smtClean="0"/>
              <a:t>(</a:t>
            </a:r>
            <a:r>
              <a:rPr lang="zh-TW" altLang="en-US" dirty="0"/>
              <a:t>正確答案</a:t>
            </a:r>
            <a:r>
              <a:rPr lang="en-US" altLang="zh-TW" dirty="0" smtClean="0"/>
              <a:t>)</a:t>
            </a:r>
          </a:p>
          <a:p>
            <a:pPr lvl="1"/>
            <a:r>
              <a:rPr lang="en-US" altLang="zh-TW" dirty="0" smtClean="0">
                <a:solidFill>
                  <a:srgbClr val="FF0000"/>
                </a:solidFill>
              </a:rPr>
              <a:t>Baseline data (</a:t>
            </a:r>
            <a:r>
              <a:rPr lang="zh-TW" altLang="en-US" dirty="0" smtClean="0">
                <a:solidFill>
                  <a:srgbClr val="FF0000"/>
                </a:solidFill>
              </a:rPr>
              <a:t>現行方法</a:t>
            </a:r>
            <a:r>
              <a:rPr lang="en-US" altLang="zh-TW" dirty="0" smtClean="0">
                <a:solidFill>
                  <a:srgbClr val="FF0000"/>
                </a:solidFill>
              </a:rPr>
              <a:t>)</a:t>
            </a:r>
          </a:p>
          <a:p>
            <a:pPr lvl="1"/>
            <a:r>
              <a:rPr lang="en-US" altLang="zh-TW" dirty="0" smtClean="0">
                <a:solidFill>
                  <a:srgbClr val="FF0000"/>
                </a:solidFill>
              </a:rPr>
              <a:t>Piecewise </a:t>
            </a:r>
            <a:r>
              <a:rPr lang="zh-TW" altLang="en-US" dirty="0" smtClean="0">
                <a:solidFill>
                  <a:srgbClr val="FF0000"/>
                </a:solidFill>
              </a:rPr>
              <a:t>自動分類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Piecewise</a:t>
            </a:r>
            <a:r>
              <a:rPr lang="zh-TW" altLang="en-US" dirty="0" smtClean="0"/>
              <a:t> 結合四種灰階值</a:t>
            </a:r>
            <a:r>
              <a:rPr lang="zh-TW" altLang="en-US" dirty="0"/>
              <a:t> </a:t>
            </a:r>
            <a:r>
              <a:rPr lang="en-US" altLang="zh-TW" dirty="0" smtClean="0"/>
              <a:t>(</a:t>
            </a:r>
            <a:r>
              <a:rPr lang="zh-TW" altLang="en-US" dirty="0" smtClean="0"/>
              <a:t>優化</a:t>
            </a:r>
            <a:r>
              <a:rPr lang="en-US" altLang="zh-TW" dirty="0" smtClean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表格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43975315"/>
                  </p:ext>
                </p:extLst>
              </p:nvPr>
            </p:nvGraphicFramePr>
            <p:xfrm>
              <a:off x="2771800" y="4293096"/>
              <a:ext cx="3528392" cy="18002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445611"/>
                    <a:gridCol w="2082781"/>
                  </a:tblGrid>
                  <a:tr h="450050">
                    <a:tc>
                      <a:txBody>
                        <a:bodyPr/>
                        <a:lstStyle/>
                        <a:p>
                          <a:r>
                            <a:rPr lang="en-US" altLang="zh-TW" sz="2000" dirty="0" smtClean="0"/>
                            <a:t>Base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altLang="zh-TW" sz="2000" b="0" i="0" smtClean="0">
                                  <a:latin typeface="Cambria Math"/>
                                  <a:ea typeface="Cambria Math"/>
                                </a:rPr>
                                <m:t>19.71</m:t>
                              </m:r>
                              <m:r>
                                <a:rPr lang="en-US" altLang="zh-TW" sz="2000" b="0" i="1" smtClean="0">
                                  <a:latin typeface="Cambria Math"/>
                                  <a:ea typeface="Cambria Math"/>
                                </a:rPr>
                                <m:t> </m:t>
                              </m:r>
                              <m:r>
                                <a:rPr lang="en-US" altLang="zh-TW" sz="20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  <m:r>
                                <a:rPr lang="en-US" altLang="zh-TW" sz="2000" b="0" i="1" smtClean="0">
                                  <a:latin typeface="Cambria Math"/>
                                  <a:ea typeface="Cambria Math"/>
                                </a:rPr>
                                <m:t>3.67</m:t>
                              </m:r>
                            </m:oMath>
                          </a14:m>
                          <a:r>
                            <a:rPr lang="zh-TW" altLang="en-US" sz="2000" dirty="0" smtClean="0"/>
                            <a:t> </a:t>
                          </a:r>
                          <a:endParaRPr lang="zh-TW" altLang="en-US" sz="2000" dirty="0"/>
                        </a:p>
                      </a:txBody>
                      <a:tcPr/>
                    </a:tc>
                  </a:tr>
                  <a:tr h="450050">
                    <a:tc>
                      <a:txBody>
                        <a:bodyPr/>
                        <a:lstStyle/>
                        <a:p>
                          <a:r>
                            <a:rPr lang="en-US" altLang="zh-TW" sz="2000" dirty="0" smtClean="0"/>
                            <a:t>Pad</a:t>
                          </a:r>
                          <a:endParaRPr lang="zh-TW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altLang="zh-TW" sz="2000" b="0" i="0" smtClean="0">
                                  <a:latin typeface="Cambria Math"/>
                                  <a:ea typeface="Cambria Math"/>
                                </a:rPr>
                                <m:t>39.</m:t>
                              </m:r>
                              <m:r>
                                <a:rPr lang="en-US" altLang="zh-TW" sz="2000" b="0" i="1" smtClean="0">
                                  <a:latin typeface="Cambria Math"/>
                                  <a:ea typeface="Cambria Math"/>
                                </a:rPr>
                                <m:t>66 </m:t>
                              </m:r>
                              <m:r>
                                <a:rPr lang="en-US" altLang="zh-TW" sz="20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  <m:r>
                                <a:rPr lang="en-US" altLang="zh-TW" sz="2000" b="0" i="1" smtClean="0">
                                  <a:latin typeface="Cambria Math"/>
                                  <a:ea typeface="Cambria Math"/>
                                </a:rPr>
                                <m:t>28.40</m:t>
                              </m:r>
                            </m:oMath>
                          </a14:m>
                          <a:r>
                            <a:rPr lang="zh-TW" altLang="en-US" sz="2000" dirty="0" smtClean="0"/>
                            <a:t> </a:t>
                          </a:r>
                          <a:endParaRPr lang="zh-TW" altLang="en-US" sz="2000" dirty="0"/>
                        </a:p>
                      </a:txBody>
                      <a:tcPr/>
                    </a:tc>
                  </a:tr>
                  <a:tr h="450050">
                    <a:tc>
                      <a:txBody>
                        <a:bodyPr/>
                        <a:lstStyle/>
                        <a:p>
                          <a:r>
                            <a:rPr lang="en-US" altLang="zh-TW" sz="2000" dirty="0" smtClean="0"/>
                            <a:t>Solder</a:t>
                          </a:r>
                          <a:endParaRPr lang="zh-TW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altLang="zh-TW" sz="2000" b="0" i="0" smtClean="0">
                                  <a:latin typeface="Cambria Math"/>
                                  <a:ea typeface="Cambria Math"/>
                                </a:rPr>
                                <m:t>91</m:t>
                              </m:r>
                              <m:r>
                                <a:rPr lang="en-US" altLang="zh-TW" sz="2000" b="0" i="1" smtClean="0">
                                  <a:latin typeface="Cambria Math"/>
                                  <a:ea typeface="Cambria Math"/>
                                </a:rPr>
                                <m:t>.50 </m:t>
                              </m:r>
                              <m:r>
                                <a:rPr lang="en-US" altLang="zh-TW" sz="20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  <m:r>
                                <a:rPr lang="en-US" altLang="zh-TW" sz="2000" b="0" i="1" smtClean="0">
                                  <a:latin typeface="Cambria Math"/>
                                  <a:ea typeface="Cambria Math"/>
                                </a:rPr>
                                <m:t>14.88</m:t>
                              </m:r>
                            </m:oMath>
                          </a14:m>
                          <a:r>
                            <a:rPr lang="zh-TW" altLang="en-US" sz="2000" dirty="0" smtClean="0"/>
                            <a:t> </a:t>
                          </a:r>
                          <a:endParaRPr lang="zh-TW" altLang="en-US" sz="2000" dirty="0"/>
                        </a:p>
                      </a:txBody>
                      <a:tcPr/>
                    </a:tc>
                  </a:tr>
                  <a:tr h="450050">
                    <a:tc>
                      <a:txBody>
                        <a:bodyPr/>
                        <a:lstStyle/>
                        <a:p>
                          <a:r>
                            <a:rPr lang="en-US" altLang="zh-TW" sz="2000" dirty="0" smtClean="0"/>
                            <a:t>White Line</a:t>
                          </a:r>
                          <a:endParaRPr lang="zh-TW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altLang="zh-TW" sz="2000" b="0" i="0" smtClean="0">
                                  <a:latin typeface="Cambria Math"/>
                                  <a:ea typeface="Cambria Math"/>
                                </a:rPr>
                                <m:t>178.7</m:t>
                              </m:r>
                              <m:r>
                                <a:rPr lang="en-US" altLang="zh-TW" sz="2000" b="0" i="1" smtClean="0">
                                  <a:latin typeface="Cambria Math"/>
                                  <a:ea typeface="Cambria Math"/>
                                </a:rPr>
                                <m:t>6 </m:t>
                              </m:r>
                              <m:r>
                                <a:rPr lang="en-US" altLang="zh-TW" sz="20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  <m:r>
                                <a:rPr lang="en-US" altLang="zh-TW" sz="2000" b="0" i="1" smtClean="0">
                                  <a:latin typeface="Cambria Math"/>
                                  <a:ea typeface="Cambria Math"/>
                                </a:rPr>
                                <m:t>25.59</m:t>
                              </m:r>
                            </m:oMath>
                          </a14:m>
                          <a:r>
                            <a:rPr lang="zh-TW" altLang="en-US" sz="2000" dirty="0" smtClean="0"/>
                            <a:t> </a:t>
                          </a:r>
                          <a:endParaRPr lang="zh-TW" altLang="en-US" sz="2000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表格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43975315"/>
                  </p:ext>
                </p:extLst>
              </p:nvPr>
            </p:nvGraphicFramePr>
            <p:xfrm>
              <a:off x="2771800" y="4293096"/>
              <a:ext cx="3528392" cy="18002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445611"/>
                    <a:gridCol w="2082781"/>
                  </a:tblGrid>
                  <a:tr h="450050">
                    <a:tc>
                      <a:txBody>
                        <a:bodyPr/>
                        <a:lstStyle/>
                        <a:p>
                          <a:r>
                            <a:rPr lang="en-US" altLang="zh-TW" sz="2000" dirty="0" smtClean="0"/>
                            <a:t>Base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69795" t="-6757" r="-293" b="-312162"/>
                          </a:stretch>
                        </a:blipFill>
                      </a:tcPr>
                    </a:tc>
                  </a:tr>
                  <a:tr h="450050">
                    <a:tc>
                      <a:txBody>
                        <a:bodyPr/>
                        <a:lstStyle/>
                        <a:p>
                          <a:r>
                            <a:rPr lang="en-US" altLang="zh-TW" sz="2000" dirty="0" smtClean="0"/>
                            <a:t>Pad</a:t>
                          </a:r>
                          <a:endParaRPr lang="zh-TW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69795" t="-106757" r="-293" b="-212162"/>
                          </a:stretch>
                        </a:blipFill>
                      </a:tcPr>
                    </a:tc>
                  </a:tr>
                  <a:tr h="450050">
                    <a:tc>
                      <a:txBody>
                        <a:bodyPr/>
                        <a:lstStyle/>
                        <a:p>
                          <a:r>
                            <a:rPr lang="en-US" altLang="zh-TW" sz="2000" dirty="0" smtClean="0"/>
                            <a:t>Solder</a:t>
                          </a:r>
                          <a:endParaRPr lang="zh-TW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69795" t="-206757" r="-293" b="-112162"/>
                          </a:stretch>
                        </a:blipFill>
                      </a:tcPr>
                    </a:tc>
                  </a:tr>
                  <a:tr h="450050">
                    <a:tc>
                      <a:txBody>
                        <a:bodyPr/>
                        <a:lstStyle/>
                        <a:p>
                          <a:r>
                            <a:rPr lang="en-US" altLang="zh-TW" sz="2000" dirty="0" smtClean="0"/>
                            <a:t>White Line</a:t>
                          </a:r>
                          <a:endParaRPr lang="zh-TW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69795" t="-306757" r="-293" b="-12162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022512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8" b="1036"/>
          <a:stretch/>
        </p:blipFill>
        <p:spPr bwMode="auto">
          <a:xfrm>
            <a:off x="795469" y="230188"/>
            <a:ext cx="7668850" cy="633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橢圓 2"/>
          <p:cNvSpPr/>
          <p:nvPr/>
        </p:nvSpPr>
        <p:spPr>
          <a:xfrm>
            <a:off x="2987824" y="0"/>
            <a:ext cx="2232248" cy="1916832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橢圓 5"/>
          <p:cNvSpPr/>
          <p:nvPr/>
        </p:nvSpPr>
        <p:spPr>
          <a:xfrm>
            <a:off x="4572000" y="3212976"/>
            <a:ext cx="2232248" cy="19168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橢圓 6"/>
          <p:cNvSpPr/>
          <p:nvPr/>
        </p:nvSpPr>
        <p:spPr>
          <a:xfrm>
            <a:off x="2843808" y="4928727"/>
            <a:ext cx="2844316" cy="191683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050" name="Picture 2" descr="C:\Users\joy_teng\Desktop\新增資料夾\1\UT4_1~27_B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3331" y="1506847"/>
            <a:ext cx="2160000" cy="1378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joy_teng\Desktop\新增資料夾\1\UT4_1~27_B.bmp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812360" y="404664"/>
            <a:ext cx="206289" cy="983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joy_teng\Desktop\新增資料夾\2\RT4217_1~1_B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023" y="137895"/>
            <a:ext cx="2160000" cy="1378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joy_teng\Desktop\新增資料夾\2\RT4217_1~1_B.bmp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4928" y="289618"/>
            <a:ext cx="527339" cy="537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Users\joy_teng\Desktop\新增資料夾\3\UT3_1~53_B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95" y="3453459"/>
            <a:ext cx="2160000" cy="1378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 descr="C:\Users\joy_teng\Desktop\新增資料夾\3\UT3_1~53_B.bmp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5567" y="2348880"/>
            <a:ext cx="504056" cy="504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C:\Users\joy_teng\Desktop\新增資料夾\4\RT413_1~2_B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4651" y="3482189"/>
            <a:ext cx="2160000" cy="1378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7" name="Picture 9" descr="C:\Users\joy_teng\Desktop\新增資料夾\4\RT413_1~2_B.bmp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4130" y="3453459"/>
            <a:ext cx="600075" cy="542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C:\Users\joy_teng\Desktop\新增資料夾\5\UT1_1~139_B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5373216"/>
            <a:ext cx="2160000" cy="1378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9" name="Picture 11" descr="C:\Users\joy_teng\Desktop\新增資料夾\5\UT1_1~139_B.bmp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0362" y="5949280"/>
            <a:ext cx="679126" cy="679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文字方塊 20"/>
          <p:cNvSpPr txBox="1"/>
          <p:nvPr/>
        </p:nvSpPr>
        <p:spPr>
          <a:xfrm>
            <a:off x="5959726" y="5509681"/>
            <a:ext cx="30649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 smtClean="0"/>
              <a:t>推測可能用做判斷的指標</a:t>
            </a:r>
            <a:endParaRPr lang="en-US" altLang="zh-TW" sz="2000" dirty="0" smtClean="0"/>
          </a:p>
          <a:p>
            <a:pPr marL="342900" indent="-342900">
              <a:buAutoNum type="arabicPeriod"/>
            </a:pPr>
            <a:r>
              <a:rPr lang="en-US" altLang="zh-TW" sz="2000" dirty="0" smtClean="0"/>
              <a:t>y</a:t>
            </a:r>
            <a:r>
              <a:rPr lang="zh-TW" altLang="en-US" sz="2000" dirty="0"/>
              <a:t>座標峰值</a:t>
            </a:r>
            <a:r>
              <a:rPr lang="zh-TW" altLang="en-US" sz="2000" dirty="0" smtClean="0"/>
              <a:t>高度</a:t>
            </a:r>
            <a:endParaRPr lang="en-US" altLang="zh-TW" sz="2000" dirty="0" smtClean="0"/>
          </a:p>
          <a:p>
            <a:pPr marL="342900" indent="-342900">
              <a:buAutoNum type="arabicPeriod"/>
            </a:pPr>
            <a:r>
              <a:rPr lang="en-US" altLang="zh-TW" sz="2000" dirty="0" smtClean="0"/>
              <a:t>Pixel</a:t>
            </a:r>
            <a:r>
              <a:rPr lang="zh-TW" altLang="en-US" sz="2000" dirty="0" smtClean="0"/>
              <a:t>分布</a:t>
            </a:r>
            <a:endParaRPr lang="en-US" altLang="zh-TW" sz="2000" dirty="0" smtClean="0"/>
          </a:p>
        </p:txBody>
      </p:sp>
      <p:sp>
        <p:nvSpPr>
          <p:cNvPr id="5" name="橢圓 4"/>
          <p:cNvSpPr/>
          <p:nvPr/>
        </p:nvSpPr>
        <p:spPr>
          <a:xfrm>
            <a:off x="827584" y="2132856"/>
            <a:ext cx="2232248" cy="1916832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橢圓 3"/>
          <p:cNvSpPr/>
          <p:nvPr/>
        </p:nvSpPr>
        <p:spPr>
          <a:xfrm>
            <a:off x="6084168" y="0"/>
            <a:ext cx="2232248" cy="1916832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3287860" y="2196048"/>
            <a:ext cx="3228356" cy="80090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b="1" dirty="0" smtClean="0"/>
              <a:t>35</a:t>
            </a:r>
            <a:r>
              <a:rPr lang="zh-TW" altLang="en-US" sz="2400" b="1" dirty="0" smtClean="0"/>
              <a:t>張</a:t>
            </a:r>
            <a:r>
              <a:rPr lang="en-US" altLang="zh-TW" sz="2400" b="1" dirty="0" smtClean="0"/>
              <a:t>B</a:t>
            </a:r>
            <a:r>
              <a:rPr lang="zh-TW" altLang="en-US" sz="2400" b="1" dirty="0" smtClean="0"/>
              <a:t>燈下的錫膏影像</a:t>
            </a:r>
            <a:endParaRPr lang="zh-TW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622307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統計誤差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483568"/>
                <a:ext cx="8229600" cy="5257800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zh-TW" altLang="en-US" dirty="0" smtClean="0"/>
                  <a:t>絕對誤差</a:t>
                </a:r>
                <a:r>
                  <a:rPr lang="en-US" altLang="zh-TW" dirty="0" smtClean="0"/>
                  <a:t>(Absolute Error)</a:t>
                </a:r>
              </a:p>
              <a:p>
                <a:pPr lvl="1"/>
                <a:r>
                  <a:rPr lang="zh-TW" altLang="en-US" dirty="0" smtClean="0"/>
                  <a:t>資料值與平均值之間的差異</a:t>
                </a:r>
                <a:endParaRPr lang="en-US" altLang="zh-TW" dirty="0" smtClean="0"/>
              </a:p>
              <a:p>
                <a:r>
                  <a:rPr lang="zh-TW" altLang="en-US" dirty="0"/>
                  <a:t>相對</a:t>
                </a:r>
                <a:r>
                  <a:rPr lang="zh-TW" altLang="en-US" dirty="0" smtClean="0"/>
                  <a:t>誤差</a:t>
                </a:r>
                <a:r>
                  <a:rPr lang="en-US" altLang="zh-TW" dirty="0" smtClean="0"/>
                  <a:t>(Relative Error)</a:t>
                </a:r>
              </a:p>
              <a:p>
                <a:pPr lvl="1"/>
                <a:r>
                  <a:rPr lang="zh-TW" altLang="en-US" dirty="0"/>
                  <a:t>資料</a:t>
                </a:r>
                <a:r>
                  <a:rPr lang="zh-TW" altLang="en-US" dirty="0" smtClean="0"/>
                  <a:t>值相對於平均值的比例</a:t>
                </a:r>
                <a:r>
                  <a:rPr lang="en-US" altLang="zh-TW" dirty="0" smtClean="0"/>
                  <a:t>(%)</a:t>
                </a:r>
              </a:p>
              <a:p>
                <a:r>
                  <a:rPr lang="en-US" altLang="zh-TW" dirty="0" smtClean="0"/>
                  <a:t>Z</a:t>
                </a:r>
                <a:r>
                  <a:rPr lang="zh-TW" altLang="en-US" dirty="0" smtClean="0"/>
                  <a:t>分數</a:t>
                </a:r>
                <a:r>
                  <a:rPr lang="en-US" altLang="zh-TW" dirty="0" smtClean="0"/>
                  <a:t>(Z-Score)</a:t>
                </a:r>
              </a:p>
              <a:p>
                <a:pPr lvl="1"/>
                <a:r>
                  <a:rPr lang="zh-TW" altLang="en-US" dirty="0"/>
                  <a:t>資料值與平均值之間的</a:t>
                </a:r>
                <a:r>
                  <a:rPr lang="zh-TW" altLang="en-US" dirty="0" smtClean="0"/>
                  <a:t>差異標準化的結果</a:t>
                </a:r>
                <a:endParaRPr lang="en-US" altLang="zh-TW" dirty="0" smtClean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dirty="0">
                          <a:latin typeface="Cambria Math"/>
                        </a:rPr>
                        <m:t>Z</m:t>
                      </m:r>
                      <m:r>
                        <a:rPr lang="en-US" altLang="zh-TW" b="0" i="1" dirty="0" smtClean="0">
                          <a:latin typeface="Cambria Math"/>
                        </a:rPr>
                        <m:t>=</m:t>
                      </m:r>
                      <m:r>
                        <a:rPr lang="zh-TW" altLang="en-US" b="0" i="1" dirty="0" smtClean="0">
                          <a:latin typeface="Cambria Math"/>
                        </a:rPr>
                        <m:t> </m:t>
                      </m:r>
                      <m:f>
                        <m:fPr>
                          <m:ctrlPr>
                            <a:rPr lang="en-US" altLang="zh-TW" b="0" i="1" dirty="0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TW" b="0" i="1" dirty="0" smtClean="0">
                              <a:latin typeface="Cambria Math"/>
                            </a:rPr>
                            <m:t>𝑋</m:t>
                          </m:r>
                          <m:r>
                            <a:rPr lang="en-US" altLang="zh-TW" b="0" i="1" dirty="0" smtClean="0">
                              <a:latin typeface="Cambria Math"/>
                            </a:rPr>
                            <m:t>−</m:t>
                          </m:r>
                          <m:r>
                            <a:rPr lang="zh-TW" altLang="en-US" b="0" i="1" dirty="0" smtClean="0">
                              <a:latin typeface="Cambria Math"/>
                            </a:rPr>
                            <m:t>𝜇</m:t>
                          </m:r>
                        </m:num>
                        <m:den>
                          <m:r>
                            <a:rPr lang="zh-TW" altLang="en-US" b="0" i="1" dirty="0" smtClean="0">
                              <a:latin typeface="Cambria Math"/>
                            </a:rPr>
                            <m:t>𝜎</m:t>
                          </m:r>
                        </m:den>
                      </m:f>
                    </m:oMath>
                  </m:oMathPara>
                </a14:m>
                <a:endParaRPr lang="en-US" altLang="zh-TW" dirty="0" smtClean="0"/>
              </a:p>
              <a:p>
                <a:pPr lvl="1">
                  <a:buFont typeface="Arial" panose="020B0604020202020204" pitchFamily="34" charset="0"/>
                  <a:buChar char="•"/>
                </a:pPr>
                <a:r>
                  <a:rPr lang="en-US" altLang="zh-TW" dirty="0" smtClean="0"/>
                  <a:t>68%</a:t>
                </a:r>
                <a:r>
                  <a:rPr lang="zh-TW" altLang="en-US" dirty="0"/>
                  <a:t> </a:t>
                </a:r>
                <a:r>
                  <a:rPr lang="zh-TW" altLang="en-US" dirty="0" smtClean="0"/>
                  <a:t>在 </a:t>
                </a:r>
                <a14:m>
                  <m:oMath xmlns:m="http://schemas.openxmlformats.org/officeDocument/2006/math">
                    <m:r>
                      <a:rPr lang="zh-TW" altLang="en-US" i="1" smtClean="0">
                        <a:latin typeface="Cambria Math"/>
                      </a:rPr>
                      <m:t>𝜇</m:t>
                    </m:r>
                    <m:r>
                      <a:rPr lang="en-US" altLang="zh-TW" i="1" smtClean="0">
                        <a:latin typeface="Cambria Math"/>
                        <a:ea typeface="Cambria Math"/>
                      </a:rPr>
                      <m:t>±</m:t>
                    </m:r>
                    <m:r>
                      <a:rPr lang="en-US" altLang="zh-TW" b="0" i="1" smtClean="0">
                        <a:latin typeface="Cambria Math"/>
                        <a:ea typeface="Cambria Math"/>
                      </a:rPr>
                      <m:t>1</m:t>
                    </m:r>
                    <m:r>
                      <a:rPr lang="zh-TW" altLang="en-US" b="0" i="1" smtClean="0">
                        <a:latin typeface="Cambria Math"/>
                        <a:ea typeface="Cambria Math"/>
                      </a:rPr>
                      <m:t>𝜎</m:t>
                    </m:r>
                    <m:r>
                      <a:rPr lang="zh-TW" altLang="en-US" b="0" i="1" smtClean="0">
                        <a:latin typeface="Cambria Math"/>
                        <a:ea typeface="Cambria Math"/>
                      </a:rPr>
                      <m:t> </m:t>
                    </m:r>
                  </m:oMath>
                </a14:m>
                <a:r>
                  <a:rPr lang="en-US" altLang="zh-TW" dirty="0" smtClean="0"/>
                  <a:t>-&gt;</a:t>
                </a:r>
                <a:r>
                  <a:rPr lang="zh-TW" alt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altLang="zh-TW" b="0" i="1" dirty="0" smtClean="0">
                        <a:latin typeface="Cambria Math"/>
                      </a:rPr>
                      <m:t>−1</m:t>
                    </m:r>
                    <m:r>
                      <a:rPr lang="en-US" altLang="zh-TW" b="0" i="1" dirty="0" smtClean="0">
                        <a:latin typeface="Cambria Math"/>
                        <a:ea typeface="Cambria Math"/>
                      </a:rPr>
                      <m:t>≤</m:t>
                    </m:r>
                    <m:r>
                      <a:rPr lang="en-US" altLang="zh-TW" b="0" i="1" dirty="0" smtClean="0">
                        <a:latin typeface="Cambria Math"/>
                        <a:ea typeface="Cambria Math"/>
                      </a:rPr>
                      <m:t>𝑍</m:t>
                    </m:r>
                    <m:r>
                      <a:rPr lang="en-US" altLang="zh-TW" b="0" i="1" dirty="0" smtClean="0">
                        <a:latin typeface="Cambria Math"/>
                        <a:ea typeface="Cambria Math"/>
                      </a:rPr>
                      <m:t>≤1</m:t>
                    </m:r>
                  </m:oMath>
                </a14:m>
                <a:endParaRPr lang="en-US" altLang="zh-TW" dirty="0" smtClean="0"/>
              </a:p>
              <a:p>
                <a:pPr lvl="1">
                  <a:buFont typeface="Arial" panose="020B0604020202020204" pitchFamily="34" charset="0"/>
                  <a:buChar char="•"/>
                </a:pPr>
                <a:r>
                  <a:rPr lang="en-US" altLang="zh-TW" dirty="0" smtClean="0"/>
                  <a:t>95%</a:t>
                </a:r>
                <a:r>
                  <a:rPr lang="zh-TW" altLang="en-US" dirty="0" smtClean="0"/>
                  <a:t> 在 </a:t>
                </a:r>
                <a14:m>
                  <m:oMath xmlns:m="http://schemas.openxmlformats.org/officeDocument/2006/math">
                    <m:r>
                      <a:rPr lang="zh-TW" altLang="en-US" i="1">
                        <a:latin typeface="Cambria Math"/>
                      </a:rPr>
                      <m:t>𝜇</m:t>
                    </m:r>
                    <m:r>
                      <a:rPr lang="en-US" altLang="zh-TW" i="1">
                        <a:latin typeface="Cambria Math"/>
                        <a:ea typeface="Cambria Math"/>
                      </a:rPr>
                      <m:t>±</m:t>
                    </m:r>
                    <m:r>
                      <a:rPr lang="en-US" altLang="zh-TW" b="0" i="1" smtClean="0">
                        <a:latin typeface="Cambria Math"/>
                        <a:ea typeface="Cambria Math"/>
                      </a:rPr>
                      <m:t>2</m:t>
                    </m:r>
                    <m:r>
                      <a:rPr lang="zh-TW" altLang="en-US" i="1">
                        <a:latin typeface="Cambria Math"/>
                        <a:ea typeface="Cambria Math"/>
                      </a:rPr>
                      <m:t>𝜎</m:t>
                    </m:r>
                    <m:r>
                      <a:rPr lang="zh-TW" altLang="en-US" i="1">
                        <a:latin typeface="Cambria Math"/>
                        <a:ea typeface="Cambria Math"/>
                      </a:rPr>
                      <m:t> </m:t>
                    </m:r>
                  </m:oMath>
                </a14:m>
                <a:r>
                  <a:rPr lang="en-US" altLang="zh-TW" dirty="0" smtClean="0"/>
                  <a:t>-&gt;</a:t>
                </a:r>
                <a:r>
                  <a:rPr lang="zh-TW" alt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altLang="zh-TW" i="1" dirty="0">
                        <a:latin typeface="Cambria Math"/>
                      </a:rPr>
                      <m:t>−</m:t>
                    </m:r>
                    <m:r>
                      <a:rPr lang="en-US" altLang="zh-TW" b="0" i="1" dirty="0" smtClean="0">
                        <a:latin typeface="Cambria Math"/>
                      </a:rPr>
                      <m:t>2</m:t>
                    </m:r>
                    <m:r>
                      <a:rPr lang="en-US" altLang="zh-TW" i="1" dirty="0">
                        <a:latin typeface="Cambria Math"/>
                        <a:ea typeface="Cambria Math"/>
                      </a:rPr>
                      <m:t>≤</m:t>
                    </m:r>
                    <m:r>
                      <a:rPr lang="en-US" altLang="zh-TW" i="1" dirty="0">
                        <a:latin typeface="Cambria Math"/>
                        <a:ea typeface="Cambria Math"/>
                      </a:rPr>
                      <m:t>𝑍</m:t>
                    </m:r>
                    <m:r>
                      <a:rPr lang="en-US" altLang="zh-TW" i="1" dirty="0">
                        <a:latin typeface="Cambria Math"/>
                        <a:ea typeface="Cambria Math"/>
                      </a:rPr>
                      <m:t>≤2</m:t>
                    </m:r>
                  </m:oMath>
                </a14:m>
                <a:endParaRPr lang="en-US" altLang="zh-TW" dirty="0"/>
              </a:p>
              <a:p>
                <a:pPr lvl="1">
                  <a:buFont typeface="Arial" panose="020B0604020202020204" pitchFamily="34" charset="0"/>
                  <a:buChar char="•"/>
                </a:pPr>
                <a:r>
                  <a:rPr lang="en-US" altLang="zh-TW" dirty="0" smtClean="0"/>
                  <a:t>99.7%</a:t>
                </a:r>
                <a:r>
                  <a:rPr lang="zh-TW" altLang="en-US" dirty="0" smtClean="0"/>
                  <a:t> 在 </a:t>
                </a:r>
                <a14:m>
                  <m:oMath xmlns:m="http://schemas.openxmlformats.org/officeDocument/2006/math">
                    <m:r>
                      <a:rPr lang="zh-TW" altLang="en-US" i="1">
                        <a:latin typeface="Cambria Math"/>
                      </a:rPr>
                      <m:t>𝜇</m:t>
                    </m:r>
                    <m:r>
                      <a:rPr lang="en-US" altLang="zh-TW" i="1">
                        <a:latin typeface="Cambria Math"/>
                        <a:ea typeface="Cambria Math"/>
                      </a:rPr>
                      <m:t>±</m:t>
                    </m:r>
                    <m:r>
                      <a:rPr lang="en-US" altLang="zh-TW" b="0" i="1" smtClean="0">
                        <a:latin typeface="Cambria Math"/>
                        <a:ea typeface="Cambria Math"/>
                      </a:rPr>
                      <m:t>3</m:t>
                    </m:r>
                    <m:r>
                      <a:rPr lang="zh-TW" altLang="en-US" i="1">
                        <a:latin typeface="Cambria Math"/>
                        <a:ea typeface="Cambria Math"/>
                      </a:rPr>
                      <m:t>𝜎</m:t>
                    </m:r>
                  </m:oMath>
                </a14:m>
                <a:r>
                  <a:rPr lang="zh-TW" altLang="en-US" dirty="0" smtClean="0"/>
                  <a:t> </a:t>
                </a:r>
                <a:r>
                  <a:rPr lang="en-US" altLang="zh-TW" dirty="0" smtClean="0"/>
                  <a:t>-&gt;</a:t>
                </a:r>
                <a:r>
                  <a:rPr lang="zh-TW" altLang="en-US" dirty="0"/>
                  <a:t> </a:t>
                </a:r>
                <a14:m>
                  <m:oMath xmlns:m="http://schemas.openxmlformats.org/officeDocument/2006/math">
                    <m:r>
                      <a:rPr lang="en-US" altLang="zh-TW" i="1" dirty="0">
                        <a:latin typeface="Cambria Math"/>
                      </a:rPr>
                      <m:t>−</m:t>
                    </m:r>
                    <m:r>
                      <a:rPr lang="en-US" altLang="zh-TW" b="0" i="1" dirty="0" smtClean="0">
                        <a:latin typeface="Cambria Math"/>
                      </a:rPr>
                      <m:t>3</m:t>
                    </m:r>
                    <m:r>
                      <a:rPr lang="en-US" altLang="zh-TW" i="1" dirty="0">
                        <a:latin typeface="Cambria Math"/>
                        <a:ea typeface="Cambria Math"/>
                      </a:rPr>
                      <m:t>≤</m:t>
                    </m:r>
                    <m:r>
                      <a:rPr lang="en-US" altLang="zh-TW" i="1" dirty="0">
                        <a:latin typeface="Cambria Math"/>
                        <a:ea typeface="Cambria Math"/>
                      </a:rPr>
                      <m:t>𝑍</m:t>
                    </m:r>
                    <m:r>
                      <a:rPr lang="en-US" altLang="zh-TW" i="1" dirty="0">
                        <a:latin typeface="Cambria Math"/>
                        <a:ea typeface="Cambria Math"/>
                      </a:rPr>
                      <m:t>≤3</m:t>
                    </m:r>
                  </m:oMath>
                </a14:m>
                <a:endParaRPr lang="en-US" altLang="zh-TW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483568"/>
                <a:ext cx="8229600" cy="5257800"/>
              </a:xfrm>
              <a:blipFill rotWithShape="1">
                <a:blip r:embed="rId2"/>
                <a:stretch>
                  <a:fillRect l="-1630" t="-2549" b="-254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19756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現行方法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103" y="2587497"/>
            <a:ext cx="3425265" cy="29490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4925420"/>
              </p:ext>
            </p:extLst>
          </p:nvPr>
        </p:nvGraphicFramePr>
        <p:xfrm>
          <a:off x="467544" y="2060848"/>
          <a:ext cx="4824538" cy="1885950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804090"/>
                <a:gridCol w="804090"/>
                <a:gridCol w="804090"/>
                <a:gridCol w="804090"/>
                <a:gridCol w="804090"/>
                <a:gridCol w="804088"/>
              </a:tblGrid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u="none" strike="noStrike" dirty="0">
                          <a:effectLst/>
                        </a:rPr>
                        <a:t>類型</a:t>
                      </a:r>
                      <a:endParaRPr lang="zh-TW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u="none" strike="noStrike">
                          <a:effectLst/>
                        </a:rPr>
                        <a:t>正常</a:t>
                      </a:r>
                      <a:endParaRPr lang="zh-TW" altLang="en-US" sz="20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min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max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</a:rPr>
                        <a:t>Zmin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</a:rPr>
                        <a:t>Zmax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RA(</a:t>
                      </a:r>
                      <a:r>
                        <a:rPr lang="zh-TW" altLang="en-US" sz="2000" u="none" strike="noStrike">
                          <a:effectLst/>
                        </a:rPr>
                        <a:t>小</a:t>
                      </a:r>
                      <a:r>
                        <a:rPr lang="en-US" altLang="zh-TW" sz="2000" u="none" strike="noStrike">
                          <a:effectLst/>
                        </a:rPr>
                        <a:t>)</a:t>
                      </a:r>
                      <a:endParaRPr lang="en-US" altLang="zh-TW" sz="20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>
                          <a:effectLst/>
                        </a:rPr>
                        <a:t>44-58</a:t>
                      </a:r>
                      <a:endParaRPr lang="en-US" altLang="zh-TW" sz="20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>
                          <a:effectLst/>
                        </a:rPr>
                        <a:t>44</a:t>
                      </a:r>
                      <a:endParaRPr lang="en-US" altLang="zh-TW" sz="20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 dirty="0">
                          <a:effectLst/>
                        </a:rPr>
                        <a:t>58</a:t>
                      </a:r>
                      <a:endParaRPr lang="en-US" altLang="zh-TW" sz="2000" b="0" i="0" u="none" strike="noStrike" dirty="0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>
                          <a:effectLst/>
                        </a:rPr>
                        <a:t>-3.19 </a:t>
                      </a:r>
                      <a:endParaRPr lang="en-US" altLang="zh-TW" sz="20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>
                          <a:effectLst/>
                        </a:rPr>
                        <a:t>-2.25 </a:t>
                      </a:r>
                      <a:endParaRPr lang="en-US" altLang="zh-TW" sz="20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RT(</a:t>
                      </a:r>
                      <a:r>
                        <a:rPr lang="zh-TW" altLang="en-US" sz="2000" u="none" strike="noStrike">
                          <a:effectLst/>
                        </a:rPr>
                        <a:t>小</a:t>
                      </a:r>
                      <a:r>
                        <a:rPr lang="en-US" altLang="zh-TW" sz="2000" u="none" strike="noStrike">
                          <a:effectLst/>
                        </a:rPr>
                        <a:t>)</a:t>
                      </a:r>
                      <a:endParaRPr lang="en-US" altLang="zh-TW" sz="20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>
                          <a:effectLst/>
                        </a:rPr>
                        <a:t>44-54</a:t>
                      </a:r>
                      <a:endParaRPr lang="en-US" altLang="zh-TW" sz="20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>
                          <a:effectLst/>
                        </a:rPr>
                        <a:t>44</a:t>
                      </a:r>
                      <a:endParaRPr lang="en-US" altLang="zh-TW" sz="20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>
                          <a:effectLst/>
                        </a:rPr>
                        <a:t>54</a:t>
                      </a:r>
                      <a:endParaRPr lang="en-US" altLang="zh-TW" sz="20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>
                          <a:effectLst/>
                        </a:rPr>
                        <a:t>-3.19 </a:t>
                      </a:r>
                      <a:endParaRPr lang="en-US" altLang="zh-TW" sz="20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>
                          <a:effectLst/>
                        </a:rPr>
                        <a:t>-2.52 </a:t>
                      </a:r>
                      <a:endParaRPr lang="en-US" altLang="zh-TW" sz="20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RT(</a:t>
                      </a:r>
                      <a:r>
                        <a:rPr lang="zh-TW" altLang="en-US" sz="2000" u="none" strike="noStrike">
                          <a:effectLst/>
                        </a:rPr>
                        <a:t>方</a:t>
                      </a:r>
                      <a:r>
                        <a:rPr lang="en-US" altLang="zh-TW" sz="2000" u="none" strike="noStrike">
                          <a:effectLst/>
                        </a:rPr>
                        <a:t>)</a:t>
                      </a:r>
                      <a:endParaRPr lang="en-US" altLang="zh-TW" sz="20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 dirty="0">
                          <a:effectLst/>
                        </a:rPr>
                        <a:t>55-62</a:t>
                      </a:r>
                      <a:endParaRPr lang="en-US" altLang="zh-TW" sz="2000" b="0" i="0" u="none" strike="noStrike" dirty="0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>
                          <a:effectLst/>
                        </a:rPr>
                        <a:t>55</a:t>
                      </a:r>
                      <a:endParaRPr lang="en-US" altLang="zh-TW" sz="20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>
                          <a:effectLst/>
                        </a:rPr>
                        <a:t>62</a:t>
                      </a:r>
                      <a:endParaRPr lang="en-US" altLang="zh-TW" sz="20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>
                          <a:effectLst/>
                        </a:rPr>
                        <a:t>-2.45 </a:t>
                      </a:r>
                      <a:endParaRPr lang="en-US" altLang="zh-TW" sz="20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>
                          <a:effectLst/>
                        </a:rPr>
                        <a:t>-1.98 </a:t>
                      </a:r>
                      <a:endParaRPr lang="en-US" altLang="zh-TW" sz="20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UT(</a:t>
                      </a:r>
                      <a:r>
                        <a:rPr lang="zh-TW" altLang="en-US" sz="2000" u="none" strike="noStrike">
                          <a:effectLst/>
                        </a:rPr>
                        <a:t>圓</a:t>
                      </a:r>
                      <a:r>
                        <a:rPr lang="en-US" altLang="zh-TW" sz="2000" u="none" strike="noStrike">
                          <a:effectLst/>
                        </a:rPr>
                        <a:t>)</a:t>
                      </a:r>
                      <a:endParaRPr lang="en-US" altLang="zh-TW" sz="20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>
                          <a:effectLst/>
                        </a:rPr>
                        <a:t>51-60</a:t>
                      </a:r>
                      <a:endParaRPr lang="en-US" altLang="zh-TW" sz="20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>
                          <a:effectLst/>
                        </a:rPr>
                        <a:t>51</a:t>
                      </a:r>
                      <a:endParaRPr lang="en-US" altLang="zh-TW" sz="20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 dirty="0">
                          <a:effectLst/>
                        </a:rPr>
                        <a:t>60</a:t>
                      </a:r>
                      <a:endParaRPr lang="en-US" altLang="zh-TW" sz="2000" b="0" i="0" u="none" strike="noStrike" dirty="0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 dirty="0">
                          <a:effectLst/>
                        </a:rPr>
                        <a:t>-2.72 </a:t>
                      </a:r>
                      <a:endParaRPr lang="en-US" altLang="zh-TW" sz="2000" b="0" i="0" u="none" strike="noStrike" dirty="0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>
                          <a:effectLst/>
                        </a:rPr>
                        <a:t>-2.12 </a:t>
                      </a:r>
                      <a:endParaRPr lang="en-US" altLang="zh-TW" sz="20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UT(</a:t>
                      </a:r>
                      <a:r>
                        <a:rPr lang="zh-TW" altLang="en-US" sz="2000" u="none" strike="noStrike">
                          <a:effectLst/>
                        </a:rPr>
                        <a:t>長</a:t>
                      </a:r>
                      <a:r>
                        <a:rPr lang="en-US" altLang="zh-TW" sz="2000" u="none" strike="noStrike">
                          <a:effectLst/>
                        </a:rPr>
                        <a:t>)</a:t>
                      </a:r>
                      <a:endParaRPr lang="en-US" altLang="zh-TW" sz="20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>
                          <a:effectLst/>
                        </a:rPr>
                        <a:t>58-65</a:t>
                      </a:r>
                      <a:endParaRPr lang="en-US" altLang="zh-TW" sz="20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>
                          <a:effectLst/>
                        </a:rPr>
                        <a:t>58</a:t>
                      </a:r>
                      <a:endParaRPr lang="en-US" altLang="zh-TW" sz="20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>
                          <a:effectLst/>
                        </a:rPr>
                        <a:t>65</a:t>
                      </a:r>
                      <a:endParaRPr lang="en-US" altLang="zh-TW" sz="20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>
                          <a:effectLst/>
                        </a:rPr>
                        <a:t>-2.25 </a:t>
                      </a:r>
                      <a:endParaRPr lang="en-US" altLang="zh-TW" sz="20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 dirty="0">
                          <a:effectLst/>
                        </a:rPr>
                        <a:t>-1.78 </a:t>
                      </a:r>
                      <a:endParaRPr lang="en-US" altLang="zh-TW" sz="2000" b="0" i="0" u="none" strike="noStrike" dirty="0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3215254"/>
              </p:ext>
            </p:extLst>
          </p:nvPr>
        </p:nvGraphicFramePr>
        <p:xfrm>
          <a:off x="467544" y="4221088"/>
          <a:ext cx="4824534" cy="1885950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804089"/>
                <a:gridCol w="804089"/>
                <a:gridCol w="804089"/>
                <a:gridCol w="804089"/>
                <a:gridCol w="804089"/>
                <a:gridCol w="804089"/>
              </a:tblGrid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u="none" strike="noStrike" dirty="0">
                          <a:effectLst/>
                        </a:rPr>
                        <a:t>類型</a:t>
                      </a:r>
                      <a:endParaRPr lang="zh-TW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u="none" strike="noStrike" dirty="0">
                          <a:effectLst/>
                        </a:rPr>
                        <a:t>異常</a:t>
                      </a:r>
                      <a:endParaRPr lang="zh-TW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min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max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</a:rPr>
                        <a:t>Zmin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</a:rPr>
                        <a:t>Zmax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RA(</a:t>
                      </a:r>
                      <a:r>
                        <a:rPr lang="zh-TW" altLang="en-US" sz="2000" u="none" strike="noStrike">
                          <a:effectLst/>
                        </a:rPr>
                        <a:t>小</a:t>
                      </a:r>
                      <a:r>
                        <a:rPr lang="en-US" altLang="zh-TW" sz="2000" u="none" strike="noStrike">
                          <a:effectLst/>
                        </a:rPr>
                        <a:t>)</a:t>
                      </a:r>
                      <a:endParaRPr lang="en-US" altLang="zh-TW" sz="20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 dirty="0" smtClean="0">
                          <a:effectLst/>
                        </a:rPr>
                        <a:t>-</a:t>
                      </a:r>
                      <a:endParaRPr lang="zh-TW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 dirty="0" smtClean="0">
                          <a:effectLst/>
                        </a:rPr>
                        <a:t>-</a:t>
                      </a:r>
                      <a:endParaRPr lang="zh-TW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 dirty="0" smtClean="0">
                          <a:effectLst/>
                        </a:rPr>
                        <a:t>-</a:t>
                      </a:r>
                      <a:endParaRPr lang="zh-TW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 dirty="0" smtClean="0">
                          <a:effectLst/>
                        </a:rPr>
                        <a:t>-</a:t>
                      </a:r>
                      <a:endParaRPr lang="zh-TW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 dirty="0" smtClean="0">
                          <a:effectLst/>
                        </a:rPr>
                        <a:t>-</a:t>
                      </a:r>
                      <a:endParaRPr lang="zh-TW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</a:rPr>
                        <a:t>RT(</a:t>
                      </a:r>
                      <a:r>
                        <a:rPr lang="zh-TW" altLang="en-US" sz="2000" u="none" strike="noStrike" dirty="0">
                          <a:effectLst/>
                        </a:rPr>
                        <a:t>小</a:t>
                      </a:r>
                      <a:r>
                        <a:rPr lang="en-US" altLang="zh-TW" sz="2000" u="none" strike="noStrike" dirty="0">
                          <a:effectLst/>
                        </a:rPr>
                        <a:t>)</a:t>
                      </a:r>
                      <a:endParaRPr lang="en-US" altLang="zh-TW" sz="2000" b="0" i="0" u="none" strike="noStrike" dirty="0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 dirty="0">
                          <a:effectLst/>
                        </a:rPr>
                        <a:t>35-37</a:t>
                      </a:r>
                      <a:endParaRPr lang="en-US" altLang="zh-TW" sz="2000" b="0" i="0" u="none" strike="noStrike" dirty="0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 dirty="0">
                          <a:effectLst/>
                        </a:rPr>
                        <a:t>35</a:t>
                      </a:r>
                      <a:endParaRPr lang="en-US" altLang="zh-TW" sz="2000" b="0" i="0" u="none" strike="noStrike" dirty="0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 dirty="0">
                          <a:effectLst/>
                        </a:rPr>
                        <a:t>37</a:t>
                      </a:r>
                      <a:endParaRPr lang="en-US" altLang="zh-TW" sz="2000" b="0" i="0" u="none" strike="noStrike" dirty="0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>
                          <a:effectLst/>
                        </a:rPr>
                        <a:t>-3.80 </a:t>
                      </a:r>
                      <a:endParaRPr lang="en-US" altLang="zh-TW" sz="20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>
                          <a:effectLst/>
                        </a:rPr>
                        <a:t>-3.66 </a:t>
                      </a:r>
                      <a:endParaRPr lang="en-US" altLang="zh-TW" sz="20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</a:rPr>
                        <a:t>RT(</a:t>
                      </a:r>
                      <a:r>
                        <a:rPr lang="zh-TW" altLang="en-US" sz="2000" u="none" strike="noStrike" dirty="0">
                          <a:effectLst/>
                        </a:rPr>
                        <a:t>方</a:t>
                      </a:r>
                      <a:r>
                        <a:rPr lang="en-US" altLang="zh-TW" sz="2000" u="none" strike="noStrike" dirty="0">
                          <a:effectLst/>
                        </a:rPr>
                        <a:t>)</a:t>
                      </a:r>
                      <a:endParaRPr lang="en-US" altLang="zh-TW" sz="2000" b="0" i="0" u="none" strike="noStrike" dirty="0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 dirty="0" smtClean="0">
                          <a:effectLst/>
                        </a:rPr>
                        <a:t>-</a:t>
                      </a:r>
                      <a:endParaRPr lang="zh-TW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 dirty="0" smtClean="0">
                          <a:effectLst/>
                        </a:rPr>
                        <a:t>-</a:t>
                      </a:r>
                      <a:endParaRPr lang="zh-TW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 dirty="0" smtClean="0">
                          <a:effectLst/>
                        </a:rPr>
                        <a:t>-</a:t>
                      </a:r>
                      <a:endParaRPr lang="zh-TW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 dirty="0" smtClean="0">
                          <a:effectLst/>
                        </a:rPr>
                        <a:t>-</a:t>
                      </a:r>
                      <a:endParaRPr lang="zh-TW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 dirty="0" smtClean="0">
                          <a:effectLst/>
                        </a:rPr>
                        <a:t>-</a:t>
                      </a:r>
                      <a:endParaRPr lang="zh-TW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</a:rPr>
                        <a:t>UT(</a:t>
                      </a:r>
                      <a:r>
                        <a:rPr lang="zh-TW" altLang="en-US" sz="2000" u="none" strike="noStrike" dirty="0">
                          <a:effectLst/>
                        </a:rPr>
                        <a:t>圓</a:t>
                      </a:r>
                      <a:r>
                        <a:rPr lang="en-US" altLang="zh-TW" sz="2000" u="none" strike="noStrike" dirty="0">
                          <a:effectLst/>
                        </a:rPr>
                        <a:t>)</a:t>
                      </a:r>
                      <a:endParaRPr lang="en-US" altLang="zh-TW" sz="2000" b="0" i="0" u="none" strike="noStrike" dirty="0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 dirty="0">
                          <a:effectLst/>
                        </a:rPr>
                        <a:t>47-52</a:t>
                      </a:r>
                      <a:endParaRPr lang="en-US" altLang="zh-TW" sz="2000" b="0" i="0" u="none" strike="noStrike" dirty="0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>
                          <a:effectLst/>
                        </a:rPr>
                        <a:t>47</a:t>
                      </a:r>
                      <a:endParaRPr lang="en-US" altLang="zh-TW" sz="20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>
                          <a:effectLst/>
                        </a:rPr>
                        <a:t>52</a:t>
                      </a:r>
                      <a:endParaRPr lang="en-US" altLang="zh-TW" sz="20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>
                          <a:effectLst/>
                        </a:rPr>
                        <a:t>-2.99 </a:t>
                      </a:r>
                      <a:endParaRPr lang="en-US" altLang="zh-TW" sz="20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>
                          <a:effectLst/>
                        </a:rPr>
                        <a:t>-2.65 </a:t>
                      </a:r>
                      <a:endParaRPr lang="en-US" altLang="zh-TW" sz="20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UT(</a:t>
                      </a:r>
                      <a:r>
                        <a:rPr lang="zh-TW" altLang="en-US" sz="2000" u="none" strike="noStrike">
                          <a:effectLst/>
                        </a:rPr>
                        <a:t>長</a:t>
                      </a:r>
                      <a:r>
                        <a:rPr lang="en-US" altLang="zh-TW" sz="2000" u="none" strike="noStrike">
                          <a:effectLst/>
                        </a:rPr>
                        <a:t>)</a:t>
                      </a:r>
                      <a:endParaRPr lang="en-US" altLang="zh-TW" sz="20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>
                          <a:effectLst/>
                        </a:rPr>
                        <a:t>60-61</a:t>
                      </a:r>
                      <a:endParaRPr lang="en-US" altLang="zh-TW" sz="20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>
                          <a:effectLst/>
                        </a:rPr>
                        <a:t>60</a:t>
                      </a:r>
                      <a:endParaRPr lang="en-US" altLang="zh-TW" sz="20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 dirty="0">
                          <a:effectLst/>
                        </a:rPr>
                        <a:t>61</a:t>
                      </a:r>
                      <a:endParaRPr lang="en-US" altLang="zh-TW" sz="2000" b="0" i="0" u="none" strike="noStrike" dirty="0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>
                          <a:effectLst/>
                        </a:rPr>
                        <a:t>-2.12 </a:t>
                      </a:r>
                      <a:endParaRPr lang="en-US" altLang="zh-TW" sz="20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 dirty="0">
                          <a:effectLst/>
                        </a:rPr>
                        <a:t>-2.05 </a:t>
                      </a:r>
                      <a:endParaRPr lang="en-US" altLang="zh-TW" sz="2000" b="0" i="0" u="none" strike="noStrike" dirty="0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45988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Z-score Comparison</a:t>
            </a:r>
            <a:endParaRPr lang="zh-TW" altLang="en-US" dirty="0"/>
          </a:p>
        </p:txBody>
      </p:sp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8504129"/>
              </p:ext>
            </p:extLst>
          </p:nvPr>
        </p:nvGraphicFramePr>
        <p:xfrm>
          <a:off x="1979712" y="3693028"/>
          <a:ext cx="5040564" cy="1680188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1260141"/>
                <a:gridCol w="1260141"/>
                <a:gridCol w="1260141"/>
                <a:gridCol w="1260141"/>
              </a:tblGrid>
              <a:tr h="420047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分段數</a:t>
                      </a:r>
                      <a:endParaRPr lang="zh-TW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每段灰階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第四段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 smtClean="0">
                          <a:effectLst/>
                        </a:rPr>
                        <a:t>Z</a:t>
                      </a:r>
                      <a:r>
                        <a:rPr lang="en-US" altLang="zh-TW" sz="2000" u="none" strike="noStrike" dirty="0" smtClean="0">
                          <a:effectLst/>
                        </a:rPr>
                        <a:t>4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2004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 dirty="0" smtClean="0">
                          <a:effectLst/>
                        </a:rPr>
                        <a:t>14</a:t>
                      </a:r>
                      <a:endParaRPr lang="en-US" altLang="zh-TW" sz="2000" b="0" i="0" u="none" strike="noStrike" dirty="0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18.29</a:t>
                      </a:r>
                      <a:endParaRPr lang="en-US" altLang="zh-TW" sz="2000" b="0" i="0" u="none" strike="noStrike" dirty="0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73.14</a:t>
                      </a:r>
                      <a:endParaRPr lang="en-US" altLang="zh-TW" sz="2000" b="0" i="0" u="none" strike="noStrike" dirty="0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 dirty="0" smtClean="0">
                          <a:solidFill>
                            <a:srgbClr val="FF0000"/>
                          </a:solidFill>
                          <a:effectLst/>
                        </a:rPr>
                        <a:t>-1.23</a:t>
                      </a:r>
                      <a:endParaRPr lang="en-US" altLang="zh-TW" sz="2000" b="0" i="0" u="none" strike="noStrike" dirty="0">
                        <a:solidFill>
                          <a:srgbClr val="FF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42004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 dirty="0" smtClean="0">
                          <a:effectLst/>
                        </a:rPr>
                        <a:t>15</a:t>
                      </a:r>
                      <a:endParaRPr lang="en-US" altLang="zh-TW" sz="2000" b="0" i="0" u="none" strike="noStrike" dirty="0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17.07</a:t>
                      </a:r>
                      <a:endParaRPr lang="en-US" altLang="zh-TW" sz="2000" b="0" i="0" u="none" strike="noStrike" dirty="0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68.27</a:t>
                      </a:r>
                      <a:endParaRPr lang="en-US" altLang="zh-TW" sz="2000" b="0" i="0" u="none" strike="noStrike" dirty="0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 dirty="0" smtClean="0">
                          <a:solidFill>
                            <a:srgbClr val="FF0000"/>
                          </a:solidFill>
                          <a:effectLst/>
                        </a:rPr>
                        <a:t>-1.56 </a:t>
                      </a:r>
                      <a:endParaRPr lang="en-US" altLang="zh-TW" sz="2000" b="0" i="0" u="none" strike="noStrike" dirty="0">
                        <a:solidFill>
                          <a:srgbClr val="FF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</a:tr>
              <a:tr h="42004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 dirty="0" smtClean="0">
                          <a:effectLst/>
                        </a:rPr>
                        <a:t>16</a:t>
                      </a:r>
                      <a:endParaRPr lang="en-US" altLang="zh-TW" sz="2000" b="0" i="0" u="none" strike="noStrike" dirty="0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16.00</a:t>
                      </a:r>
                      <a:endParaRPr lang="en-US" altLang="zh-TW" sz="2000" b="0" i="0" u="none" strike="noStrike" dirty="0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64.00</a:t>
                      </a:r>
                      <a:endParaRPr lang="en-US" altLang="zh-TW" sz="2000" b="0" i="0" u="none" strike="noStrike" dirty="0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 dirty="0" smtClean="0">
                          <a:solidFill>
                            <a:srgbClr val="FF0000"/>
                          </a:solidFill>
                          <a:effectLst/>
                        </a:rPr>
                        <a:t>-1.85 </a:t>
                      </a:r>
                      <a:endParaRPr lang="en-US" altLang="zh-TW" sz="2000" b="0" i="0" u="none" strike="noStrike" dirty="0">
                        <a:solidFill>
                          <a:srgbClr val="FF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2631828"/>
              </p:ext>
            </p:extLst>
          </p:nvPr>
        </p:nvGraphicFramePr>
        <p:xfrm>
          <a:off x="1979712" y="1412776"/>
          <a:ext cx="5040562" cy="1885950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840094"/>
                <a:gridCol w="840094"/>
                <a:gridCol w="840094"/>
                <a:gridCol w="840094"/>
                <a:gridCol w="840094"/>
                <a:gridCol w="840092"/>
              </a:tblGrid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u="none" strike="noStrike" dirty="0">
                          <a:effectLst/>
                        </a:rPr>
                        <a:t>類型</a:t>
                      </a:r>
                      <a:endParaRPr lang="zh-TW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範圍</a:t>
                      </a:r>
                      <a:endParaRPr lang="zh-TW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</a:rPr>
                        <a:t>min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</a:rPr>
                        <a:t>max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</a:rPr>
                        <a:t>Zmin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</a:rPr>
                        <a:t>Zmax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RA(</a:t>
                      </a:r>
                      <a:r>
                        <a:rPr lang="zh-TW" altLang="en-US" sz="2000" u="none" strike="noStrike">
                          <a:effectLst/>
                        </a:rPr>
                        <a:t>小</a:t>
                      </a:r>
                      <a:r>
                        <a:rPr lang="en-US" altLang="zh-TW" sz="2000" u="none" strike="noStrike">
                          <a:effectLst/>
                        </a:rPr>
                        <a:t>)</a:t>
                      </a:r>
                      <a:endParaRPr lang="en-US" altLang="zh-TW" sz="20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>
                          <a:effectLst/>
                        </a:rPr>
                        <a:t>44-58</a:t>
                      </a:r>
                      <a:endParaRPr lang="en-US" altLang="zh-TW" sz="20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>
                          <a:effectLst/>
                        </a:rPr>
                        <a:t>44</a:t>
                      </a:r>
                      <a:endParaRPr lang="en-US" altLang="zh-TW" sz="20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 dirty="0">
                          <a:effectLst/>
                        </a:rPr>
                        <a:t>58</a:t>
                      </a:r>
                      <a:endParaRPr lang="en-US" altLang="zh-TW" sz="2000" b="0" i="0" u="none" strike="noStrike" dirty="0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-3.19 </a:t>
                      </a:r>
                      <a:endParaRPr lang="en-US" altLang="zh-TW" sz="2000" b="0" i="0" u="none" strike="noStrike" dirty="0">
                        <a:solidFill>
                          <a:srgbClr val="FF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>
                          <a:solidFill>
                            <a:srgbClr val="FF0000"/>
                          </a:solidFill>
                          <a:effectLst/>
                        </a:rPr>
                        <a:t>-2.25 </a:t>
                      </a:r>
                      <a:endParaRPr lang="en-US" altLang="zh-TW" sz="2000" b="0" i="0" u="none" strike="noStrike">
                        <a:solidFill>
                          <a:srgbClr val="FF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RT(</a:t>
                      </a:r>
                      <a:r>
                        <a:rPr lang="zh-TW" altLang="en-US" sz="2000" u="none" strike="noStrike">
                          <a:effectLst/>
                        </a:rPr>
                        <a:t>小</a:t>
                      </a:r>
                      <a:r>
                        <a:rPr lang="en-US" altLang="zh-TW" sz="2000" u="none" strike="noStrike">
                          <a:effectLst/>
                        </a:rPr>
                        <a:t>)</a:t>
                      </a:r>
                      <a:endParaRPr lang="en-US" altLang="zh-TW" sz="20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>
                          <a:effectLst/>
                        </a:rPr>
                        <a:t>44-54</a:t>
                      </a:r>
                      <a:endParaRPr lang="en-US" altLang="zh-TW" sz="20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>
                          <a:effectLst/>
                        </a:rPr>
                        <a:t>44</a:t>
                      </a:r>
                      <a:endParaRPr lang="en-US" altLang="zh-TW" sz="20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 dirty="0">
                          <a:effectLst/>
                        </a:rPr>
                        <a:t>54</a:t>
                      </a:r>
                      <a:endParaRPr lang="en-US" altLang="zh-TW" sz="2000" b="0" i="0" u="none" strike="noStrike" dirty="0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-3.19 </a:t>
                      </a:r>
                      <a:endParaRPr lang="en-US" altLang="zh-TW" sz="2000" b="0" i="0" u="none" strike="noStrike" dirty="0">
                        <a:solidFill>
                          <a:srgbClr val="FF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-2.52 </a:t>
                      </a:r>
                      <a:endParaRPr lang="en-US" altLang="zh-TW" sz="2000" b="0" i="0" u="none" strike="noStrike" dirty="0">
                        <a:solidFill>
                          <a:srgbClr val="FF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RT(</a:t>
                      </a:r>
                      <a:r>
                        <a:rPr lang="zh-TW" altLang="en-US" sz="2000" u="none" strike="noStrike">
                          <a:effectLst/>
                        </a:rPr>
                        <a:t>方</a:t>
                      </a:r>
                      <a:r>
                        <a:rPr lang="en-US" altLang="zh-TW" sz="2000" u="none" strike="noStrike">
                          <a:effectLst/>
                        </a:rPr>
                        <a:t>)</a:t>
                      </a:r>
                      <a:endParaRPr lang="en-US" altLang="zh-TW" sz="20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 dirty="0">
                          <a:effectLst/>
                        </a:rPr>
                        <a:t>55-62</a:t>
                      </a:r>
                      <a:endParaRPr lang="en-US" altLang="zh-TW" sz="2000" b="0" i="0" u="none" strike="noStrike" dirty="0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>
                          <a:effectLst/>
                        </a:rPr>
                        <a:t>55</a:t>
                      </a:r>
                      <a:endParaRPr lang="en-US" altLang="zh-TW" sz="20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 dirty="0">
                          <a:effectLst/>
                        </a:rPr>
                        <a:t>62</a:t>
                      </a:r>
                      <a:endParaRPr lang="en-US" altLang="zh-TW" sz="2000" b="0" i="0" u="none" strike="noStrike" dirty="0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>
                          <a:solidFill>
                            <a:srgbClr val="FF0000"/>
                          </a:solidFill>
                          <a:effectLst/>
                        </a:rPr>
                        <a:t>-2.45 </a:t>
                      </a:r>
                      <a:endParaRPr lang="en-US" altLang="zh-TW" sz="2000" b="0" i="0" u="none" strike="noStrike">
                        <a:solidFill>
                          <a:srgbClr val="FF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-1.98 </a:t>
                      </a:r>
                      <a:endParaRPr lang="en-US" altLang="zh-TW" sz="2000" b="0" i="0" u="none" strike="noStrike" dirty="0">
                        <a:solidFill>
                          <a:srgbClr val="FF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UT(</a:t>
                      </a:r>
                      <a:r>
                        <a:rPr lang="zh-TW" altLang="en-US" sz="2000" u="none" strike="noStrike">
                          <a:effectLst/>
                        </a:rPr>
                        <a:t>圓</a:t>
                      </a:r>
                      <a:r>
                        <a:rPr lang="en-US" altLang="zh-TW" sz="2000" u="none" strike="noStrike">
                          <a:effectLst/>
                        </a:rPr>
                        <a:t>)</a:t>
                      </a:r>
                      <a:endParaRPr lang="en-US" altLang="zh-TW" sz="20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>
                          <a:effectLst/>
                        </a:rPr>
                        <a:t>51-60</a:t>
                      </a:r>
                      <a:endParaRPr lang="en-US" altLang="zh-TW" sz="20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>
                          <a:effectLst/>
                        </a:rPr>
                        <a:t>51</a:t>
                      </a:r>
                      <a:endParaRPr lang="en-US" altLang="zh-TW" sz="20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 dirty="0">
                          <a:effectLst/>
                        </a:rPr>
                        <a:t>60</a:t>
                      </a:r>
                      <a:endParaRPr lang="en-US" altLang="zh-TW" sz="2000" b="0" i="0" u="none" strike="noStrike" dirty="0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-2.72 </a:t>
                      </a:r>
                      <a:endParaRPr lang="en-US" altLang="zh-TW" sz="2000" b="0" i="0" u="none" strike="noStrike" dirty="0">
                        <a:solidFill>
                          <a:srgbClr val="FF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-2.12 </a:t>
                      </a:r>
                      <a:endParaRPr lang="en-US" altLang="zh-TW" sz="2000" b="0" i="0" u="none" strike="noStrike" dirty="0">
                        <a:solidFill>
                          <a:srgbClr val="FF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UT(</a:t>
                      </a:r>
                      <a:r>
                        <a:rPr lang="zh-TW" altLang="en-US" sz="2000" u="none" strike="noStrike">
                          <a:effectLst/>
                        </a:rPr>
                        <a:t>長</a:t>
                      </a:r>
                      <a:r>
                        <a:rPr lang="en-US" altLang="zh-TW" sz="2000" u="none" strike="noStrike">
                          <a:effectLst/>
                        </a:rPr>
                        <a:t>)</a:t>
                      </a:r>
                      <a:endParaRPr lang="en-US" altLang="zh-TW" sz="20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>
                          <a:effectLst/>
                        </a:rPr>
                        <a:t>58-65</a:t>
                      </a:r>
                      <a:endParaRPr lang="en-US" altLang="zh-TW" sz="20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>
                          <a:effectLst/>
                        </a:rPr>
                        <a:t>58</a:t>
                      </a:r>
                      <a:endParaRPr lang="en-US" altLang="zh-TW" sz="20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 dirty="0">
                          <a:effectLst/>
                        </a:rPr>
                        <a:t>65</a:t>
                      </a:r>
                      <a:endParaRPr lang="en-US" altLang="zh-TW" sz="2000" b="0" i="0" u="none" strike="noStrike" dirty="0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-2.25 </a:t>
                      </a:r>
                      <a:endParaRPr lang="en-US" altLang="zh-TW" sz="2000" b="0" i="0" u="none" strike="noStrike" dirty="0">
                        <a:solidFill>
                          <a:srgbClr val="FF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-1.78 </a:t>
                      </a:r>
                      <a:endParaRPr lang="en-US" altLang="zh-TW" sz="2000" b="0" i="0" u="none" strike="noStrike" dirty="0">
                        <a:solidFill>
                          <a:srgbClr val="FF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  <p:sp>
        <p:nvSpPr>
          <p:cNvPr id="3" name="文字方塊 2"/>
          <p:cNvSpPr txBox="1"/>
          <p:nvPr/>
        </p:nvSpPr>
        <p:spPr>
          <a:xfrm>
            <a:off x="755576" y="5661248"/>
            <a:ext cx="76328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TW" altLang="en-US" sz="2400" dirty="0" smtClean="0"/>
              <a:t>不論正常或異常影像，</a:t>
            </a:r>
            <a:r>
              <a:rPr lang="en-US" altLang="zh-TW" sz="2400" dirty="0" smtClean="0"/>
              <a:t>PLR</a:t>
            </a:r>
            <a:r>
              <a:rPr lang="zh-TW" altLang="en-US" sz="2400" dirty="0" smtClean="0"/>
              <a:t>都能找出合理的灰階範圍</a:t>
            </a:r>
            <a:endParaRPr lang="en-US" altLang="zh-TW" sz="2400" dirty="0" smtClean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TW" sz="2400" dirty="0" smtClean="0"/>
              <a:t>Z</a:t>
            </a:r>
            <a:r>
              <a:rPr lang="zh-TW" altLang="en-US" sz="2400" dirty="0" smtClean="0"/>
              <a:t>分數落在</a:t>
            </a:r>
            <a:r>
              <a:rPr lang="en-US" altLang="zh-TW" sz="2400" dirty="0" smtClean="0"/>
              <a:t>2</a:t>
            </a:r>
            <a:r>
              <a:rPr lang="zh-TW" altLang="en-US" sz="2400" dirty="0" smtClean="0"/>
              <a:t>倍標準差內</a:t>
            </a:r>
            <a:r>
              <a:rPr lang="zh-TW" altLang="en-US" sz="2400" dirty="0"/>
              <a:t> </a:t>
            </a:r>
            <a:r>
              <a:rPr lang="en-US" altLang="zh-TW" sz="2400" dirty="0" smtClean="0"/>
              <a:t>-&gt;</a:t>
            </a:r>
            <a:r>
              <a:rPr lang="zh-TW" altLang="en-US" sz="2400" dirty="0" smtClean="0"/>
              <a:t> 減少多抓的錫膏</a:t>
            </a:r>
            <a:endParaRPr lang="zh-TW" altLang="en-US" sz="2400" dirty="0"/>
          </a:p>
        </p:txBody>
      </p:sp>
      <p:sp>
        <p:nvSpPr>
          <p:cNvPr id="4" name="文字方塊 3"/>
          <p:cNvSpPr txBox="1"/>
          <p:nvPr/>
        </p:nvSpPr>
        <p:spPr>
          <a:xfrm>
            <a:off x="323528" y="2132856"/>
            <a:ext cx="15841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 smtClean="0"/>
              <a:t>人工標註</a:t>
            </a:r>
            <a:endParaRPr lang="zh-TW" altLang="en-US" sz="2400" dirty="0"/>
          </a:p>
        </p:txBody>
      </p:sp>
      <p:sp>
        <p:nvSpPr>
          <p:cNvPr id="8" name="文字方塊 7"/>
          <p:cNvSpPr txBox="1"/>
          <p:nvPr/>
        </p:nvSpPr>
        <p:spPr>
          <a:xfrm>
            <a:off x="323528" y="4365104"/>
            <a:ext cx="15841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smtClean="0"/>
              <a:t>PLR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724821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現行</a:t>
            </a:r>
            <a:r>
              <a:rPr lang="zh-TW" altLang="en-US" dirty="0" smtClean="0"/>
              <a:t>方法</a:t>
            </a:r>
            <a:r>
              <a:rPr lang="en-US" altLang="zh-TW" dirty="0" smtClean="0"/>
              <a:t>(OTSU)</a:t>
            </a:r>
            <a:endParaRPr lang="zh-TW" altLang="en-US" dirty="0"/>
          </a:p>
        </p:txBody>
      </p:sp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4317507"/>
              </p:ext>
            </p:extLst>
          </p:nvPr>
        </p:nvGraphicFramePr>
        <p:xfrm>
          <a:off x="252480" y="1628800"/>
          <a:ext cx="8640000" cy="1920212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1080000"/>
                <a:gridCol w="1080000"/>
                <a:gridCol w="1080000"/>
                <a:gridCol w="1080000"/>
                <a:gridCol w="1080000"/>
                <a:gridCol w="1080000"/>
                <a:gridCol w="1080000"/>
                <a:gridCol w="1080000"/>
              </a:tblGrid>
              <a:tr h="480053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類型</a:t>
                      </a:r>
                      <a:endParaRPr lang="zh-TW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avg</a:t>
                      </a:r>
                      <a:endParaRPr lang="zh-TW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std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max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min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 dirty="0" err="1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Zavg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Zmax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Zmin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</a:tr>
              <a:tr h="48005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u="none" strike="noStrike" dirty="0" smtClean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RA</a:t>
                      </a:r>
                      <a:endParaRPr lang="en-US" altLang="zh-TW" sz="2400" b="1" i="0" u="none" strike="noStrike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50.95</a:t>
                      </a:r>
                      <a:endParaRPr lang="en-US" altLang="zh-TW" sz="2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2.28</a:t>
                      </a:r>
                      <a:endParaRPr lang="en-US" altLang="zh-TW" sz="2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57</a:t>
                      </a:r>
                      <a:endParaRPr lang="en-US" altLang="zh-TW" sz="2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41</a:t>
                      </a:r>
                      <a:endParaRPr lang="en-US" altLang="zh-TW" sz="2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-2.73</a:t>
                      </a:r>
                      <a:endParaRPr lang="en-US" altLang="zh-TW" sz="2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-2.32</a:t>
                      </a:r>
                      <a:endParaRPr lang="en-US" altLang="zh-TW" sz="2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-3.39</a:t>
                      </a:r>
                      <a:endParaRPr lang="en-US" altLang="zh-TW" sz="2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</a:tr>
              <a:tr h="48005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u="none" strike="noStrike" dirty="0" smtClean="0">
                          <a:solidFill>
                            <a:srgbClr val="00B05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RT</a:t>
                      </a:r>
                      <a:endParaRPr lang="en-US" altLang="zh-TW" sz="2400" b="1" i="0" u="none" strike="noStrike" dirty="0">
                        <a:solidFill>
                          <a:srgbClr val="00B05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50.89</a:t>
                      </a:r>
                      <a:endParaRPr lang="en-US" altLang="zh-TW" sz="2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3.99</a:t>
                      </a:r>
                      <a:endParaRPr lang="en-US" altLang="zh-TW" sz="2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62</a:t>
                      </a:r>
                      <a:endParaRPr lang="en-US" altLang="zh-TW" sz="2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35</a:t>
                      </a:r>
                      <a:endParaRPr lang="en-US" altLang="zh-TW" sz="2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-2.73</a:t>
                      </a:r>
                      <a:endParaRPr lang="en-US" altLang="zh-TW" sz="2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-1.98</a:t>
                      </a:r>
                      <a:endParaRPr lang="en-US" altLang="zh-TW" sz="2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-3.80</a:t>
                      </a:r>
                      <a:endParaRPr lang="en-US" altLang="zh-TW" sz="2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</a:tr>
              <a:tr h="48005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b="1" u="none" strike="noStrike" dirty="0" smtClean="0"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UT</a:t>
                      </a:r>
                      <a:endParaRPr lang="en-US" altLang="zh-TW" sz="2400" b="1" i="0" u="none" strike="noStrike" dirty="0">
                        <a:solidFill>
                          <a:srgbClr val="0070C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53.99</a:t>
                      </a:r>
                      <a:endParaRPr lang="en-US" altLang="zh-TW" sz="2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4.31</a:t>
                      </a:r>
                      <a:endParaRPr lang="en-US" altLang="zh-TW" sz="2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80</a:t>
                      </a:r>
                      <a:endParaRPr lang="en-US" altLang="zh-TW" sz="2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42</a:t>
                      </a:r>
                      <a:endParaRPr lang="en-US" altLang="zh-TW" sz="2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-2.52</a:t>
                      </a:r>
                      <a:endParaRPr lang="en-US" altLang="zh-TW" sz="2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-0.77</a:t>
                      </a:r>
                      <a:endParaRPr lang="en-US" altLang="zh-TW" sz="2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-3.33</a:t>
                      </a:r>
                      <a:endParaRPr lang="en-US" altLang="zh-TW" sz="2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  <p:graphicFrame>
        <p:nvGraphicFramePr>
          <p:cNvPr id="4" name="圖表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38269498"/>
              </p:ext>
            </p:extLst>
          </p:nvPr>
        </p:nvGraphicFramePr>
        <p:xfrm>
          <a:off x="107504" y="3645024"/>
          <a:ext cx="8928992" cy="31683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矩形 2"/>
          <p:cNvSpPr/>
          <p:nvPr/>
        </p:nvSpPr>
        <p:spPr>
          <a:xfrm>
            <a:off x="395536" y="4005064"/>
            <a:ext cx="1224136" cy="27363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6" name="矩形 5"/>
          <p:cNvSpPr/>
          <p:nvPr/>
        </p:nvSpPr>
        <p:spPr>
          <a:xfrm>
            <a:off x="1691680" y="4005064"/>
            <a:ext cx="5184576" cy="2736304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70691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四種類別常態分佈</a:t>
            </a:r>
            <a:endParaRPr lang="zh-TW" altLang="en-US" dirty="0"/>
          </a:p>
        </p:txBody>
      </p:sp>
      <p:pic>
        <p:nvPicPr>
          <p:cNvPr id="1027" name="Picture 3" descr="C:\Users\joy_teng\Desktop\NormalDistributi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196752"/>
            <a:ext cx="8784867" cy="5620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橢圓 4"/>
          <p:cNvSpPr/>
          <p:nvPr/>
        </p:nvSpPr>
        <p:spPr>
          <a:xfrm>
            <a:off x="2527715" y="5013176"/>
            <a:ext cx="1296144" cy="122413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69467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joy_teng\Desktop\Pad&amp;Solder_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244786"/>
            <a:ext cx="8784976" cy="5568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OTSU</a:t>
            </a:r>
            <a:r>
              <a:rPr lang="zh-TW" altLang="en-US" dirty="0" smtClean="0"/>
              <a:t>、</a:t>
            </a:r>
            <a:r>
              <a:rPr lang="en-US" altLang="zh-TW" dirty="0" smtClean="0"/>
              <a:t>PLR</a:t>
            </a:r>
            <a:r>
              <a:rPr lang="zh-TW" altLang="en-US" dirty="0" smtClean="0"/>
              <a:t>比較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/>
              <p:cNvSpPr txBox="1"/>
              <p:nvPr/>
            </p:nvSpPr>
            <p:spPr>
              <a:xfrm>
                <a:off x="5148064" y="2708920"/>
                <a:ext cx="3600400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TW" altLang="en-US" sz="2400" dirty="0" smtClean="0">
                    <a:solidFill>
                      <a:srgbClr val="FF0000"/>
                    </a:solidFill>
                  </a:rPr>
                  <a:t>紅線</a:t>
                </a:r>
                <a:r>
                  <a:rPr lang="en-US" altLang="zh-TW" sz="2400" dirty="0" smtClean="0">
                    <a:solidFill>
                      <a:srgbClr val="FF0000"/>
                    </a:solidFill>
                  </a:rPr>
                  <a:t>(OTSU):</a:t>
                </a:r>
                <a:r>
                  <a:rPr lang="zh-TW" altLang="en-US" sz="2400" dirty="0" smtClean="0">
                    <a:solidFill>
                      <a:srgbClr val="FF0000"/>
                    </a:solidFill>
                  </a:rPr>
                  <a:t> </a:t>
                </a:r>
                <a:r>
                  <a:rPr lang="en-US" altLang="zh-TW" sz="2400" dirty="0" smtClean="0">
                    <a:solidFill>
                      <a:srgbClr val="FF0000"/>
                    </a:solidFill>
                  </a:rPr>
                  <a:t>51-54</a:t>
                </a:r>
              </a:p>
              <a:p>
                <a:r>
                  <a:rPr lang="en-US" altLang="zh-TW" sz="2400" dirty="0" smtClean="0">
                    <a:solidFill>
                      <a:srgbClr val="FF0000"/>
                    </a:solidFill>
                  </a:rPr>
                  <a:t>Pad:</a:t>
                </a:r>
                <a:r>
                  <a:rPr lang="zh-TW" altLang="en-US" sz="2400" dirty="0" smtClean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2400" i="1" dirty="0" smtClean="0">
                        <a:solidFill>
                          <a:srgbClr val="FF0000"/>
                        </a:solidFill>
                        <a:latin typeface="Cambria Math"/>
                      </a:rPr>
                      <m:t>30.66%</m:t>
                    </m:r>
                    <m:r>
                      <a:rPr lang="en-US" altLang="zh-TW" sz="2400" b="0" i="1" dirty="0" smtClean="0">
                        <a:solidFill>
                          <a:srgbClr val="FF0000"/>
                        </a:solidFill>
                        <a:latin typeface="Cambria Math"/>
                      </a:rPr>
                      <m:t>~</m:t>
                    </m:r>
                    <m:r>
                      <a:rPr lang="en-US" altLang="zh-TW" sz="2400" i="1" dirty="0" smtClean="0">
                        <a:solidFill>
                          <a:srgbClr val="FF0000"/>
                        </a:solidFill>
                        <a:latin typeface="Cambria Math"/>
                      </a:rPr>
                      <m:t>34.66%</m:t>
                    </m:r>
                  </m:oMath>
                </a14:m>
                <a:endParaRPr lang="en-US" altLang="zh-TW" sz="2400" dirty="0" smtClean="0">
                  <a:solidFill>
                    <a:srgbClr val="FF0000"/>
                  </a:solidFill>
                </a:endParaRPr>
              </a:p>
              <a:p>
                <a:r>
                  <a:rPr lang="en-US" altLang="zh-TW" sz="2400" dirty="0" smtClean="0">
                    <a:solidFill>
                      <a:srgbClr val="FF0000"/>
                    </a:solidFill>
                  </a:rPr>
                  <a:t>Solder: </a:t>
                </a:r>
                <a14:m>
                  <m:oMath xmlns:m="http://schemas.openxmlformats.org/officeDocument/2006/math">
                    <m:r>
                      <a:rPr lang="en-US" altLang="zh-TW" sz="2400" b="0" i="1" dirty="0" smtClean="0">
                        <a:solidFill>
                          <a:srgbClr val="FF0000"/>
                        </a:solidFill>
                        <a:latin typeface="Cambria Math"/>
                      </a:rPr>
                      <m:t>99.41</m:t>
                    </m:r>
                    <m:r>
                      <a:rPr lang="en-US" altLang="zh-TW" sz="2400" i="1" dirty="0">
                        <a:solidFill>
                          <a:srgbClr val="FF0000"/>
                        </a:solidFill>
                        <a:latin typeface="Cambria Math"/>
                      </a:rPr>
                      <m:t>%~</m:t>
                    </m:r>
                    <m:r>
                      <a:rPr lang="en-US" altLang="zh-TW" sz="2400" b="0" i="1" dirty="0" smtClean="0">
                        <a:solidFill>
                          <a:srgbClr val="FF0000"/>
                        </a:solidFill>
                        <a:latin typeface="Cambria Math"/>
                      </a:rPr>
                      <m:t>99</m:t>
                    </m:r>
                    <m:r>
                      <a:rPr lang="en-US" altLang="zh-TW" sz="2400" i="1" dirty="0">
                        <a:solidFill>
                          <a:srgbClr val="FF0000"/>
                        </a:solidFill>
                        <a:latin typeface="Cambria Math"/>
                      </a:rPr>
                      <m:t>.6</m:t>
                    </m:r>
                    <m:r>
                      <a:rPr lang="en-US" altLang="zh-TW" sz="2400" b="0" i="1" dirty="0" smtClean="0">
                        <a:solidFill>
                          <a:srgbClr val="FF0000"/>
                        </a:solidFill>
                        <a:latin typeface="Cambria Math"/>
                      </a:rPr>
                      <m:t>7</m:t>
                    </m:r>
                    <m:r>
                      <a:rPr lang="en-US" altLang="zh-TW" sz="2400" i="1" dirty="0">
                        <a:solidFill>
                          <a:srgbClr val="FF0000"/>
                        </a:solidFill>
                        <a:latin typeface="Cambria Math"/>
                      </a:rPr>
                      <m:t>%</m:t>
                    </m:r>
                  </m:oMath>
                </a14:m>
                <a:r>
                  <a:rPr lang="en-US" altLang="zh-TW" sz="2400" dirty="0" smtClean="0">
                    <a:solidFill>
                      <a:srgbClr val="FF0000"/>
                    </a:solidFill>
                  </a:rPr>
                  <a:t/>
                </a:r>
                <a:br>
                  <a:rPr lang="en-US" altLang="zh-TW" sz="2400" dirty="0" smtClean="0">
                    <a:solidFill>
                      <a:srgbClr val="FF0000"/>
                    </a:solidFill>
                  </a:rPr>
                </a:br>
                <a:r>
                  <a:rPr lang="zh-TW" altLang="en-US" sz="2400" dirty="0" smtClean="0">
                    <a:solidFill>
                      <a:srgbClr val="00B050"/>
                    </a:solidFill>
                  </a:rPr>
                  <a:t>綠線</a:t>
                </a:r>
                <a:r>
                  <a:rPr lang="en-US" altLang="zh-TW" sz="2400" dirty="0" smtClean="0">
                    <a:solidFill>
                      <a:srgbClr val="00B050"/>
                    </a:solidFill>
                  </a:rPr>
                  <a:t>(PLR):</a:t>
                </a:r>
                <a:r>
                  <a:rPr lang="zh-TW" altLang="en-US" sz="2400" dirty="0" smtClean="0">
                    <a:solidFill>
                      <a:srgbClr val="00B050"/>
                    </a:solidFill>
                  </a:rPr>
                  <a:t> </a:t>
                </a:r>
                <a:r>
                  <a:rPr lang="en-US" altLang="zh-TW" sz="2400" dirty="0" smtClean="0">
                    <a:solidFill>
                      <a:srgbClr val="00B050"/>
                    </a:solidFill>
                  </a:rPr>
                  <a:t>64-73</a:t>
                </a:r>
              </a:p>
              <a:p>
                <a:r>
                  <a:rPr lang="en-US" altLang="zh-TW" sz="2400" dirty="0" smtClean="0">
                    <a:solidFill>
                      <a:srgbClr val="00B050"/>
                    </a:solidFill>
                  </a:rPr>
                  <a:t>Pad: </a:t>
                </a:r>
                <a14:m>
                  <m:oMath xmlns:m="http://schemas.openxmlformats.org/officeDocument/2006/math">
                    <m:r>
                      <a:rPr lang="en-US" altLang="zh-TW" sz="2400" b="0" i="1" dirty="0" smtClean="0">
                        <a:solidFill>
                          <a:srgbClr val="00B050"/>
                        </a:solidFill>
                        <a:latin typeface="Cambria Math"/>
                      </a:rPr>
                      <m:t>11.90%~</m:t>
                    </m:r>
                    <m:r>
                      <a:rPr lang="en-US" altLang="zh-TW" sz="2400" i="1" dirty="0">
                        <a:solidFill>
                          <a:srgbClr val="00B050"/>
                        </a:solidFill>
                        <a:latin typeface="Cambria Math"/>
                      </a:rPr>
                      <m:t>1</m:t>
                    </m:r>
                    <m:r>
                      <a:rPr lang="en-US" altLang="zh-TW" sz="2400" b="0" i="1" dirty="0" smtClean="0">
                        <a:solidFill>
                          <a:srgbClr val="00B050"/>
                        </a:solidFill>
                        <a:latin typeface="Cambria Math"/>
                      </a:rPr>
                      <m:t>9.5</m:t>
                    </m:r>
                    <m:r>
                      <a:rPr lang="en-US" altLang="zh-TW" sz="2400" i="1" dirty="0" smtClean="0">
                        <a:solidFill>
                          <a:srgbClr val="00B050"/>
                        </a:solidFill>
                        <a:latin typeface="Cambria Math"/>
                      </a:rPr>
                      <m:t>8%</m:t>
                    </m:r>
                  </m:oMath>
                </a14:m>
                <a:endParaRPr lang="en-US" altLang="zh-TW" sz="2400" dirty="0" smtClean="0">
                  <a:solidFill>
                    <a:srgbClr val="00B050"/>
                  </a:solidFill>
                </a:endParaRPr>
              </a:p>
              <a:p>
                <a:r>
                  <a:rPr lang="en-US" altLang="zh-TW" sz="2400" dirty="0" smtClean="0">
                    <a:solidFill>
                      <a:srgbClr val="00B050"/>
                    </a:solidFill>
                  </a:rPr>
                  <a:t>Solder: </a:t>
                </a:r>
                <a14:m>
                  <m:oMath xmlns:m="http://schemas.openxmlformats.org/officeDocument/2006/math">
                    <m:r>
                      <a:rPr lang="en-US" altLang="zh-TW" sz="2400" i="1" dirty="0">
                        <a:solidFill>
                          <a:srgbClr val="00B050"/>
                        </a:solidFill>
                        <a:latin typeface="Cambria Math"/>
                      </a:rPr>
                      <m:t>8</m:t>
                    </m:r>
                    <m:r>
                      <a:rPr lang="en-US" altLang="zh-TW" sz="2400" b="0" i="1" dirty="0" smtClean="0">
                        <a:solidFill>
                          <a:srgbClr val="00B050"/>
                        </a:solidFill>
                        <a:latin typeface="Cambria Math"/>
                      </a:rPr>
                      <m:t>9.25</m:t>
                    </m:r>
                    <m:r>
                      <a:rPr lang="en-US" altLang="zh-TW" sz="2400" i="1" dirty="0">
                        <a:solidFill>
                          <a:srgbClr val="00B050"/>
                        </a:solidFill>
                        <a:latin typeface="Cambria Math"/>
                      </a:rPr>
                      <m:t>%~</m:t>
                    </m:r>
                    <m:r>
                      <a:rPr lang="en-US" altLang="zh-TW" sz="2400" b="0" i="1" dirty="0" smtClean="0">
                        <a:solidFill>
                          <a:srgbClr val="00B050"/>
                        </a:solidFill>
                        <a:latin typeface="Cambria Math"/>
                      </a:rPr>
                      <m:t>96</m:t>
                    </m:r>
                    <m:r>
                      <a:rPr lang="en-US" altLang="zh-TW" sz="2400" i="1" dirty="0">
                        <a:solidFill>
                          <a:srgbClr val="00B050"/>
                        </a:solidFill>
                        <a:latin typeface="Cambria Math"/>
                      </a:rPr>
                      <m:t>.</m:t>
                    </m:r>
                    <m:r>
                      <a:rPr lang="en-US" altLang="zh-TW" sz="2400" b="0" i="1" dirty="0" smtClean="0">
                        <a:solidFill>
                          <a:srgbClr val="00B050"/>
                        </a:solidFill>
                        <a:latin typeface="Cambria Math"/>
                      </a:rPr>
                      <m:t>7</m:t>
                    </m:r>
                    <m:r>
                      <a:rPr lang="en-US" altLang="zh-TW" sz="2400" i="1" dirty="0">
                        <a:solidFill>
                          <a:srgbClr val="00B050"/>
                        </a:solidFill>
                        <a:latin typeface="Cambria Math"/>
                      </a:rPr>
                      <m:t>8%</m:t>
                    </m:r>
                  </m:oMath>
                </a14:m>
                <a:endParaRPr lang="en-US" altLang="zh-TW" sz="24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" name="文字方塊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8064" y="2708920"/>
                <a:ext cx="3600400" cy="2308324"/>
              </a:xfrm>
              <a:prstGeom prst="rect">
                <a:avLst/>
              </a:prstGeom>
              <a:blipFill rotWithShape="1">
                <a:blip r:embed="rId3"/>
                <a:stretch>
                  <a:fillRect l="-2538" t="-2375" b="-501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8358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小結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395536" y="1268760"/>
                <a:ext cx="8352928" cy="5257800"/>
              </a:xfrm>
            </p:spPr>
            <p:txBody>
              <a:bodyPr>
                <a:normAutofit/>
              </a:bodyPr>
              <a:lstStyle/>
              <a:p>
                <a:r>
                  <a:rPr lang="zh-TW" altLang="en-US" sz="2400" dirty="0" smtClean="0"/>
                  <a:t>主程式現行方法</a:t>
                </a:r>
                <a:r>
                  <a:rPr lang="en-US" altLang="zh-TW" sz="2400" dirty="0" smtClean="0"/>
                  <a:t>(OTSU)</a:t>
                </a:r>
                <a:r>
                  <a:rPr lang="zh-TW" altLang="en-US" sz="2400" dirty="0" smtClean="0"/>
                  <a:t>錫膏門檻值介於</a:t>
                </a:r>
                <a14:m>
                  <m:oMath xmlns:m="http://schemas.openxmlformats.org/officeDocument/2006/math">
                    <m:r>
                      <a:rPr lang="en-US" altLang="zh-TW" sz="2400" i="1" dirty="0" smtClean="0">
                        <a:latin typeface="Cambria Math"/>
                      </a:rPr>
                      <m:t>99.41%</m:t>
                    </m:r>
                    <m:r>
                      <a:rPr lang="en-US" altLang="zh-TW" sz="2400" b="0" i="1" dirty="0" smtClean="0">
                        <a:latin typeface="Cambria Math"/>
                      </a:rPr>
                      <m:t>~</m:t>
                    </m:r>
                    <m:r>
                      <a:rPr lang="en-US" altLang="zh-TW" sz="2400" i="1" dirty="0" smtClean="0">
                        <a:latin typeface="Cambria Math"/>
                      </a:rPr>
                      <m:t>99.67%</m:t>
                    </m:r>
                  </m:oMath>
                </a14:m>
                <a:r>
                  <a:rPr lang="zh-TW" altLang="en-US" sz="2400" dirty="0" smtClean="0"/>
                  <a:t>之間</a:t>
                </a:r>
                <a:r>
                  <a:rPr lang="zh-TW" altLang="en-US" sz="2400" dirty="0"/>
                  <a:t>，但焊盤誤判</a:t>
                </a:r>
                <a14:m>
                  <m:oMath xmlns:m="http://schemas.openxmlformats.org/officeDocument/2006/math">
                    <m:r>
                      <a:rPr lang="en-US" altLang="zh-TW" sz="2400" b="0" i="1" dirty="0" smtClean="0">
                        <a:latin typeface="Cambria Math"/>
                      </a:rPr>
                      <m:t>30</m:t>
                    </m:r>
                    <m:r>
                      <a:rPr lang="en-US" altLang="zh-TW" sz="2400" i="1" dirty="0">
                        <a:latin typeface="Cambria Math"/>
                      </a:rPr>
                      <m:t>.</m:t>
                    </m:r>
                    <m:r>
                      <a:rPr lang="en-US" altLang="zh-TW" sz="2400" b="0" i="1" dirty="0" smtClean="0">
                        <a:latin typeface="Cambria Math"/>
                      </a:rPr>
                      <m:t>66</m:t>
                    </m:r>
                    <m:r>
                      <a:rPr lang="en-US" altLang="zh-TW" sz="2400" i="1" dirty="0">
                        <a:latin typeface="Cambria Math"/>
                      </a:rPr>
                      <m:t>%~</m:t>
                    </m:r>
                    <m:r>
                      <a:rPr lang="en-US" altLang="zh-TW" sz="2400" b="0" i="1" dirty="0" smtClean="0">
                        <a:latin typeface="Cambria Math"/>
                      </a:rPr>
                      <m:t>34</m:t>
                    </m:r>
                    <m:r>
                      <a:rPr lang="en-US" altLang="zh-TW" sz="2400" i="1" dirty="0">
                        <a:latin typeface="Cambria Math"/>
                      </a:rPr>
                      <m:t>.6</m:t>
                    </m:r>
                    <m:r>
                      <a:rPr lang="en-US" altLang="zh-TW" sz="2400" b="0" i="1" dirty="0" smtClean="0">
                        <a:latin typeface="Cambria Math"/>
                      </a:rPr>
                      <m:t>6</m:t>
                    </m:r>
                    <m:r>
                      <a:rPr lang="en-US" altLang="zh-TW" sz="2400" i="1" dirty="0">
                        <a:latin typeface="Cambria Math"/>
                      </a:rPr>
                      <m:t>%</m:t>
                    </m:r>
                  </m:oMath>
                </a14:m>
                <a:r>
                  <a:rPr lang="zh-TW" altLang="en-US" sz="2400" dirty="0" smtClean="0"/>
                  <a:t>。</a:t>
                </a:r>
                <a:endParaRPr lang="en-US" altLang="zh-TW" sz="2400" dirty="0" smtClean="0"/>
              </a:p>
              <a:p>
                <a:r>
                  <a:rPr lang="zh-TW" altLang="en-US" sz="2400" dirty="0" smtClean="0"/>
                  <a:t>分段線性回歸</a:t>
                </a:r>
                <a:r>
                  <a:rPr lang="en-US" altLang="zh-TW" sz="2400" dirty="0" smtClean="0"/>
                  <a:t>(PLR)</a:t>
                </a:r>
                <a:r>
                  <a:rPr lang="zh-TW" altLang="en-US" sz="2400" dirty="0"/>
                  <a:t>錫膏門檻值介於</a:t>
                </a:r>
                <a14:m>
                  <m:oMath xmlns:m="http://schemas.openxmlformats.org/officeDocument/2006/math">
                    <m:r>
                      <a:rPr lang="en-US" altLang="zh-TW" sz="2400" i="1" dirty="0" smtClean="0">
                        <a:latin typeface="Cambria Math"/>
                      </a:rPr>
                      <m:t>8</m:t>
                    </m:r>
                    <m:r>
                      <a:rPr lang="en-US" altLang="zh-TW" sz="2400" b="0" i="1" dirty="0" smtClean="0">
                        <a:latin typeface="Cambria Math"/>
                      </a:rPr>
                      <m:t>9</m:t>
                    </m:r>
                    <m:r>
                      <a:rPr lang="en-US" altLang="zh-TW" sz="2400" i="1" dirty="0">
                        <a:latin typeface="Cambria Math"/>
                      </a:rPr>
                      <m:t>.</m:t>
                    </m:r>
                    <m:r>
                      <a:rPr lang="en-US" altLang="zh-TW" sz="2400" b="0" i="1" dirty="0" smtClean="0">
                        <a:latin typeface="Cambria Math"/>
                      </a:rPr>
                      <m:t>25</m:t>
                    </m:r>
                    <m:r>
                      <a:rPr lang="en-US" altLang="zh-TW" sz="2400" i="1" dirty="0">
                        <a:latin typeface="Cambria Math"/>
                      </a:rPr>
                      <m:t>%~9</m:t>
                    </m:r>
                    <m:r>
                      <a:rPr lang="en-US" altLang="zh-TW" sz="2400" b="0" i="1" dirty="0" smtClean="0">
                        <a:latin typeface="Cambria Math"/>
                      </a:rPr>
                      <m:t>6</m:t>
                    </m:r>
                    <m:r>
                      <a:rPr lang="en-US" altLang="zh-TW" sz="2400" i="1" dirty="0">
                        <a:latin typeface="Cambria Math"/>
                      </a:rPr>
                      <m:t>.</m:t>
                    </m:r>
                    <m:r>
                      <a:rPr lang="en-US" altLang="zh-TW" sz="2400" b="0" i="1" dirty="0" smtClean="0">
                        <a:latin typeface="Cambria Math"/>
                      </a:rPr>
                      <m:t>78</m:t>
                    </m:r>
                    <m:r>
                      <a:rPr lang="en-US" altLang="zh-TW" sz="2400" i="1" dirty="0">
                        <a:latin typeface="Cambria Math"/>
                      </a:rPr>
                      <m:t>%</m:t>
                    </m:r>
                  </m:oMath>
                </a14:m>
                <a:r>
                  <a:rPr lang="zh-TW" altLang="en-US" sz="2400" dirty="0" smtClean="0"/>
                  <a:t>之間，焊盤誤判降低至</a:t>
                </a:r>
                <a14:m>
                  <m:oMath xmlns:m="http://schemas.openxmlformats.org/officeDocument/2006/math">
                    <m:r>
                      <a:rPr lang="en-US" altLang="zh-TW" sz="2400" i="1" dirty="0" smtClean="0">
                        <a:latin typeface="Cambria Math"/>
                      </a:rPr>
                      <m:t>1</m:t>
                    </m:r>
                    <m:r>
                      <a:rPr lang="en-US" altLang="zh-TW" sz="2400" b="0" i="1" dirty="0" smtClean="0">
                        <a:latin typeface="Cambria Math"/>
                      </a:rPr>
                      <m:t>1</m:t>
                    </m:r>
                    <m:r>
                      <a:rPr lang="en-US" altLang="zh-TW" sz="2400" i="1" dirty="0">
                        <a:latin typeface="Cambria Math"/>
                      </a:rPr>
                      <m:t>.</m:t>
                    </m:r>
                    <m:r>
                      <a:rPr lang="en-US" altLang="zh-TW" sz="2400" b="0" i="1" dirty="0" smtClean="0">
                        <a:latin typeface="Cambria Math"/>
                      </a:rPr>
                      <m:t>90</m:t>
                    </m:r>
                    <m:r>
                      <a:rPr lang="en-US" altLang="zh-TW" sz="2400" i="1" dirty="0">
                        <a:latin typeface="Cambria Math"/>
                      </a:rPr>
                      <m:t>%~</m:t>
                    </m:r>
                    <m:r>
                      <a:rPr lang="en-US" altLang="zh-TW" sz="2400" b="0" i="1" dirty="0" smtClean="0">
                        <a:latin typeface="Cambria Math"/>
                      </a:rPr>
                      <m:t>19</m:t>
                    </m:r>
                    <m:r>
                      <a:rPr lang="en-US" altLang="zh-TW" sz="2400" i="1" dirty="0">
                        <a:latin typeface="Cambria Math"/>
                      </a:rPr>
                      <m:t>.</m:t>
                    </m:r>
                    <m:r>
                      <a:rPr lang="en-US" altLang="zh-TW" sz="2400" b="0" i="1" dirty="0" smtClean="0">
                        <a:latin typeface="Cambria Math"/>
                      </a:rPr>
                      <m:t>58</m:t>
                    </m:r>
                    <m:r>
                      <a:rPr lang="en-US" altLang="zh-TW" sz="2400" i="1" dirty="0">
                        <a:latin typeface="Cambria Math"/>
                      </a:rPr>
                      <m:t>%</m:t>
                    </m:r>
                  </m:oMath>
                </a14:m>
                <a:r>
                  <a:rPr lang="zh-TW" altLang="en-US" sz="2400" dirty="0" smtClean="0"/>
                  <a:t>。</a:t>
                </a:r>
                <a:endParaRPr lang="en-US" altLang="zh-TW" sz="2400" dirty="0" smtClean="0"/>
              </a:p>
              <a:p>
                <a:r>
                  <a:rPr lang="zh-TW" altLang="en-US" sz="2400" dirty="0" smtClean="0"/>
                  <a:t>減少焊盤誤判，結合高度能計算出更準確的錫膏量。</a:t>
                </a:r>
                <a:endParaRPr lang="en-US" altLang="zh-TW" sz="2400" dirty="0"/>
              </a:p>
            </p:txBody>
          </p:sp>
        </mc:Choice>
        <mc:Fallback xmlns="">
          <p:sp>
            <p:nvSpPr>
              <p:cNvPr id="5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5536" y="1268760"/>
                <a:ext cx="8352928" cy="5257800"/>
              </a:xfrm>
              <a:blipFill rotWithShape="1">
                <a:blip r:embed="rId2"/>
                <a:stretch>
                  <a:fillRect l="-1022" t="-1043" r="-7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27558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標題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3600" dirty="0"/>
              <a:t>整</a:t>
            </a:r>
            <a:r>
              <a:rPr lang="zh-TW" altLang="en-US" sz="3600" dirty="0" smtClean="0"/>
              <a:t>板資料</a:t>
            </a:r>
            <a:r>
              <a:rPr lang="en-US" altLang="zh-TW" sz="3600" dirty="0" smtClean="0"/>
              <a:t> (12978</a:t>
            </a:r>
            <a:r>
              <a:rPr lang="zh-TW" altLang="en-US" sz="3600" dirty="0" smtClean="0"/>
              <a:t>張錫膏影像</a:t>
            </a:r>
            <a:r>
              <a:rPr lang="en-US" altLang="zh-TW" sz="3600" dirty="0" smtClean="0"/>
              <a:t>)</a:t>
            </a:r>
            <a:endParaRPr lang="zh-TW" altLang="en-US" sz="3600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40288"/>
            <a:ext cx="5969670" cy="4922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文字方塊 7"/>
          <p:cNvSpPr txBox="1"/>
          <p:nvPr/>
        </p:nvSpPr>
        <p:spPr>
          <a:xfrm>
            <a:off x="5969670" y="1417638"/>
            <a:ext cx="3172429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 smtClean="0"/>
              <a:t>幾個分析重點</a:t>
            </a:r>
            <a:r>
              <a:rPr lang="en-US" altLang="zh-TW" sz="2000" dirty="0" smtClean="0"/>
              <a:t>:</a:t>
            </a:r>
          </a:p>
          <a:p>
            <a:endParaRPr lang="en-US" altLang="zh-TW" sz="2000" dirty="0" smtClean="0"/>
          </a:p>
          <a:p>
            <a:pPr marL="457200" indent="-457200">
              <a:buAutoNum type="arabicPeriod"/>
            </a:pPr>
            <a:r>
              <a:rPr lang="en-US" altLang="zh-TW" sz="2000" dirty="0" smtClean="0"/>
              <a:t>t-SNE model fine-tune</a:t>
            </a:r>
          </a:p>
          <a:p>
            <a:pPr marL="457200" indent="-457200">
              <a:buAutoNum type="arabicPeriod"/>
            </a:pPr>
            <a:endParaRPr lang="en-US" altLang="zh-TW" sz="2000" dirty="0" smtClean="0"/>
          </a:p>
          <a:p>
            <a:pPr marL="457200" indent="-457200">
              <a:buFontTx/>
              <a:buAutoNum type="arabicPeriod"/>
            </a:pPr>
            <a:r>
              <a:rPr lang="zh-TW" altLang="en-US" sz="2000" dirty="0"/>
              <a:t>影像</a:t>
            </a:r>
            <a:r>
              <a:rPr lang="en-US" altLang="zh-TW" sz="2000" dirty="0" smtClean="0"/>
              <a:t>Size</a:t>
            </a:r>
            <a:r>
              <a:rPr lang="zh-TW" altLang="en-US" sz="2000" dirty="0" smtClean="0"/>
              <a:t>作為分群指標</a:t>
            </a:r>
            <a:endParaRPr lang="en-US" altLang="zh-TW" sz="2000" dirty="0" smtClean="0"/>
          </a:p>
          <a:p>
            <a:pPr marL="457200" indent="-457200">
              <a:buFontTx/>
              <a:buAutoNum type="arabicPeriod"/>
            </a:pPr>
            <a:endParaRPr lang="en-US" altLang="zh-TW" sz="2000" dirty="0" smtClean="0"/>
          </a:p>
          <a:p>
            <a:pPr marL="457200" indent="-457200">
              <a:buFontTx/>
              <a:buAutoNum type="arabicPeriod"/>
            </a:pPr>
            <a:r>
              <a:rPr lang="zh-TW" altLang="en-US" sz="2000" dirty="0" smtClean="0"/>
              <a:t>觀察分群規律</a:t>
            </a:r>
            <a:endParaRPr lang="en-US" altLang="zh-TW" sz="2000" dirty="0" smtClean="0"/>
          </a:p>
          <a:p>
            <a:pPr marL="457200" indent="-457200">
              <a:buFontTx/>
              <a:buAutoNum type="arabicPeriod"/>
            </a:pPr>
            <a:endParaRPr lang="en-US" altLang="zh-TW" sz="2000" dirty="0"/>
          </a:p>
          <a:p>
            <a:pPr marL="457200" indent="-457200">
              <a:buFontTx/>
              <a:buAutoNum type="arabicPeriod"/>
            </a:pPr>
            <a:r>
              <a:rPr lang="zh-TW" altLang="en-US" sz="2000" dirty="0" smtClean="0"/>
              <a:t>紀錄權重</a:t>
            </a:r>
            <a:r>
              <a:rPr lang="en-US" altLang="zh-TW" sz="2000" dirty="0" smtClean="0"/>
              <a:t>&amp;</a:t>
            </a:r>
            <a:r>
              <a:rPr lang="zh-TW" altLang="en-US" sz="2000" dirty="0" smtClean="0"/>
              <a:t>生成文件</a:t>
            </a:r>
            <a:endParaRPr lang="en-US" altLang="zh-TW" sz="2000" dirty="0" smtClean="0"/>
          </a:p>
          <a:p>
            <a:pPr marL="457200" indent="-457200">
              <a:buFontTx/>
              <a:buAutoNum type="arabicPeriod"/>
            </a:pPr>
            <a:endParaRPr lang="en-US" altLang="zh-TW" sz="2000" dirty="0"/>
          </a:p>
          <a:p>
            <a:pPr marL="457200" indent="-457200">
              <a:buFontTx/>
              <a:buAutoNum type="arabicPeriod"/>
            </a:pPr>
            <a:r>
              <a:rPr lang="zh-TW" altLang="en-US" sz="2000" dirty="0"/>
              <a:t>流程自動化</a:t>
            </a:r>
            <a:r>
              <a:rPr lang="en-US" altLang="zh-TW" sz="2000" dirty="0" smtClean="0"/>
              <a:t>&amp;</a:t>
            </a:r>
            <a:r>
              <a:rPr lang="zh-TW" altLang="en-US" sz="2000" dirty="0" smtClean="0"/>
              <a:t>功能上線</a:t>
            </a:r>
            <a:endParaRPr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002068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字方塊 7"/>
          <p:cNvSpPr txBox="1"/>
          <p:nvPr/>
        </p:nvSpPr>
        <p:spPr>
          <a:xfrm>
            <a:off x="35496" y="3573016"/>
            <a:ext cx="403244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 smtClean="0"/>
              <a:t>參數</a:t>
            </a:r>
            <a:r>
              <a:rPr lang="zh-TW" altLang="en-US" sz="2000" dirty="0"/>
              <a:t>設置</a:t>
            </a:r>
            <a:r>
              <a:rPr lang="en-US" altLang="zh-TW" sz="2000" dirty="0" smtClean="0"/>
              <a:t>:</a:t>
            </a:r>
          </a:p>
          <a:p>
            <a:endParaRPr lang="en-US" altLang="zh-TW" sz="2000" dirty="0" smtClean="0"/>
          </a:p>
          <a:p>
            <a:pPr marL="457200" indent="-457200">
              <a:buAutoNum type="arabicPeriod"/>
            </a:pPr>
            <a:r>
              <a:rPr lang="zh-TW" altLang="en-US" sz="2000" dirty="0"/>
              <a:t>困惑度（</a:t>
            </a:r>
            <a:r>
              <a:rPr lang="en-US" altLang="zh-TW" sz="2000" dirty="0"/>
              <a:t>perplexity</a:t>
            </a:r>
            <a:r>
              <a:rPr lang="zh-TW" altLang="en-US" sz="2000" dirty="0" smtClean="0"/>
              <a:t>）</a:t>
            </a:r>
            <a:r>
              <a:rPr lang="en-US" altLang="zh-TW" sz="2000" b="1" dirty="0" smtClean="0">
                <a:solidFill>
                  <a:srgbClr val="FF0000"/>
                </a:solidFill>
              </a:rPr>
              <a:t>Main!!!</a:t>
            </a:r>
          </a:p>
          <a:p>
            <a:pPr marL="457200" indent="-457200">
              <a:buAutoNum type="arabicPeriod"/>
            </a:pPr>
            <a:endParaRPr lang="zh-TW" altLang="en-US" sz="2000" dirty="0"/>
          </a:p>
          <a:p>
            <a:pPr marL="457200" indent="-457200">
              <a:buAutoNum type="arabicPeriod"/>
            </a:pPr>
            <a:r>
              <a:rPr lang="zh-TW" altLang="en-US" sz="2000" dirty="0" smtClean="0"/>
              <a:t>放大</a:t>
            </a:r>
            <a:r>
              <a:rPr lang="zh-TW" altLang="en-US" sz="2000" dirty="0"/>
              <a:t>係數</a:t>
            </a:r>
            <a:r>
              <a:rPr lang="zh-TW" altLang="en-US" sz="2000" dirty="0" smtClean="0"/>
              <a:t>（</a:t>
            </a:r>
            <a:r>
              <a:rPr lang="en-US" altLang="zh-TW" sz="2000" dirty="0" smtClean="0"/>
              <a:t>exaggeration </a:t>
            </a:r>
            <a:r>
              <a:rPr lang="en-US" altLang="zh-TW" sz="2000" dirty="0"/>
              <a:t>factor</a:t>
            </a:r>
            <a:r>
              <a:rPr lang="zh-TW" altLang="en-US" sz="2000" dirty="0" smtClean="0"/>
              <a:t>）</a:t>
            </a:r>
            <a:endParaRPr lang="en-US" altLang="zh-TW" sz="2000" dirty="0" smtClean="0"/>
          </a:p>
          <a:p>
            <a:pPr marL="457200" indent="-457200">
              <a:buAutoNum type="arabicPeriod"/>
            </a:pPr>
            <a:endParaRPr lang="zh-TW" altLang="en-US" sz="2000" dirty="0"/>
          </a:p>
          <a:p>
            <a:pPr marL="457200" indent="-457200">
              <a:buAutoNum type="arabicPeriod"/>
            </a:pPr>
            <a:r>
              <a:rPr lang="zh-TW" altLang="en-US" sz="2000" dirty="0"/>
              <a:t>學習率（</a:t>
            </a:r>
            <a:r>
              <a:rPr lang="en-US" altLang="zh-TW" sz="2000" dirty="0"/>
              <a:t>learning rate</a:t>
            </a:r>
            <a:r>
              <a:rPr lang="zh-TW" altLang="en-US" sz="2000" dirty="0" smtClean="0"/>
              <a:t>）</a:t>
            </a:r>
            <a:endParaRPr lang="en-US" altLang="zh-TW" sz="2000" dirty="0" smtClean="0"/>
          </a:p>
          <a:p>
            <a:pPr marL="457200" indent="-457200">
              <a:buAutoNum type="arabicPeriod"/>
            </a:pPr>
            <a:endParaRPr lang="zh-TW" altLang="en-US" sz="2000" dirty="0"/>
          </a:p>
          <a:p>
            <a:pPr marL="457200" indent="-457200">
              <a:buAutoNum type="arabicPeriod"/>
            </a:pPr>
            <a:r>
              <a:rPr lang="zh-TW" altLang="en-US" sz="2000" dirty="0" smtClean="0"/>
              <a:t>迭代</a:t>
            </a:r>
            <a:r>
              <a:rPr lang="zh-TW" altLang="en-US" sz="2000" dirty="0"/>
              <a:t>次數</a:t>
            </a:r>
            <a:r>
              <a:rPr lang="zh-TW" altLang="en-US" sz="2000" dirty="0" smtClean="0"/>
              <a:t>（</a:t>
            </a:r>
            <a:r>
              <a:rPr lang="en-US" altLang="zh-TW" sz="2000" dirty="0" smtClean="0"/>
              <a:t>iterations</a:t>
            </a:r>
            <a:r>
              <a:rPr lang="zh-TW" altLang="en-US" sz="2000" dirty="0" smtClean="0"/>
              <a:t>）</a:t>
            </a:r>
            <a:endParaRPr lang="zh-TW" altLang="en-US" sz="2000" dirty="0"/>
          </a:p>
        </p:txBody>
      </p:sp>
      <p:sp>
        <p:nvSpPr>
          <p:cNvPr id="5" name="標題 1"/>
          <p:cNvSpPr txBox="1">
            <a:spLocks/>
          </p:cNvSpPr>
          <p:nvPr/>
        </p:nvSpPr>
        <p:spPr>
          <a:xfrm>
            <a:off x="0" y="44561"/>
            <a:ext cx="9144000" cy="1143000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3200" dirty="0" smtClean="0"/>
              <a:t>t-distributed Stochastic Neighbor </a:t>
            </a:r>
            <a:r>
              <a:rPr lang="en-US" altLang="zh-TW" sz="3200" dirty="0"/>
              <a:t>E</a:t>
            </a:r>
            <a:r>
              <a:rPr lang="en-US" altLang="zh-TW" sz="3200" dirty="0" smtClean="0"/>
              <a:t>mbedding</a:t>
            </a:r>
            <a:r>
              <a:rPr lang="zh-TW" altLang="en-US" sz="3200" dirty="0" smtClean="0"/>
              <a:t> </a:t>
            </a:r>
            <a:r>
              <a:rPr lang="en-US" altLang="zh-TW" sz="3200" dirty="0" smtClean="0"/>
              <a:t>(t-SNE)</a:t>
            </a:r>
          </a:p>
          <a:p>
            <a:r>
              <a:rPr lang="en-US" altLang="zh-TW" sz="3200" dirty="0" smtClean="0"/>
              <a:t>t-</a:t>
            </a:r>
            <a:r>
              <a:rPr lang="zh-TW" altLang="en-US" sz="3200" dirty="0"/>
              <a:t>隨機鄰近嵌入</a:t>
            </a:r>
            <a:r>
              <a:rPr lang="zh-TW" altLang="en-US" sz="3200" dirty="0" smtClean="0"/>
              <a:t>法</a:t>
            </a:r>
            <a:endParaRPr lang="zh-TW" altLang="en-US" sz="3200" dirty="0"/>
          </a:p>
        </p:txBody>
      </p:sp>
      <p:sp>
        <p:nvSpPr>
          <p:cNvPr id="2" name="矩形 1"/>
          <p:cNvSpPr/>
          <p:nvPr/>
        </p:nvSpPr>
        <p:spPr>
          <a:xfrm>
            <a:off x="323528" y="1373018"/>
            <a:ext cx="7444667" cy="20313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非線性的機器學習降</a:t>
            </a:r>
            <a:r>
              <a:rPr lang="zh-TW" altLang="en-US" dirty="0" smtClean="0"/>
              <a:t>維方法，跟</a:t>
            </a:r>
            <a:r>
              <a:rPr lang="en-US" altLang="zh-TW" dirty="0" smtClean="0"/>
              <a:t>PCA</a:t>
            </a:r>
            <a:r>
              <a:rPr lang="zh-TW" altLang="en-US" dirty="0" smtClean="0"/>
              <a:t>和</a:t>
            </a:r>
            <a:r>
              <a:rPr lang="en-US" altLang="zh-TW" dirty="0" smtClean="0"/>
              <a:t>K-Means</a:t>
            </a:r>
            <a:r>
              <a:rPr lang="zh-TW" altLang="en-US" dirty="0" smtClean="0"/>
              <a:t>各自有適合的應用場景</a:t>
            </a:r>
            <a:endParaRPr lang="en-US" altLang="zh-TW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計算</a:t>
            </a:r>
            <a:r>
              <a:rPr lang="zh-TW" altLang="en-US" dirty="0" smtClean="0"/>
              <a:t>高維度樣本點之間的</a:t>
            </a:r>
            <a:r>
              <a:rPr lang="zh-TW" altLang="en-US" b="1" dirty="0" smtClean="0">
                <a:solidFill>
                  <a:srgbClr val="FF0000"/>
                </a:solidFill>
              </a:rPr>
              <a:t>歐式距離</a:t>
            </a:r>
            <a:r>
              <a:rPr lang="zh-TW" altLang="en-US" dirty="0" smtClean="0"/>
              <a:t>，轉換為</a:t>
            </a:r>
            <a:r>
              <a:rPr lang="zh-TW" altLang="en-US" b="1" dirty="0" smtClean="0">
                <a:solidFill>
                  <a:srgbClr val="FF0000"/>
                </a:solidFill>
              </a:rPr>
              <a:t>相似度機率</a:t>
            </a:r>
            <a:endParaRPr lang="en-US" altLang="zh-TW" b="1" dirty="0" smtClean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 smtClean="0"/>
              <a:t>在低維度同樣建立一個機率模型，讓高維度映射到低維度</a:t>
            </a:r>
            <a:endParaRPr lang="en-US" altLang="zh-TW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 smtClean="0"/>
              <a:t>高維度採用高斯分布，低維度採用</a:t>
            </a:r>
            <a:r>
              <a:rPr lang="en-US" altLang="zh-TW" b="1" dirty="0" smtClean="0">
                <a:solidFill>
                  <a:srgbClr val="FF0000"/>
                </a:solidFill>
              </a:rPr>
              <a:t>t</a:t>
            </a:r>
            <a:r>
              <a:rPr lang="zh-TW" altLang="en-US" b="1" dirty="0" smtClean="0">
                <a:solidFill>
                  <a:srgbClr val="FF0000"/>
                </a:solidFill>
              </a:rPr>
              <a:t>分布 </a:t>
            </a:r>
            <a:r>
              <a:rPr lang="en-US" altLang="zh-TW" dirty="0" smtClean="0"/>
              <a:t>(1.</a:t>
            </a:r>
            <a:r>
              <a:rPr lang="zh-TW" altLang="en-US" dirty="0" smtClean="0"/>
              <a:t> 分布廣 </a:t>
            </a:r>
            <a:r>
              <a:rPr lang="en-US" altLang="zh-TW" dirty="0" smtClean="0"/>
              <a:t>2.</a:t>
            </a:r>
            <a:r>
              <a:rPr lang="zh-TW" altLang="en-US" dirty="0" smtClean="0"/>
              <a:t> 適用少樣本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pic>
        <p:nvPicPr>
          <p:cNvPr id="7170" name="Picture 2" descr="https://blogger.googleusercontent.com/img/b/R29vZ2xl/AVvXsEjhS4SbyZDbMOu89Rayfl9dUz3prPloH5EEvGveI_OAOLrJY_-AC9cIberKgY7vc3fCmxW_m6gNZk4sIsQ72_AG6vKotOVJ0R4l-ene2JyA2RzurbL9B-vRrReF6Kl1CXBG3pYYddbKqwI/s1600/%25E8%259E%25A2%25E5%25B9%2595%25E5%25BF%25AB%25E7%2585%25A7+2019-06-04+%25E4%25B8%258B%25E5%258D%25889.05.44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0174" y="5243264"/>
            <a:ext cx="5856322" cy="1339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/>
          <p:cNvSpPr/>
          <p:nvPr/>
        </p:nvSpPr>
        <p:spPr>
          <a:xfrm>
            <a:off x="3851920" y="6475996"/>
            <a:ext cx="44295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t-SNE plots for five different perplexity values</a:t>
            </a:r>
            <a:endParaRPr lang="zh-TW" altLang="en-US" dirty="0"/>
          </a:p>
        </p:txBody>
      </p:sp>
      <p:pic>
        <p:nvPicPr>
          <p:cNvPr id="7172" name="Picture 4" descr="司徒頓t分布- Wikiwan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7214" y="1745321"/>
            <a:ext cx="1827692" cy="1827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0814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1"/>
          <p:cNvSpPr txBox="1">
            <a:spLocks/>
          </p:cNvSpPr>
          <p:nvPr/>
        </p:nvSpPr>
        <p:spPr>
          <a:xfrm>
            <a:off x="0" y="44561"/>
            <a:ext cx="9144000" cy="11430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000" dirty="0" smtClean="0"/>
              <a:t>1.</a:t>
            </a:r>
            <a:r>
              <a:rPr lang="zh-TW" altLang="en-US" sz="4000" dirty="0" smtClean="0"/>
              <a:t> </a:t>
            </a:r>
            <a:r>
              <a:rPr lang="en-US" altLang="zh-TW" sz="4000" dirty="0" smtClean="0"/>
              <a:t>t-SNE </a:t>
            </a:r>
            <a:r>
              <a:rPr lang="en-US" altLang="zh-TW" sz="4000" dirty="0"/>
              <a:t>model </a:t>
            </a:r>
            <a:r>
              <a:rPr lang="en-US" altLang="zh-TW" sz="4000" dirty="0" smtClean="0"/>
              <a:t>fine-tune (perplexity)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32" y="1052736"/>
            <a:ext cx="2988000" cy="2463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1059220"/>
            <a:ext cx="2988000" cy="24569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8496" y="1059222"/>
            <a:ext cx="2988000" cy="24612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32" y="3889802"/>
            <a:ext cx="2988000" cy="2454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矩形 11"/>
          <p:cNvSpPr/>
          <p:nvPr/>
        </p:nvSpPr>
        <p:spPr>
          <a:xfrm>
            <a:off x="71832" y="3520470"/>
            <a:ext cx="2988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dirty="0" smtClean="0"/>
              <a:t>Perplexity = 5</a:t>
            </a:r>
            <a:endParaRPr lang="zh-TW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3078000" y="3520470"/>
            <a:ext cx="2988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dirty="0" smtClean="0"/>
              <a:t>Perplexity = 10</a:t>
            </a:r>
            <a:endParaRPr lang="zh-TW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6048496" y="3520470"/>
            <a:ext cx="2988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dirty="0" smtClean="0"/>
              <a:t>Perplexity = 20</a:t>
            </a:r>
            <a:endParaRPr lang="zh-TW" altLang="en-US" dirty="0"/>
          </a:p>
        </p:txBody>
      </p:sp>
      <p:pic>
        <p:nvPicPr>
          <p:cNvPr id="9222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3889802"/>
            <a:ext cx="2988000" cy="2463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矩形 15"/>
          <p:cNvSpPr/>
          <p:nvPr/>
        </p:nvSpPr>
        <p:spPr>
          <a:xfrm>
            <a:off x="71832" y="6342193"/>
            <a:ext cx="2988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dirty="0" smtClean="0"/>
              <a:t>Perplexity = 30</a:t>
            </a:r>
            <a:endParaRPr lang="zh-TW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3059832" y="6342193"/>
            <a:ext cx="2988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dirty="0" smtClean="0"/>
              <a:t>Perplexity = 40</a:t>
            </a:r>
            <a:endParaRPr lang="zh-TW" altLang="en-US" dirty="0"/>
          </a:p>
        </p:txBody>
      </p:sp>
      <p:pic>
        <p:nvPicPr>
          <p:cNvPr id="9223" name="Picture 7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7832" y="3883324"/>
            <a:ext cx="2988000" cy="24588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矩形 18"/>
          <p:cNvSpPr/>
          <p:nvPr/>
        </p:nvSpPr>
        <p:spPr>
          <a:xfrm>
            <a:off x="6047832" y="6342193"/>
            <a:ext cx="2988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dirty="0" smtClean="0"/>
              <a:t>Perplexity = 50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68295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1"/>
          <p:cNvSpPr txBox="1">
            <a:spLocks/>
          </p:cNvSpPr>
          <p:nvPr/>
        </p:nvSpPr>
        <p:spPr>
          <a:xfrm>
            <a:off x="0" y="44561"/>
            <a:ext cx="9144000" cy="11430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000" dirty="0"/>
              <a:t>2</a:t>
            </a:r>
            <a:r>
              <a:rPr lang="en-US" altLang="zh-TW" sz="4000" dirty="0" smtClean="0"/>
              <a:t>.</a:t>
            </a:r>
            <a:r>
              <a:rPr lang="zh-TW" altLang="en-US" sz="4000" dirty="0" smtClean="0"/>
              <a:t> 影像</a:t>
            </a:r>
            <a:r>
              <a:rPr lang="en-US" altLang="zh-TW" sz="4000" dirty="0" smtClean="0"/>
              <a:t>Size</a:t>
            </a:r>
            <a:r>
              <a:rPr lang="zh-TW" altLang="en-US" sz="4000" dirty="0" smtClean="0"/>
              <a:t>作為分群指標</a:t>
            </a:r>
            <a:endParaRPr lang="en-US" altLang="zh-TW" sz="4000" dirty="0" smtClean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47"/>
          <a:stretch/>
        </p:blipFill>
        <p:spPr bwMode="auto">
          <a:xfrm>
            <a:off x="0" y="1736842"/>
            <a:ext cx="9144001" cy="40277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橢圓 17"/>
          <p:cNvSpPr/>
          <p:nvPr/>
        </p:nvSpPr>
        <p:spPr>
          <a:xfrm>
            <a:off x="3779912" y="3933056"/>
            <a:ext cx="720080" cy="70638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243" name="Picture 3" descr="D:\test\SAG_green_demo_board\B_histogram\RT100_1_1_B_histogram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404293"/>
            <a:ext cx="6155994" cy="4616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2877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4596</TotalTime>
  <Words>1998</Words>
  <Application>Microsoft Office PowerPoint</Application>
  <PresentationFormat>如螢幕大小 (4:3)</PresentationFormat>
  <Paragraphs>566</Paragraphs>
  <Slides>56</Slides>
  <Notes>6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56</vt:i4>
      </vt:variant>
    </vt:vector>
  </HeadingPairs>
  <TitlesOfParts>
    <vt:vector size="57" baseType="lpstr">
      <vt:lpstr>Office 佈景主題</vt:lpstr>
      <vt:lpstr>錫膏色彩空間檢測</vt:lpstr>
      <vt:lpstr>主程式位置</vt:lpstr>
      <vt:lpstr>12/30 問題定義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01/06 觀察分群規律 – RA, RT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01/09 觀察分群規律 – UT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01/13</vt:lpstr>
      <vt:lpstr>PowerPoint 簡報</vt:lpstr>
      <vt:lpstr>PowerPoint 簡報</vt:lpstr>
      <vt:lpstr>PowerPoint 簡報</vt:lpstr>
      <vt:lpstr>01/20 Laplacian Variance</vt:lpstr>
      <vt:lpstr>Laplacian Variance</vt:lpstr>
      <vt:lpstr>K-Means</vt:lpstr>
      <vt:lpstr>驗證Size無法作為判斷依據</vt:lpstr>
      <vt:lpstr>K-Means門檻值(K=5)</vt:lpstr>
      <vt:lpstr>K-Means門檻值如何設定?</vt:lpstr>
      <vt:lpstr>PowerPoint 簡報</vt:lpstr>
      <vt:lpstr>02/03 直方圖分析</vt:lpstr>
      <vt:lpstr>PowerPoint 簡報</vt:lpstr>
      <vt:lpstr>PowerPoint 簡報</vt:lpstr>
      <vt:lpstr>PowerPoint 簡報</vt:lpstr>
      <vt:lpstr>02/10 PLR分析</vt:lpstr>
      <vt:lpstr>PowerPoint 簡報</vt:lpstr>
      <vt:lpstr>PowerPoint 簡報</vt:lpstr>
      <vt:lpstr>PowerPoint 簡報</vt:lpstr>
      <vt:lpstr>PowerPoint 簡報</vt:lpstr>
      <vt:lpstr>後續分析</vt:lpstr>
      <vt:lpstr>統計誤差</vt:lpstr>
      <vt:lpstr>現行方法</vt:lpstr>
      <vt:lpstr>Z-score Comparison</vt:lpstr>
      <vt:lpstr>現行方法(OTSU)</vt:lpstr>
      <vt:lpstr>四種類別常態分佈</vt:lpstr>
      <vt:lpstr>OTSU、PLR比較</vt:lpstr>
      <vt:lpstr>小結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JoyTeng鄧喬尹</dc:creator>
  <cp:lastModifiedBy>JoyTeng鄧喬尹</cp:lastModifiedBy>
  <cp:revision>203</cp:revision>
  <dcterms:created xsi:type="dcterms:W3CDTF">2025-01-06T08:13:01Z</dcterms:created>
  <dcterms:modified xsi:type="dcterms:W3CDTF">2025-03-14T01:50:03Z</dcterms:modified>
</cp:coreProperties>
</file>